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5"/>
  </p:notesMasterIdLst>
  <p:sldIdLst>
    <p:sldId id="281" r:id="rId2"/>
    <p:sldId id="282" r:id="rId3"/>
    <p:sldId id="283" r:id="rId4"/>
    <p:sldId id="284" r:id="rId5"/>
    <p:sldId id="285" r:id="rId6"/>
    <p:sldId id="286" r:id="rId7"/>
    <p:sldId id="287" r:id="rId8"/>
    <p:sldId id="288" r:id="rId9"/>
    <p:sldId id="289" r:id="rId10"/>
    <p:sldId id="290" r:id="rId11"/>
    <p:sldId id="620" r:id="rId12"/>
    <p:sldId id="619" r:id="rId13"/>
    <p:sldId id="293" r:id="rId14"/>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1620"/>
    <a:srgbClr val="E0E0E0"/>
    <a:srgbClr val="202C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8" d="100"/>
          <a:sy n="138" d="100"/>
        </p:scale>
        <p:origin x="426" y="120"/>
      </p:cViewPr>
      <p:guideLst/>
    </p:cSldViewPr>
  </p:slideViewPr>
  <p:notesTextViewPr>
    <p:cViewPr>
      <p:scale>
        <a:sx n="1" d="1"/>
        <a:sy n="1" d="1"/>
      </p:scale>
      <p:origin x="0" y="0"/>
    </p:cViewPr>
  </p:notesTextViewPr>
  <p:sorterViewPr>
    <p:cViewPr>
      <p:scale>
        <a:sx n="118" d="100"/>
        <a:sy n="118"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Strategy</c:v>
                </c:pt>
              </c:strCache>
            </c:strRef>
          </c:tx>
          <c:spPr>
            <a:ln>
              <a:solidFill>
                <a:srgbClr val="E0E0E0"/>
              </a:solidFill>
            </a:ln>
            <a:effectLst/>
          </c:spPr>
          <c:dPt>
            <c:idx val="0"/>
            <c:bubble3D val="0"/>
            <c:spPr>
              <a:solidFill>
                <a:schemeClr val="accent1"/>
              </a:solidFill>
              <a:ln>
                <a:solidFill>
                  <a:srgbClr val="E0E0E0"/>
                </a:solidFill>
              </a:ln>
              <a:effectLst/>
            </c:spPr>
            <c:extLst>
              <c:ext xmlns:c16="http://schemas.microsoft.com/office/drawing/2014/chart" uri="{C3380CC4-5D6E-409C-BE32-E72D297353CC}">
                <c16:uniqueId val="{00000001-D50E-4EDB-B8A8-8D971D6D3532}"/>
              </c:ext>
            </c:extLst>
          </c:dPt>
          <c:dPt>
            <c:idx val="1"/>
            <c:bubble3D val="0"/>
            <c:spPr>
              <a:solidFill>
                <a:schemeClr val="accent2"/>
              </a:solidFill>
              <a:ln>
                <a:solidFill>
                  <a:srgbClr val="E0E0E0"/>
                </a:solidFill>
              </a:ln>
              <a:effectLst/>
            </c:spPr>
            <c:extLst>
              <c:ext xmlns:c16="http://schemas.microsoft.com/office/drawing/2014/chart" uri="{C3380CC4-5D6E-409C-BE32-E72D297353CC}">
                <c16:uniqueId val="{00000003-D50E-4EDB-B8A8-8D971D6D3532}"/>
              </c:ext>
            </c:extLst>
          </c:dPt>
          <c:dPt>
            <c:idx val="2"/>
            <c:bubble3D val="0"/>
            <c:spPr>
              <a:solidFill>
                <a:schemeClr val="accent3"/>
              </a:solidFill>
              <a:ln>
                <a:solidFill>
                  <a:srgbClr val="E0E0E0"/>
                </a:solidFill>
              </a:ln>
              <a:effectLst/>
            </c:spPr>
            <c:extLst>
              <c:ext xmlns:c16="http://schemas.microsoft.com/office/drawing/2014/chart" uri="{C3380CC4-5D6E-409C-BE32-E72D297353CC}">
                <c16:uniqueId val="{00000005-D50E-4EDB-B8A8-8D971D6D3532}"/>
              </c:ext>
            </c:extLst>
          </c:dPt>
          <c:cat>
            <c:strRef>
              <c:f>Sheet1!$A$2:$A$4</c:f>
              <c:strCache>
                <c:ptCount val="3"/>
                <c:pt idx="0">
                  <c:v>Sourcing acquisitions</c:v>
                </c:pt>
                <c:pt idx="1">
                  <c:v>Property types</c:v>
                </c:pt>
                <c:pt idx="2">
                  <c:v>Distondonon property</c:v>
                </c:pt>
              </c:strCache>
            </c:strRef>
          </c:cat>
          <c:val>
            <c:numRef>
              <c:f>Sheet1!$B$2:$B$4</c:f>
              <c:numCache>
                <c:formatCode>General</c:formatCode>
                <c:ptCount val="3"/>
                <c:pt idx="0">
                  <c:v>33</c:v>
                </c:pt>
                <c:pt idx="1">
                  <c:v>33</c:v>
                </c:pt>
                <c:pt idx="2">
                  <c:v>34</c:v>
                </c:pt>
              </c:numCache>
            </c:numRef>
          </c:val>
          <c:extLst>
            <c:ext xmlns:c16="http://schemas.microsoft.com/office/drawing/2014/chart" uri="{C3380CC4-5D6E-409C-BE32-E72D297353CC}">
              <c16:uniqueId val="{00000006-D50E-4EDB-B8A8-8D971D6D3532}"/>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span"/>
    <c:showDLblsOverMax val="1"/>
  </c:chart>
  <c:spPr>
    <a:noFill/>
    <a:ln w="6350" cap="flat" cmpd="sng" algn="ctr">
      <a:noFill/>
      <a:prstDash val="solid"/>
      <a:miter lim="800000"/>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Borxtusitee</c:v>
                </c:pt>
              </c:strCache>
            </c:strRef>
          </c:tx>
          <c:spPr>
            <a:solidFill>
              <a:schemeClr val="accent1"/>
            </a:solidFill>
            <a:ln>
              <a:noFill/>
            </a:ln>
            <a:effectLst/>
          </c:spPr>
          <c:invertIfNegative val="0"/>
          <c:cat>
            <c:strRef>
              <c:f>Sheet1!$A$2:$A$7</c:f>
              <c:strCache>
                <c:ptCount val="6"/>
                <c:pt idx="0">
                  <c:v>2014</c:v>
                </c:pt>
                <c:pt idx="1">
                  <c:v>2013</c:v>
                </c:pt>
                <c:pt idx="2">
                  <c:v>2025</c:v>
                </c:pt>
                <c:pt idx="3">
                  <c:v>2021</c:v>
                </c:pt>
                <c:pt idx="4">
                  <c:v>2022</c:v>
                </c:pt>
                <c:pt idx="5">
                  <c:v>2025</c:v>
                </c:pt>
              </c:strCache>
            </c:strRef>
          </c:cat>
          <c:val>
            <c:numRef>
              <c:f>Sheet1!$B$2:$B$7</c:f>
              <c:numCache>
                <c:formatCode>General</c:formatCode>
                <c:ptCount val="6"/>
                <c:pt idx="0">
                  <c:v>92</c:v>
                </c:pt>
                <c:pt idx="1">
                  <c:v>108</c:v>
                </c:pt>
                <c:pt idx="2">
                  <c:v>136</c:v>
                </c:pt>
                <c:pt idx="3">
                  <c:v>154</c:v>
                </c:pt>
                <c:pt idx="4">
                  <c:v>162</c:v>
                </c:pt>
                <c:pt idx="5">
                  <c:v>184</c:v>
                </c:pt>
              </c:numCache>
            </c:numRef>
          </c:val>
          <c:extLst>
            <c:ext xmlns:c16="http://schemas.microsoft.com/office/drawing/2014/chart" uri="{C3380CC4-5D6E-409C-BE32-E72D297353CC}">
              <c16:uniqueId val="{00000000-82A2-4AC5-9F1C-4CF78AA9C369}"/>
            </c:ext>
          </c:extLst>
        </c:ser>
        <c:ser>
          <c:idx val="1"/>
          <c:order val="1"/>
          <c:tx>
            <c:strRef>
              <c:f>Sheet1!$C$1</c:f>
              <c:strCache>
                <c:ptCount val="1"/>
                <c:pt idx="0">
                  <c:v>Plarksic</c:v>
                </c:pt>
              </c:strCache>
            </c:strRef>
          </c:tx>
          <c:spPr>
            <a:solidFill>
              <a:schemeClr val="accent2"/>
            </a:solidFill>
            <a:ln>
              <a:noFill/>
            </a:ln>
            <a:effectLst/>
          </c:spPr>
          <c:invertIfNegative val="0"/>
          <c:cat>
            <c:strRef>
              <c:f>Sheet1!$A$2:$A$7</c:f>
              <c:strCache>
                <c:ptCount val="6"/>
                <c:pt idx="0">
                  <c:v>2014</c:v>
                </c:pt>
                <c:pt idx="1">
                  <c:v>2013</c:v>
                </c:pt>
                <c:pt idx="2">
                  <c:v>2025</c:v>
                </c:pt>
                <c:pt idx="3">
                  <c:v>2021</c:v>
                </c:pt>
                <c:pt idx="4">
                  <c:v>2022</c:v>
                </c:pt>
                <c:pt idx="5">
                  <c:v>2025</c:v>
                </c:pt>
              </c:strCache>
            </c:strRef>
          </c:cat>
          <c:val>
            <c:numRef>
              <c:f>Sheet1!$C$2:$C$7</c:f>
              <c:numCache>
                <c:formatCode>General</c:formatCode>
                <c:ptCount val="6"/>
                <c:pt idx="0">
                  <c:v>18</c:v>
                </c:pt>
                <c:pt idx="1">
                  <c:v>22</c:v>
                </c:pt>
                <c:pt idx="2">
                  <c:v>28</c:v>
                </c:pt>
                <c:pt idx="3">
                  <c:v>34</c:v>
                </c:pt>
                <c:pt idx="4">
                  <c:v>42</c:v>
                </c:pt>
                <c:pt idx="5">
                  <c:v>52</c:v>
                </c:pt>
              </c:numCache>
            </c:numRef>
          </c:val>
          <c:extLst>
            <c:ext xmlns:c16="http://schemas.microsoft.com/office/drawing/2014/chart" uri="{C3380CC4-5D6E-409C-BE32-E72D297353CC}">
              <c16:uniqueId val="{00000001-82A2-4AC5-9F1C-4CF78AA9C369}"/>
            </c:ext>
          </c:extLst>
        </c:ser>
        <c:ser>
          <c:idx val="2"/>
          <c:order val="2"/>
          <c:tx>
            <c:strRef>
              <c:f>Sheet1!$D$1</c:f>
              <c:strCache>
                <c:ptCount val="1"/>
                <c:pt idx="0">
                  <c:v>Planbet</c:v>
                </c:pt>
              </c:strCache>
            </c:strRef>
          </c:tx>
          <c:spPr>
            <a:solidFill>
              <a:schemeClr val="accent3"/>
            </a:solidFill>
            <a:ln>
              <a:noFill/>
            </a:ln>
            <a:effectLst/>
          </c:spPr>
          <c:invertIfNegative val="0"/>
          <c:cat>
            <c:strRef>
              <c:f>Sheet1!$A$2:$A$7</c:f>
              <c:strCache>
                <c:ptCount val="6"/>
                <c:pt idx="0">
                  <c:v>2014</c:v>
                </c:pt>
                <c:pt idx="1">
                  <c:v>2013</c:v>
                </c:pt>
                <c:pt idx="2">
                  <c:v>2025</c:v>
                </c:pt>
                <c:pt idx="3">
                  <c:v>2021</c:v>
                </c:pt>
                <c:pt idx="4">
                  <c:v>2022</c:v>
                </c:pt>
                <c:pt idx="5">
                  <c:v>2025</c:v>
                </c:pt>
              </c:strCache>
            </c:strRef>
          </c:cat>
          <c:val>
            <c:numRef>
              <c:f>Sheet1!$D$2:$D$7</c:f>
              <c:numCache>
                <c:formatCode>General</c:formatCode>
                <c:ptCount val="6"/>
                <c:pt idx="0">
                  <c:v>12</c:v>
                </c:pt>
                <c:pt idx="1">
                  <c:v>15</c:v>
                </c:pt>
                <c:pt idx="2">
                  <c:v>14</c:v>
                </c:pt>
                <c:pt idx="3">
                  <c:v>30</c:v>
                </c:pt>
                <c:pt idx="4">
                  <c:v>38</c:v>
                </c:pt>
                <c:pt idx="5">
                  <c:v>48</c:v>
                </c:pt>
              </c:numCache>
            </c:numRef>
          </c:val>
          <c:extLst>
            <c:ext xmlns:c16="http://schemas.microsoft.com/office/drawing/2014/chart" uri="{C3380CC4-5D6E-409C-BE32-E72D297353CC}">
              <c16:uniqueId val="{00000002-82A2-4AC5-9F1C-4CF78AA9C369}"/>
            </c:ext>
          </c:extLst>
        </c:ser>
        <c:dLbls>
          <c:showLegendKey val="0"/>
          <c:showVal val="0"/>
          <c:showCatName val="0"/>
          <c:showSerName val="0"/>
          <c:showPercent val="0"/>
          <c:showBubbleSize val="0"/>
        </c:dLbls>
        <c:gapWidth val="150"/>
        <c:overlap val="100"/>
        <c:axId val="2094734554"/>
        <c:axId val="2094734552"/>
      </c:barChart>
      <c:catAx>
        <c:axId val="2094734554"/>
        <c:scaling>
          <c:orientation val="minMax"/>
        </c:scaling>
        <c:delete val="0"/>
        <c:axPos val="b"/>
        <c:numFmt formatCode="General" sourceLinked="1"/>
        <c:majorTickMark val="out"/>
        <c:minorTickMark val="none"/>
        <c:tickLblPos val="low"/>
        <c:spPr>
          <a:noFill/>
          <a:ln w="12700" cap="flat" cmpd="sng" algn="ctr">
            <a:solidFill>
              <a:schemeClr val="bg1">
                <a:lumMod val="9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94734552"/>
        <c:crosses val="autoZero"/>
        <c:auto val="1"/>
        <c:lblAlgn val="ctr"/>
        <c:lblOffset val="100"/>
        <c:noMultiLvlLbl val="1"/>
      </c:catAx>
      <c:valAx>
        <c:axId val="2094734552"/>
        <c:scaling>
          <c:orientation val="minMax"/>
        </c:scaling>
        <c:delete val="0"/>
        <c:axPos val="l"/>
        <c:majorGridlines>
          <c:spPr>
            <a:ln w="12700" cap="flat" cmpd="sng" algn="ctr">
              <a:solidFill>
                <a:schemeClr val="bg1">
                  <a:lumMod val="95000"/>
                </a:schemeClr>
              </a:solidFill>
              <a:prstDash val="solid"/>
              <a:round/>
            </a:ln>
            <a:effectLst/>
          </c:spPr>
        </c:majorGridlines>
        <c:numFmt formatCode="General" sourceLinked="0"/>
        <c:majorTickMark val="out"/>
        <c:minorTickMark val="none"/>
        <c:tickLblPos val="nextTo"/>
        <c:spPr>
          <a:noFill/>
          <a:ln w="12700" cap="flat" cmpd="sng" algn="ctr">
            <a:solidFill>
              <a:schemeClr val="bg1">
                <a:lumMod val="9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94734554"/>
        <c:crosses val="autoZero"/>
        <c:crossBetween val="between"/>
      </c:valAx>
      <c:spPr>
        <a:noFill/>
        <a:ln>
          <a:noFill/>
        </a:ln>
        <a:effectLst/>
      </c:spPr>
    </c:plotArea>
    <c:legend>
      <c:legendPos val="b"/>
      <c:layout>
        <c:manualLayout>
          <c:xMode val="edge"/>
          <c:yMode val="edge"/>
          <c:x val="0.19017988950486459"/>
          <c:y val="0.91791304347826086"/>
          <c:w val="0.61292854913899775"/>
          <c:h val="7.773913043478260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span"/>
    <c:showDLblsOverMax val="1"/>
  </c:chart>
  <c:spPr>
    <a:noFill/>
    <a:ln w="6350" cap="flat" cmpd="sng" algn="ctr">
      <a:noFill/>
      <a:prstDash val="solid"/>
      <a:miter lim="800000"/>
    </a:ln>
    <a:effectLst/>
  </c:spPr>
  <c:txPr>
    <a:bodyPr/>
    <a:lstStyle/>
    <a:p>
      <a:pPr>
        <a:defRPr sz="10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
  <cs:axisTitle>
    <cs:lnRef idx="0"/>
    <cs:fillRef idx="0"/>
    <cs:effectRef idx="0"/>
    <cs:fontRef idx="minor">
      <a:schemeClr val="tx1"/>
    </cs:fontRef>
    <cs:defRPr sz="1000" b="1" kern="1200"/>
  </cs:axisTitle>
  <cs:categoryAxis>
    <cs:lnRef idx="1">
      <a:schemeClr val="tx1"/>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0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538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B9A7D1C-6891-4300-8D99-0D124CBB56B7}" type="slidenum">
              <a:rPr lang="en-US" smtClean="0"/>
              <a:t>11</a:t>
            </a:fld>
            <a:endParaRPr lang="en-US"/>
          </a:p>
        </p:txBody>
      </p:sp>
    </p:spTree>
    <p:extLst>
      <p:ext uri="{BB962C8B-B14F-4D97-AF65-F5344CB8AC3E}">
        <p14:creationId xmlns:p14="http://schemas.microsoft.com/office/powerpoint/2010/main" val="1091799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_3">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C45481E-14DD-D21C-B311-1D4F9E0560AC}"/>
              </a:ext>
            </a:extLst>
          </p:cNvPr>
          <p:cNvSpPr>
            <a:spLocks noGrp="1"/>
          </p:cNvSpPr>
          <p:nvPr>
            <p:ph type="pic" sz="quarter" idx="11"/>
          </p:nvPr>
        </p:nvSpPr>
        <p:spPr>
          <a:xfrm>
            <a:off x="1116" y="0"/>
            <a:ext cx="9141768" cy="5143500"/>
          </a:xfrm>
          <a:prstGeom prst="rect">
            <a:avLst/>
          </a:prstGeom>
        </p:spPr>
        <p:txBody>
          <a:bodyPr/>
          <a:lstStyle/>
          <a:p>
            <a:endParaRPr lang="en-US"/>
          </a:p>
        </p:txBody>
      </p:sp>
      <p:sp>
        <p:nvSpPr>
          <p:cNvPr id="6" name="Text Placeholder 5">
            <a:extLst>
              <a:ext uri="{FF2B5EF4-FFF2-40B4-BE49-F238E27FC236}">
                <a16:creationId xmlns:a16="http://schemas.microsoft.com/office/drawing/2014/main" id="{B5BDD444-CE4E-0F16-F670-5B864BF214FB}"/>
              </a:ext>
            </a:extLst>
          </p:cNvPr>
          <p:cNvSpPr>
            <a:spLocks noGrp="1"/>
          </p:cNvSpPr>
          <p:nvPr>
            <p:ph type="body" sz="quarter" idx="12" hasCustomPrompt="1"/>
          </p:nvPr>
        </p:nvSpPr>
        <p:spPr>
          <a:xfrm>
            <a:off x="546100" y="1728340"/>
            <a:ext cx="1905000" cy="355600"/>
          </a:xfrm>
          <a:prstGeom prst="rect">
            <a:avLst/>
          </a:prstGeom>
        </p:spPr>
        <p:txBody>
          <a:bodyPr lIns="0" tIns="0" rIns="0" bIns="0" anchor="t"/>
          <a:lstStyle>
            <a:lvl1pPr marL="0" indent="0" algn="l">
              <a:lnSpc>
                <a:spcPct val="100000"/>
              </a:lnSpc>
              <a:defRPr sz="1800" b="0">
                <a:solidFill>
                  <a:schemeClr val="accent3"/>
                </a:solidFill>
                <a:latin typeface="+mn-lt"/>
              </a:defRPr>
            </a:lvl1pPr>
          </a:lstStyle>
          <a:p>
            <a:pPr marL="342900" lvl="0" indent="-342900" algn="l" defTabSz="914400" rtl="0" eaLnBrk="1" latinLnBrk="0" hangingPunct="1">
              <a:spcBef>
                <a:spcPct val="20000"/>
              </a:spcBef>
              <a:buFont typeface="Arial" pitchFamily="34" charset="0"/>
              <a:buNone/>
            </a:pPr>
            <a:r>
              <a:rPr lang="en-US"/>
              <a:t>Click to edit text</a:t>
            </a:r>
          </a:p>
        </p:txBody>
      </p:sp>
      <p:sp>
        <p:nvSpPr>
          <p:cNvPr id="7" name="Title 6">
            <a:extLst>
              <a:ext uri="{FF2B5EF4-FFF2-40B4-BE49-F238E27FC236}">
                <a16:creationId xmlns:a16="http://schemas.microsoft.com/office/drawing/2014/main" id="{7E1A4007-DDFF-30CD-D923-0757F54B564E}"/>
              </a:ext>
            </a:extLst>
          </p:cNvPr>
          <p:cNvSpPr>
            <a:spLocks noGrp="1"/>
          </p:cNvSpPr>
          <p:nvPr>
            <p:ph type="title" sz="quarter" idx="13" hasCustomPrompt="1"/>
          </p:nvPr>
        </p:nvSpPr>
        <p:spPr>
          <a:xfrm>
            <a:off x="546100" y="2136595"/>
            <a:ext cx="5715000" cy="1041400"/>
          </a:xfrm>
          <a:prstGeom prst="rect">
            <a:avLst/>
          </a:prstGeom>
        </p:spPr>
        <p:txBody>
          <a:bodyPr lIns="0" tIns="0" rIns="0" bIns="0" anchor="t"/>
          <a:lstStyle>
            <a:lvl1pPr algn="l" defTabSz="914400" rtl="0" eaLnBrk="1" latinLnBrk="0" hangingPunct="1">
              <a:lnSpc>
                <a:spcPct val="110000"/>
              </a:lnSpc>
              <a:spcBef>
                <a:spcPct val="0"/>
              </a:spcBef>
              <a:buNone/>
              <a:defRPr sz="2800" b="1">
                <a:solidFill>
                  <a:schemeClr val="bg1"/>
                </a:solidFill>
                <a:latin typeface="+mj-lt"/>
              </a:defRPr>
            </a:lvl1pPr>
          </a:lstStyle>
          <a:p>
            <a:r>
              <a:rPr lang="en-US"/>
              <a:t>Click to edit text</a:t>
            </a:r>
          </a:p>
        </p:txBody>
      </p:sp>
      <p:sp>
        <p:nvSpPr>
          <p:cNvPr id="8" name="Shape 4">
            <a:extLst>
              <a:ext uri="{FF2B5EF4-FFF2-40B4-BE49-F238E27FC236}">
                <a16:creationId xmlns:a16="http://schemas.microsoft.com/office/drawing/2014/main" id="{4156CF22-4FB1-CAF9-7FB9-BF5285EE988F}"/>
              </a:ext>
            </a:extLst>
          </p:cNvPr>
          <p:cNvSpPr/>
          <p:nvPr userDrawn="1"/>
        </p:nvSpPr>
        <p:spPr>
          <a:xfrm>
            <a:off x="554192" y="3187700"/>
            <a:ext cx="787400" cy="0"/>
          </a:xfrm>
          <a:prstGeom prst="line">
            <a:avLst/>
          </a:prstGeom>
          <a:noFill/>
          <a:ln w="25400">
            <a:solidFill>
              <a:schemeClr val="accent3"/>
            </a:solidFill>
            <a:prstDash val="solid"/>
          </a:ln>
        </p:spPr>
        <p:txBody>
          <a:bodyPr/>
          <a:lstStyle/>
          <a:p>
            <a:endParaRPr lang="en-US"/>
          </a:p>
        </p:txBody>
      </p:sp>
      <p:sp>
        <p:nvSpPr>
          <p:cNvPr id="9" name="Text Placeholder 8">
            <a:extLst>
              <a:ext uri="{FF2B5EF4-FFF2-40B4-BE49-F238E27FC236}">
                <a16:creationId xmlns:a16="http://schemas.microsoft.com/office/drawing/2014/main" id="{2D1DC349-B22C-C1DF-9619-D52F10F04A00}"/>
              </a:ext>
            </a:extLst>
          </p:cNvPr>
          <p:cNvSpPr>
            <a:spLocks noGrp="1"/>
          </p:cNvSpPr>
          <p:nvPr>
            <p:ph type="body" sz="quarter" idx="14" hasCustomPrompt="1"/>
          </p:nvPr>
        </p:nvSpPr>
        <p:spPr>
          <a:xfrm>
            <a:off x="546100" y="4343400"/>
            <a:ext cx="3175000" cy="254000"/>
          </a:xfrm>
          <a:prstGeom prst="rect">
            <a:avLst/>
          </a:prstGeom>
        </p:spPr>
        <p:txBody>
          <a:bodyPr lIns="0" tIns="0" rIns="0" bIns="0" anchor="t"/>
          <a:lstStyle>
            <a:lvl1pPr marL="0" indent="0" algn="l">
              <a:lnSpc>
                <a:spcPct val="100000"/>
              </a:lnSpc>
              <a:defRPr sz="1300" b="0">
                <a:solidFill>
                  <a:schemeClr val="accent3"/>
                </a:solidFill>
                <a:latin typeface="+mn-lt"/>
              </a:defRPr>
            </a:lvl1pPr>
          </a:lstStyle>
          <a:p>
            <a:pPr marL="342900" lvl="0" indent="-342900" algn="l" defTabSz="914400" rtl="0" eaLnBrk="1" latinLnBrk="0" hangingPunct="1">
              <a:spcBef>
                <a:spcPct val="20000"/>
              </a:spcBef>
              <a:buFont typeface="Arial" pitchFamily="34" charset="0"/>
              <a:buNone/>
            </a:pPr>
            <a:r>
              <a:rPr lang="en-US"/>
              <a:t>Click to edit text</a:t>
            </a:r>
          </a:p>
        </p:txBody>
      </p:sp>
      <p:sp>
        <p:nvSpPr>
          <p:cNvPr id="10" name="Picture Placeholder 9">
            <a:extLst>
              <a:ext uri="{FF2B5EF4-FFF2-40B4-BE49-F238E27FC236}">
                <a16:creationId xmlns:a16="http://schemas.microsoft.com/office/drawing/2014/main" id="{8B33A6B3-16BA-E3F7-8864-E8420044F12C}"/>
              </a:ext>
            </a:extLst>
          </p:cNvPr>
          <p:cNvSpPr>
            <a:spLocks noGrp="1"/>
          </p:cNvSpPr>
          <p:nvPr>
            <p:ph type="pic" sz="quarter" idx="15"/>
          </p:nvPr>
        </p:nvSpPr>
        <p:spPr>
          <a:xfrm>
            <a:off x="546101" y="748780"/>
            <a:ext cx="1438781" cy="280440"/>
          </a:xfrm>
          <a:prstGeom prst="rect">
            <a:avLst/>
          </a:prstGeom>
        </p:spPr>
        <p:txBody>
          <a:bodyPr/>
          <a:lstStyle/>
          <a:p>
            <a:endParaRPr lang="en-US"/>
          </a:p>
        </p:txBody>
      </p:sp>
      <p:sp>
        <p:nvSpPr>
          <p:cNvPr id="12" name="Date Placeholder 11">
            <a:extLst>
              <a:ext uri="{FF2B5EF4-FFF2-40B4-BE49-F238E27FC236}">
                <a16:creationId xmlns:a16="http://schemas.microsoft.com/office/drawing/2014/main" id="{480D417A-A8BB-D60A-2423-14C743539A46}"/>
              </a:ext>
            </a:extLst>
          </p:cNvPr>
          <p:cNvSpPr>
            <a:spLocks noGrp="1"/>
          </p:cNvSpPr>
          <p:nvPr>
            <p:ph type="dt" sz="half" idx="16"/>
          </p:nvPr>
        </p:nvSpPr>
        <p:spPr/>
        <p:txBody>
          <a:bodyPr/>
          <a:lstStyle/>
          <a:p>
            <a:fld id="{10365C0D-B64F-47BC-83CE-4423D31EE31C}" type="datetime1">
              <a:rPr lang="en-US" smtClean="0"/>
              <a:t>6/10/2026</a:t>
            </a:fld>
            <a:endParaRPr lang="en-US" sz="900"/>
          </a:p>
        </p:txBody>
      </p:sp>
      <p:sp>
        <p:nvSpPr>
          <p:cNvPr id="13" name="Footer Placeholder 12">
            <a:extLst>
              <a:ext uri="{FF2B5EF4-FFF2-40B4-BE49-F238E27FC236}">
                <a16:creationId xmlns:a16="http://schemas.microsoft.com/office/drawing/2014/main" id="{4291657E-0984-FD8B-DBF5-1D2B6B8D51C1}"/>
              </a:ext>
            </a:extLst>
          </p:cNvPr>
          <p:cNvSpPr>
            <a:spLocks noGrp="1"/>
          </p:cNvSpPr>
          <p:nvPr>
            <p:ph type="ftr" sz="quarter" idx="17"/>
          </p:nvPr>
        </p:nvSpPr>
        <p:spPr/>
        <p:txBody>
          <a:bodyPr/>
          <a:lstStyle/>
          <a:p>
            <a:pPr algn="l"/>
            <a:r>
              <a:rPr lang="en-US"/>
              <a:t>PRIME / Invester Presentation</a:t>
            </a:r>
          </a:p>
        </p:txBody>
      </p:sp>
      <p:sp>
        <p:nvSpPr>
          <p:cNvPr id="14" name="Slide Number Placeholder 13">
            <a:extLst>
              <a:ext uri="{FF2B5EF4-FFF2-40B4-BE49-F238E27FC236}">
                <a16:creationId xmlns:a16="http://schemas.microsoft.com/office/drawing/2014/main" id="{9695706B-34F6-847F-5785-167249C4ED23}"/>
              </a:ext>
            </a:extLst>
          </p:cNvPr>
          <p:cNvSpPr>
            <a:spLocks noGrp="1"/>
          </p:cNvSpPr>
          <p:nvPr>
            <p:ph type="sldNum" sz="quarter" idx="18"/>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4082678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_12">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4A87550-D0B7-4F29-8D4F-7EC204A0C226}"/>
              </a:ext>
            </a:extLst>
          </p:cNvPr>
          <p:cNvSpPr/>
          <p:nvPr userDrawn="1"/>
        </p:nvSpPr>
        <p:spPr>
          <a:xfrm>
            <a:off x="0" y="0"/>
            <a:ext cx="9144000" cy="5143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D0F1608A-6A36-E7FB-4C6E-952C1553BA13}"/>
              </a:ext>
            </a:extLst>
          </p:cNvPr>
          <p:cNvSpPr>
            <a:spLocks noGrp="1"/>
          </p:cNvSpPr>
          <p:nvPr>
            <p:ph type="pic" idx="10"/>
          </p:nvPr>
        </p:nvSpPr>
        <p:spPr>
          <a:xfrm>
            <a:off x="0" y="0"/>
            <a:ext cx="2057400" cy="5143500"/>
          </a:xfrm>
          <a:solidFill>
            <a:schemeClr val="bg1">
              <a:lumMod val="95000"/>
            </a:schemeClr>
          </a:solidFill>
        </p:spPr>
        <p:txBody>
          <a:bodyPr/>
          <a:lstStyle/>
          <a:p>
            <a:endParaRPr lang="en-US"/>
          </a:p>
        </p:txBody>
      </p:sp>
      <p:sp>
        <p:nvSpPr>
          <p:cNvPr id="7" name="Picture Placeholder 6">
            <a:extLst>
              <a:ext uri="{FF2B5EF4-FFF2-40B4-BE49-F238E27FC236}">
                <a16:creationId xmlns:a16="http://schemas.microsoft.com/office/drawing/2014/main" id="{66C69183-F45C-E307-9050-A142FFADF949}"/>
              </a:ext>
            </a:extLst>
          </p:cNvPr>
          <p:cNvSpPr>
            <a:spLocks noGrp="1"/>
          </p:cNvSpPr>
          <p:nvPr>
            <p:ph type="pic" sz="quarter" idx="11"/>
          </p:nvPr>
        </p:nvSpPr>
        <p:spPr>
          <a:xfrm>
            <a:off x="2451100" y="1400783"/>
            <a:ext cx="1422400" cy="1468069"/>
          </a:xfrm>
          <a:prstGeom prst="rect">
            <a:avLst/>
          </a:prstGeom>
        </p:spPr>
        <p:txBody>
          <a:bodyPr/>
          <a:lstStyle/>
          <a:p>
            <a:endParaRPr lang="en-US"/>
          </a:p>
        </p:txBody>
      </p:sp>
      <p:sp>
        <p:nvSpPr>
          <p:cNvPr id="8" name="Picture Placeholder 7">
            <a:extLst>
              <a:ext uri="{FF2B5EF4-FFF2-40B4-BE49-F238E27FC236}">
                <a16:creationId xmlns:a16="http://schemas.microsoft.com/office/drawing/2014/main" id="{A1D46A14-C44B-F7F6-CEBE-3FBEB4408F98}"/>
              </a:ext>
            </a:extLst>
          </p:cNvPr>
          <p:cNvSpPr>
            <a:spLocks noGrp="1"/>
          </p:cNvSpPr>
          <p:nvPr>
            <p:ph type="pic" sz="quarter" idx="12"/>
          </p:nvPr>
        </p:nvSpPr>
        <p:spPr>
          <a:xfrm>
            <a:off x="4711700" y="1400783"/>
            <a:ext cx="1422400" cy="1468069"/>
          </a:xfrm>
          <a:prstGeom prst="rect">
            <a:avLst/>
          </a:prstGeom>
        </p:spPr>
        <p:txBody>
          <a:bodyPr/>
          <a:lstStyle/>
          <a:p>
            <a:endParaRPr lang="en-US"/>
          </a:p>
        </p:txBody>
      </p:sp>
      <p:sp>
        <p:nvSpPr>
          <p:cNvPr id="9" name="Picture Placeholder 8">
            <a:extLst>
              <a:ext uri="{FF2B5EF4-FFF2-40B4-BE49-F238E27FC236}">
                <a16:creationId xmlns:a16="http://schemas.microsoft.com/office/drawing/2014/main" id="{A8F5AB86-C727-6BFB-45E8-615A5445B6ED}"/>
              </a:ext>
            </a:extLst>
          </p:cNvPr>
          <p:cNvSpPr>
            <a:spLocks noGrp="1"/>
          </p:cNvSpPr>
          <p:nvPr>
            <p:ph type="pic" sz="quarter" idx="13"/>
          </p:nvPr>
        </p:nvSpPr>
        <p:spPr>
          <a:xfrm>
            <a:off x="6972300" y="1400783"/>
            <a:ext cx="1422400" cy="1468069"/>
          </a:xfrm>
          <a:prstGeom prst="rect">
            <a:avLst/>
          </a:prstGeom>
        </p:spPr>
        <p:txBody>
          <a:bodyPr/>
          <a:lstStyle/>
          <a:p>
            <a:endParaRPr lang="en-US"/>
          </a:p>
        </p:txBody>
      </p:sp>
      <p:sp>
        <p:nvSpPr>
          <p:cNvPr id="11" name="Text Placeholder 10">
            <a:extLst>
              <a:ext uri="{FF2B5EF4-FFF2-40B4-BE49-F238E27FC236}">
                <a16:creationId xmlns:a16="http://schemas.microsoft.com/office/drawing/2014/main" id="{BE0AFD77-AFDC-335E-F73B-76484822A276}"/>
              </a:ext>
            </a:extLst>
          </p:cNvPr>
          <p:cNvSpPr>
            <a:spLocks noGrp="1"/>
          </p:cNvSpPr>
          <p:nvPr>
            <p:ph type="body" sz="quarter" idx="14" hasCustomPrompt="1"/>
          </p:nvPr>
        </p:nvSpPr>
        <p:spPr>
          <a:xfrm>
            <a:off x="2465559" y="463140"/>
            <a:ext cx="3810000" cy="444500"/>
          </a:xfrm>
          <a:prstGeom prst="rect">
            <a:avLst/>
          </a:prstGeom>
        </p:spPr>
        <p:txBody>
          <a:bodyPr lIns="0" tIns="0" rIns="0" bIns="0" anchor="ctr"/>
          <a:lstStyle>
            <a:lvl1pPr algn="l">
              <a:lnSpc>
                <a:spcPct val="100000"/>
              </a:lnSpc>
              <a:defRPr sz="24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2" name="Text Placeholder 11">
            <a:extLst>
              <a:ext uri="{FF2B5EF4-FFF2-40B4-BE49-F238E27FC236}">
                <a16:creationId xmlns:a16="http://schemas.microsoft.com/office/drawing/2014/main" id="{349D9360-35E2-C15A-9C20-54E25361B0FD}"/>
              </a:ext>
            </a:extLst>
          </p:cNvPr>
          <p:cNvSpPr>
            <a:spLocks noGrp="1"/>
          </p:cNvSpPr>
          <p:nvPr>
            <p:ph type="body" sz="quarter" idx="15" hasCustomPrompt="1"/>
          </p:nvPr>
        </p:nvSpPr>
        <p:spPr>
          <a:xfrm>
            <a:off x="2451100" y="2983152"/>
            <a:ext cx="1905000" cy="228600"/>
          </a:xfrm>
          <a:prstGeom prst="rect">
            <a:avLst/>
          </a:prstGeom>
        </p:spPr>
        <p:txBody>
          <a:bodyPr lIns="0" tIns="0" rIns="0" bIns="0" anchor="t"/>
          <a:lstStyle>
            <a:lvl1pPr algn="l">
              <a:lnSpc>
                <a:spcPct val="100000"/>
              </a:lnSpc>
              <a:defRPr sz="12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3" name="Text Placeholder 12">
            <a:extLst>
              <a:ext uri="{FF2B5EF4-FFF2-40B4-BE49-F238E27FC236}">
                <a16:creationId xmlns:a16="http://schemas.microsoft.com/office/drawing/2014/main" id="{EB01ACEF-3E0F-A79E-F7AD-33B91446AE31}"/>
              </a:ext>
            </a:extLst>
          </p:cNvPr>
          <p:cNvSpPr>
            <a:spLocks noGrp="1"/>
          </p:cNvSpPr>
          <p:nvPr>
            <p:ph type="body" sz="quarter" idx="16" hasCustomPrompt="1"/>
          </p:nvPr>
        </p:nvSpPr>
        <p:spPr>
          <a:xfrm>
            <a:off x="2451100" y="3173652"/>
            <a:ext cx="1905000" cy="228600"/>
          </a:xfrm>
          <a:prstGeom prst="rect">
            <a:avLst/>
          </a:prstGeom>
        </p:spPr>
        <p:txBody>
          <a:bodyPr lIns="0" tIns="0" rIns="0" bIns="0" anchor="t"/>
          <a:lstStyle>
            <a:lvl1pPr algn="l">
              <a:lnSpc>
                <a:spcPct val="100000"/>
              </a:lnSpc>
              <a:defRPr sz="1000" b="0">
                <a:solidFill>
                  <a:schemeClr val="accent3"/>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4" name="Text Placeholder 13">
            <a:extLst>
              <a:ext uri="{FF2B5EF4-FFF2-40B4-BE49-F238E27FC236}">
                <a16:creationId xmlns:a16="http://schemas.microsoft.com/office/drawing/2014/main" id="{7CE10349-47EE-997D-DC48-5F507EBABC3D}"/>
              </a:ext>
            </a:extLst>
          </p:cNvPr>
          <p:cNvSpPr>
            <a:spLocks noGrp="1"/>
          </p:cNvSpPr>
          <p:nvPr>
            <p:ph type="body" sz="quarter" idx="17" hasCustomPrompt="1"/>
          </p:nvPr>
        </p:nvSpPr>
        <p:spPr>
          <a:xfrm>
            <a:off x="2451101" y="3414952"/>
            <a:ext cx="1840243" cy="1143000"/>
          </a:xfrm>
          <a:prstGeom prst="rect">
            <a:avLst/>
          </a:prstGeom>
        </p:spPr>
        <p:txBody>
          <a:bodyPr lIns="0" tIns="0" rIns="0" bIns="0" anchor="t"/>
          <a:lstStyle>
            <a:lvl1pPr algn="l">
              <a:lnSpc>
                <a:spcPct val="114000"/>
              </a:lnSpc>
              <a:defRPr sz="10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5" name="Text Placeholder 14">
            <a:extLst>
              <a:ext uri="{FF2B5EF4-FFF2-40B4-BE49-F238E27FC236}">
                <a16:creationId xmlns:a16="http://schemas.microsoft.com/office/drawing/2014/main" id="{2F5D47EC-1BC8-9C94-5D7B-E04666EEA6CA}"/>
              </a:ext>
            </a:extLst>
          </p:cNvPr>
          <p:cNvSpPr>
            <a:spLocks noGrp="1"/>
          </p:cNvSpPr>
          <p:nvPr>
            <p:ph type="body" sz="quarter" idx="18" hasCustomPrompt="1"/>
          </p:nvPr>
        </p:nvSpPr>
        <p:spPr>
          <a:xfrm>
            <a:off x="4711700" y="2983152"/>
            <a:ext cx="1905000" cy="228600"/>
          </a:xfrm>
          <a:prstGeom prst="rect">
            <a:avLst/>
          </a:prstGeom>
        </p:spPr>
        <p:txBody>
          <a:bodyPr lIns="0" tIns="0" rIns="0" bIns="0" anchor="t"/>
          <a:lstStyle>
            <a:lvl1pPr algn="l">
              <a:lnSpc>
                <a:spcPct val="100000"/>
              </a:lnSpc>
              <a:defRPr sz="12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6" name="Text Placeholder 15">
            <a:extLst>
              <a:ext uri="{FF2B5EF4-FFF2-40B4-BE49-F238E27FC236}">
                <a16:creationId xmlns:a16="http://schemas.microsoft.com/office/drawing/2014/main" id="{B67089A2-CA8A-126F-CFA8-6C5C6B42FB91}"/>
              </a:ext>
            </a:extLst>
          </p:cNvPr>
          <p:cNvSpPr>
            <a:spLocks noGrp="1"/>
          </p:cNvSpPr>
          <p:nvPr>
            <p:ph type="body" sz="quarter" idx="19" hasCustomPrompt="1"/>
          </p:nvPr>
        </p:nvSpPr>
        <p:spPr>
          <a:xfrm>
            <a:off x="4711700" y="3173652"/>
            <a:ext cx="1905000" cy="228600"/>
          </a:xfrm>
          <a:prstGeom prst="rect">
            <a:avLst/>
          </a:prstGeom>
        </p:spPr>
        <p:txBody>
          <a:bodyPr lIns="0" tIns="0" rIns="0" bIns="0" anchor="t"/>
          <a:lstStyle>
            <a:lvl1pPr algn="l">
              <a:lnSpc>
                <a:spcPct val="100000"/>
              </a:lnSpc>
              <a:defRPr sz="1000" b="0">
                <a:solidFill>
                  <a:schemeClr val="accent3"/>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7" name="Text Placeholder 16">
            <a:extLst>
              <a:ext uri="{FF2B5EF4-FFF2-40B4-BE49-F238E27FC236}">
                <a16:creationId xmlns:a16="http://schemas.microsoft.com/office/drawing/2014/main" id="{4F820015-A257-6EFD-B9A9-6BD988ED7B93}"/>
              </a:ext>
            </a:extLst>
          </p:cNvPr>
          <p:cNvSpPr>
            <a:spLocks noGrp="1"/>
          </p:cNvSpPr>
          <p:nvPr>
            <p:ph type="body" sz="quarter" idx="20" hasCustomPrompt="1"/>
          </p:nvPr>
        </p:nvSpPr>
        <p:spPr>
          <a:xfrm>
            <a:off x="4711701" y="3414952"/>
            <a:ext cx="1840243" cy="1143000"/>
          </a:xfrm>
          <a:prstGeom prst="rect">
            <a:avLst/>
          </a:prstGeom>
        </p:spPr>
        <p:txBody>
          <a:bodyPr lIns="0" tIns="0" rIns="0" bIns="0" anchor="t"/>
          <a:lstStyle>
            <a:lvl1pPr algn="l">
              <a:lnSpc>
                <a:spcPct val="114000"/>
              </a:lnSpc>
              <a:defRPr sz="10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8" name="Text Placeholder 17">
            <a:extLst>
              <a:ext uri="{FF2B5EF4-FFF2-40B4-BE49-F238E27FC236}">
                <a16:creationId xmlns:a16="http://schemas.microsoft.com/office/drawing/2014/main" id="{D2A12E18-E50E-1870-111B-0DF51F26DF95}"/>
              </a:ext>
            </a:extLst>
          </p:cNvPr>
          <p:cNvSpPr>
            <a:spLocks noGrp="1"/>
          </p:cNvSpPr>
          <p:nvPr>
            <p:ph type="body" sz="quarter" idx="21" hasCustomPrompt="1"/>
          </p:nvPr>
        </p:nvSpPr>
        <p:spPr>
          <a:xfrm>
            <a:off x="6972300" y="2983152"/>
            <a:ext cx="1905000" cy="228600"/>
          </a:xfrm>
          <a:prstGeom prst="rect">
            <a:avLst/>
          </a:prstGeom>
        </p:spPr>
        <p:txBody>
          <a:bodyPr lIns="0" tIns="0" rIns="0" bIns="0" anchor="t"/>
          <a:lstStyle>
            <a:lvl1pPr algn="l">
              <a:lnSpc>
                <a:spcPct val="100000"/>
              </a:lnSpc>
              <a:defRPr sz="12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9" name="Text Placeholder 18">
            <a:extLst>
              <a:ext uri="{FF2B5EF4-FFF2-40B4-BE49-F238E27FC236}">
                <a16:creationId xmlns:a16="http://schemas.microsoft.com/office/drawing/2014/main" id="{60966095-C131-F4EE-257A-8CD1218D65B3}"/>
              </a:ext>
            </a:extLst>
          </p:cNvPr>
          <p:cNvSpPr>
            <a:spLocks noGrp="1"/>
          </p:cNvSpPr>
          <p:nvPr>
            <p:ph type="body" sz="quarter" idx="22" hasCustomPrompt="1"/>
          </p:nvPr>
        </p:nvSpPr>
        <p:spPr>
          <a:xfrm>
            <a:off x="6972300" y="3173652"/>
            <a:ext cx="1905000" cy="228600"/>
          </a:xfrm>
          <a:prstGeom prst="rect">
            <a:avLst/>
          </a:prstGeom>
        </p:spPr>
        <p:txBody>
          <a:bodyPr lIns="0" tIns="0" rIns="0" bIns="0" anchor="t"/>
          <a:lstStyle>
            <a:lvl1pPr algn="l">
              <a:lnSpc>
                <a:spcPct val="100000"/>
              </a:lnSpc>
              <a:defRPr sz="1000" b="0">
                <a:solidFill>
                  <a:schemeClr val="accent3"/>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0" name="Text Placeholder 19">
            <a:extLst>
              <a:ext uri="{FF2B5EF4-FFF2-40B4-BE49-F238E27FC236}">
                <a16:creationId xmlns:a16="http://schemas.microsoft.com/office/drawing/2014/main" id="{C4CEF4C0-E086-5ECA-9F83-53E6EF69B07F}"/>
              </a:ext>
            </a:extLst>
          </p:cNvPr>
          <p:cNvSpPr>
            <a:spLocks noGrp="1"/>
          </p:cNvSpPr>
          <p:nvPr>
            <p:ph type="body" sz="quarter" idx="23" hasCustomPrompt="1"/>
          </p:nvPr>
        </p:nvSpPr>
        <p:spPr>
          <a:xfrm>
            <a:off x="6972301" y="3414952"/>
            <a:ext cx="1840243" cy="1143000"/>
          </a:xfrm>
          <a:prstGeom prst="rect">
            <a:avLst/>
          </a:prstGeom>
        </p:spPr>
        <p:txBody>
          <a:bodyPr lIns="0" tIns="0" rIns="0" bIns="0" anchor="t"/>
          <a:lstStyle>
            <a:lvl1pPr algn="l">
              <a:lnSpc>
                <a:spcPct val="114000"/>
              </a:lnSpc>
              <a:defRPr sz="10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3" name="Shape 2">
            <a:extLst>
              <a:ext uri="{FF2B5EF4-FFF2-40B4-BE49-F238E27FC236}">
                <a16:creationId xmlns:a16="http://schemas.microsoft.com/office/drawing/2014/main" id="{3CF1CB1E-A2F5-AFF8-5E47-B8E0D6306068}"/>
              </a:ext>
            </a:extLst>
          </p:cNvPr>
          <p:cNvSpPr/>
          <p:nvPr userDrawn="1"/>
        </p:nvSpPr>
        <p:spPr>
          <a:xfrm>
            <a:off x="2469211" y="381000"/>
            <a:ext cx="640080" cy="0"/>
          </a:xfrm>
          <a:prstGeom prst="line">
            <a:avLst/>
          </a:prstGeom>
          <a:noFill/>
          <a:ln w="28575" cap="rnd">
            <a:solidFill>
              <a:schemeClr val="accent3"/>
            </a:solidFill>
            <a:prstDash val="solid"/>
          </a:ln>
        </p:spPr>
        <p:txBody>
          <a:bodyPr/>
          <a:lstStyle/>
          <a:p>
            <a:endParaRPr lang="en-US"/>
          </a:p>
        </p:txBody>
      </p:sp>
      <p:sp>
        <p:nvSpPr>
          <p:cNvPr id="24" name="Shape 4">
            <a:extLst>
              <a:ext uri="{FF2B5EF4-FFF2-40B4-BE49-F238E27FC236}">
                <a16:creationId xmlns:a16="http://schemas.microsoft.com/office/drawing/2014/main" id="{114F7CC7-B892-192A-DF51-5B3C0F70CEE9}"/>
              </a:ext>
            </a:extLst>
          </p:cNvPr>
          <p:cNvSpPr/>
          <p:nvPr userDrawn="1"/>
        </p:nvSpPr>
        <p:spPr>
          <a:xfrm>
            <a:off x="2469211" y="990600"/>
            <a:ext cx="640080" cy="0"/>
          </a:xfrm>
          <a:prstGeom prst="line">
            <a:avLst/>
          </a:prstGeom>
          <a:noFill/>
          <a:ln w="28575" cap="rnd">
            <a:solidFill>
              <a:schemeClr val="accent3"/>
            </a:solidFill>
            <a:prstDash val="solid"/>
          </a:ln>
        </p:spPr>
        <p:txBody>
          <a:bodyPr/>
          <a:lstStyle/>
          <a:p>
            <a:endParaRPr lang="en-US"/>
          </a:p>
        </p:txBody>
      </p:sp>
      <p:sp>
        <p:nvSpPr>
          <p:cNvPr id="26" name="Date Placeholder 25">
            <a:extLst>
              <a:ext uri="{FF2B5EF4-FFF2-40B4-BE49-F238E27FC236}">
                <a16:creationId xmlns:a16="http://schemas.microsoft.com/office/drawing/2014/main" id="{ABF69F3D-7CE9-1FC7-805D-A39F049CD201}"/>
              </a:ext>
            </a:extLst>
          </p:cNvPr>
          <p:cNvSpPr>
            <a:spLocks noGrp="1"/>
          </p:cNvSpPr>
          <p:nvPr>
            <p:ph type="dt" sz="half" idx="24"/>
          </p:nvPr>
        </p:nvSpPr>
        <p:spPr/>
        <p:txBody>
          <a:bodyPr/>
          <a:lstStyle/>
          <a:p>
            <a:fld id="{A6995A4B-642F-435A-B5CF-6F1CA538AD0C}" type="datetime1">
              <a:rPr lang="en-US" smtClean="0"/>
              <a:t>6/10/2026</a:t>
            </a:fld>
            <a:endParaRPr lang="en-US" sz="900"/>
          </a:p>
        </p:txBody>
      </p:sp>
      <p:sp>
        <p:nvSpPr>
          <p:cNvPr id="27" name="Footer Placeholder 26">
            <a:extLst>
              <a:ext uri="{FF2B5EF4-FFF2-40B4-BE49-F238E27FC236}">
                <a16:creationId xmlns:a16="http://schemas.microsoft.com/office/drawing/2014/main" id="{F2AEFAD0-2F39-5AA7-85FD-C74DE49A2E79}"/>
              </a:ext>
            </a:extLst>
          </p:cNvPr>
          <p:cNvSpPr>
            <a:spLocks noGrp="1"/>
          </p:cNvSpPr>
          <p:nvPr>
            <p:ph type="ftr" sz="quarter" idx="25"/>
          </p:nvPr>
        </p:nvSpPr>
        <p:spPr>
          <a:xfrm>
            <a:off x="2398742" y="4923058"/>
            <a:ext cx="3086100" cy="202095"/>
          </a:xfrm>
        </p:spPr>
        <p:txBody>
          <a:bodyPr/>
          <a:lstStyle/>
          <a:p>
            <a:pPr algn="l"/>
            <a:r>
              <a:rPr lang="en-US"/>
              <a:t>PRIME / Invester Presentation</a:t>
            </a:r>
          </a:p>
        </p:txBody>
      </p:sp>
      <p:sp>
        <p:nvSpPr>
          <p:cNvPr id="28" name="Slide Number Placeholder 27">
            <a:extLst>
              <a:ext uri="{FF2B5EF4-FFF2-40B4-BE49-F238E27FC236}">
                <a16:creationId xmlns:a16="http://schemas.microsoft.com/office/drawing/2014/main" id="{5792BF87-53E1-6E61-5F35-07D7A34CC7BB}"/>
              </a:ext>
            </a:extLst>
          </p:cNvPr>
          <p:cNvSpPr>
            <a:spLocks noGrp="1"/>
          </p:cNvSpPr>
          <p:nvPr>
            <p:ph type="sldNum" sz="quarter" idx="26"/>
          </p:nvPr>
        </p:nvSpPr>
        <p:spPr/>
        <p:txBody>
          <a:bodyPr/>
          <a:lstStyle/>
          <a:p>
            <a:fld id="{CD22C722-B3F3-4C61-B6EB-E1B9A2E236BA}" type="slidenum">
              <a:rPr lang="en-US" smtClean="0"/>
              <a:pPr/>
              <a:t>‹#›</a:t>
            </a:fld>
            <a:endParaRPr lang="en-US" sz="900"/>
          </a:p>
        </p:txBody>
      </p:sp>
      <p:sp>
        <p:nvSpPr>
          <p:cNvPr id="29" name="Shape 4">
            <a:extLst>
              <a:ext uri="{FF2B5EF4-FFF2-40B4-BE49-F238E27FC236}">
                <a16:creationId xmlns:a16="http://schemas.microsoft.com/office/drawing/2014/main" id="{722965BD-8A4A-B10C-277F-EF17B6AEE1A3}"/>
              </a:ext>
            </a:extLst>
          </p:cNvPr>
          <p:cNvSpPr/>
          <p:nvPr userDrawn="1"/>
        </p:nvSpPr>
        <p:spPr>
          <a:xfrm>
            <a:off x="2451100" y="4889500"/>
            <a:ext cx="6146800" cy="0"/>
          </a:xfrm>
          <a:prstGeom prst="line">
            <a:avLst/>
          </a:prstGeom>
          <a:noFill/>
          <a:ln w="6350">
            <a:solidFill>
              <a:srgbClr val="CCCCCC"/>
            </a:solidFill>
            <a:prstDash val="solid"/>
          </a:ln>
        </p:spPr>
        <p:txBody>
          <a:bodyPr/>
          <a:lstStyle/>
          <a:p>
            <a:pPr>
              <a:lnSpc>
                <a:spcPct val="114000"/>
              </a:lnSpc>
            </a:pPr>
            <a:endParaRPr lang="en-US" sz="600">
              <a:latin typeface="+mn-lt"/>
            </a:endParaRPr>
          </a:p>
        </p:txBody>
      </p:sp>
      <p:cxnSp>
        <p:nvCxnSpPr>
          <p:cNvPr id="30" name="Straight Connector 29">
            <a:extLst>
              <a:ext uri="{FF2B5EF4-FFF2-40B4-BE49-F238E27FC236}">
                <a16:creationId xmlns:a16="http://schemas.microsoft.com/office/drawing/2014/main" id="{C6A6DA7B-C2ED-273E-92A1-B3BC2329DDBA}"/>
              </a:ext>
            </a:extLst>
          </p:cNvPr>
          <p:cNvCxnSpPr/>
          <p:nvPr userDrawn="1"/>
        </p:nvCxnSpPr>
        <p:spPr>
          <a:xfrm>
            <a:off x="8298883" y="4885942"/>
            <a:ext cx="0" cy="228600"/>
          </a:xfrm>
          <a:prstGeom prst="line">
            <a:avLst/>
          </a:prstGeom>
          <a:noFill/>
          <a:ln w="6350">
            <a:solidFill>
              <a:srgbClr val="CCCCCC"/>
            </a:solidFill>
            <a:prstDash val="solid"/>
          </a:ln>
        </p:spPr>
      </p:cxnSp>
    </p:spTree>
    <p:extLst>
      <p:ext uri="{BB962C8B-B14F-4D97-AF65-F5344CB8AC3E}">
        <p14:creationId xmlns:p14="http://schemas.microsoft.com/office/powerpoint/2010/main" val="4129943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_13">
    <p:spTree>
      <p:nvGrpSpPr>
        <p:cNvPr id="1" name=""/>
        <p:cNvGrpSpPr/>
        <p:nvPr/>
      </p:nvGrpSpPr>
      <p:grpSpPr>
        <a:xfrm>
          <a:off x="0" y="0"/>
          <a:ext cx="0" cy="0"/>
          <a:chOff x="0" y="0"/>
          <a:chExt cx="0" cy="0"/>
        </a:xfrm>
      </p:grpSpPr>
      <p:sp>
        <p:nvSpPr>
          <p:cNvPr id="6" name="Shape 0">
            <a:extLst>
              <a:ext uri="{FF2B5EF4-FFF2-40B4-BE49-F238E27FC236}">
                <a16:creationId xmlns:a16="http://schemas.microsoft.com/office/drawing/2014/main" id="{CEC0CFA9-DED5-148D-4999-4589D0B658B7}"/>
              </a:ext>
            </a:extLst>
          </p:cNvPr>
          <p:cNvSpPr/>
          <p:nvPr userDrawn="1"/>
        </p:nvSpPr>
        <p:spPr>
          <a:xfrm>
            <a:off x="0" y="0"/>
            <a:ext cx="9144000" cy="5143500"/>
          </a:xfrm>
          <a:prstGeom prst="rect">
            <a:avLst/>
          </a:prstGeom>
          <a:solidFill>
            <a:srgbClr val="1A242F"/>
          </a:solidFill>
          <a:ln w="12700">
            <a:solidFill>
              <a:srgbClr val="1A242F"/>
            </a:solidFill>
            <a:prstDash val="solid"/>
          </a:ln>
        </p:spPr>
        <p:txBody>
          <a:bodyPr/>
          <a:lstStyle/>
          <a:p>
            <a:endParaRPr lang="en-US"/>
          </a:p>
        </p:txBody>
      </p:sp>
      <p:sp>
        <p:nvSpPr>
          <p:cNvPr id="7" name="Title 6">
            <a:extLst>
              <a:ext uri="{FF2B5EF4-FFF2-40B4-BE49-F238E27FC236}">
                <a16:creationId xmlns:a16="http://schemas.microsoft.com/office/drawing/2014/main" id="{38F83F03-C73F-B352-C845-2AEEFAFCE4AB}"/>
              </a:ext>
            </a:extLst>
          </p:cNvPr>
          <p:cNvSpPr>
            <a:spLocks noGrp="1"/>
          </p:cNvSpPr>
          <p:nvPr>
            <p:ph type="title" idx="10" hasCustomPrompt="1"/>
          </p:nvPr>
        </p:nvSpPr>
        <p:spPr>
          <a:xfrm>
            <a:off x="728640" y="1406208"/>
            <a:ext cx="2540000" cy="571500"/>
          </a:xfrm>
        </p:spPr>
        <p:txBody>
          <a:bodyPr lIns="0" tIns="0" rIns="0" bIns="0" anchor="t"/>
          <a:lstStyle>
            <a:lvl1pPr algn="l" defTabSz="914400" rtl="0" eaLnBrk="1" latinLnBrk="0" hangingPunct="1">
              <a:lnSpc>
                <a:spcPct val="100000"/>
              </a:lnSpc>
              <a:spcBef>
                <a:spcPct val="0"/>
              </a:spcBef>
              <a:buNone/>
              <a:defRPr sz="3600" b="1">
                <a:solidFill>
                  <a:schemeClr val="lt1"/>
                </a:solidFill>
                <a:latin typeface="+mj-lt"/>
              </a:defRPr>
            </a:lvl1pPr>
          </a:lstStyle>
          <a:p>
            <a:r>
              <a:rPr lang="en-US"/>
              <a:t>Click to edit text</a:t>
            </a:r>
          </a:p>
        </p:txBody>
      </p:sp>
      <p:sp>
        <p:nvSpPr>
          <p:cNvPr id="8" name="Shape 5">
            <a:extLst>
              <a:ext uri="{FF2B5EF4-FFF2-40B4-BE49-F238E27FC236}">
                <a16:creationId xmlns:a16="http://schemas.microsoft.com/office/drawing/2014/main" id="{F6CE4E30-C43C-0826-768E-069466764E93}"/>
              </a:ext>
            </a:extLst>
          </p:cNvPr>
          <p:cNvSpPr/>
          <p:nvPr userDrawn="1"/>
        </p:nvSpPr>
        <p:spPr>
          <a:xfrm>
            <a:off x="792140" y="2219008"/>
            <a:ext cx="889000" cy="0"/>
          </a:xfrm>
          <a:prstGeom prst="line">
            <a:avLst/>
          </a:prstGeom>
          <a:noFill/>
          <a:ln w="25400">
            <a:solidFill>
              <a:srgbClr val="B29774"/>
            </a:solidFill>
            <a:prstDash val="solid"/>
          </a:ln>
        </p:spPr>
        <p:txBody>
          <a:bodyPr/>
          <a:lstStyle/>
          <a:p>
            <a:endParaRPr lang="en-US"/>
          </a:p>
        </p:txBody>
      </p:sp>
      <p:sp>
        <p:nvSpPr>
          <p:cNvPr id="9" name="Text Placeholder 8">
            <a:extLst>
              <a:ext uri="{FF2B5EF4-FFF2-40B4-BE49-F238E27FC236}">
                <a16:creationId xmlns:a16="http://schemas.microsoft.com/office/drawing/2014/main" id="{F9E0B30C-7CC7-3E96-BF2F-CDD9B6187CDE}"/>
              </a:ext>
            </a:extLst>
          </p:cNvPr>
          <p:cNvSpPr>
            <a:spLocks noGrp="1"/>
          </p:cNvSpPr>
          <p:nvPr>
            <p:ph type="body" idx="11" hasCustomPrompt="1"/>
          </p:nvPr>
        </p:nvSpPr>
        <p:spPr>
          <a:xfrm>
            <a:off x="756355" y="3153488"/>
            <a:ext cx="2540000" cy="254000"/>
          </a:xfrm>
        </p:spPr>
        <p:txBody>
          <a:bodyPr lIns="0" tIns="0" rIns="0" bIns="0" anchor="t"/>
          <a:lstStyle>
            <a:lvl1pPr algn="l">
              <a:lnSpc>
                <a:spcPct val="100000"/>
              </a:lnSpc>
              <a:defRPr sz="1100" b="1">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0" name="Text Placeholder 9">
            <a:extLst>
              <a:ext uri="{FF2B5EF4-FFF2-40B4-BE49-F238E27FC236}">
                <a16:creationId xmlns:a16="http://schemas.microsoft.com/office/drawing/2014/main" id="{187469ED-AB47-44D0-B1B0-5F78FA1287D4}"/>
              </a:ext>
            </a:extLst>
          </p:cNvPr>
          <p:cNvSpPr>
            <a:spLocks noGrp="1"/>
          </p:cNvSpPr>
          <p:nvPr>
            <p:ph type="body" sz="quarter" idx="12" hasCustomPrompt="1"/>
          </p:nvPr>
        </p:nvSpPr>
        <p:spPr>
          <a:xfrm>
            <a:off x="1023055" y="3521788"/>
            <a:ext cx="1905000" cy="203200"/>
          </a:xfrm>
          <a:prstGeom prst="rect">
            <a:avLst/>
          </a:prstGeom>
        </p:spPr>
        <p:txBody>
          <a:bodyPr lIns="0" tIns="0" rIns="0" bIns="0" anchor="t"/>
          <a:lstStyle>
            <a:lvl1pPr algn="l">
              <a:lnSpc>
                <a:spcPct val="100000"/>
              </a:lnSpc>
              <a:defRPr sz="100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1" name="Text Placeholder 10">
            <a:extLst>
              <a:ext uri="{FF2B5EF4-FFF2-40B4-BE49-F238E27FC236}">
                <a16:creationId xmlns:a16="http://schemas.microsoft.com/office/drawing/2014/main" id="{FA75321D-E715-5D91-F564-95B1AC6459D2}"/>
              </a:ext>
            </a:extLst>
          </p:cNvPr>
          <p:cNvSpPr>
            <a:spLocks noGrp="1"/>
          </p:cNvSpPr>
          <p:nvPr>
            <p:ph type="body" sz="quarter" idx="13" hasCustomPrompt="1"/>
          </p:nvPr>
        </p:nvSpPr>
        <p:spPr>
          <a:xfrm>
            <a:off x="1023055" y="3872720"/>
            <a:ext cx="1905000" cy="203200"/>
          </a:xfrm>
          <a:prstGeom prst="rect">
            <a:avLst/>
          </a:prstGeom>
        </p:spPr>
        <p:txBody>
          <a:bodyPr lIns="0" tIns="0" rIns="0" bIns="0" anchor="t"/>
          <a:lstStyle>
            <a:lvl1pPr algn="l">
              <a:lnSpc>
                <a:spcPct val="100000"/>
              </a:lnSpc>
              <a:defRPr sz="100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2" name="Text Placeholder 11">
            <a:extLst>
              <a:ext uri="{FF2B5EF4-FFF2-40B4-BE49-F238E27FC236}">
                <a16:creationId xmlns:a16="http://schemas.microsoft.com/office/drawing/2014/main" id="{CA39D39D-7AA2-1262-48D5-A3B609A17C9E}"/>
              </a:ext>
            </a:extLst>
          </p:cNvPr>
          <p:cNvSpPr>
            <a:spLocks noGrp="1"/>
          </p:cNvSpPr>
          <p:nvPr>
            <p:ph type="body" sz="quarter" idx="14" hasCustomPrompt="1"/>
          </p:nvPr>
        </p:nvSpPr>
        <p:spPr>
          <a:xfrm>
            <a:off x="1023055" y="4223651"/>
            <a:ext cx="1905000" cy="203200"/>
          </a:xfrm>
          <a:prstGeom prst="rect">
            <a:avLst/>
          </a:prstGeom>
        </p:spPr>
        <p:txBody>
          <a:bodyPr lIns="0" tIns="0" rIns="0" bIns="0" anchor="t"/>
          <a:lstStyle>
            <a:lvl1pPr algn="l">
              <a:lnSpc>
                <a:spcPct val="100000"/>
              </a:lnSpc>
              <a:defRPr sz="100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3" name="Shape 11">
            <a:extLst>
              <a:ext uri="{FF2B5EF4-FFF2-40B4-BE49-F238E27FC236}">
                <a16:creationId xmlns:a16="http://schemas.microsoft.com/office/drawing/2014/main" id="{4BEA4C5F-270A-9495-AF76-79E23D4A84B6}"/>
              </a:ext>
            </a:extLst>
          </p:cNvPr>
          <p:cNvSpPr/>
          <p:nvPr userDrawn="1"/>
        </p:nvSpPr>
        <p:spPr>
          <a:xfrm>
            <a:off x="482600" y="4863546"/>
            <a:ext cx="3657600" cy="0"/>
          </a:xfrm>
          <a:prstGeom prst="line">
            <a:avLst/>
          </a:prstGeom>
          <a:noFill/>
          <a:ln w="12700">
            <a:solidFill>
              <a:srgbClr val="3B4856"/>
            </a:solidFill>
            <a:prstDash val="solid"/>
          </a:ln>
        </p:spPr>
        <p:txBody>
          <a:bodyPr/>
          <a:lstStyle/>
          <a:p>
            <a:endParaRPr lang="en-US"/>
          </a:p>
        </p:txBody>
      </p:sp>
      <p:sp>
        <p:nvSpPr>
          <p:cNvPr id="15" name="Picture Placeholder 14">
            <a:extLst>
              <a:ext uri="{FF2B5EF4-FFF2-40B4-BE49-F238E27FC236}">
                <a16:creationId xmlns:a16="http://schemas.microsoft.com/office/drawing/2014/main" id="{4A151CE3-F20F-10D1-A5B0-AD9FE7CF4DF7}"/>
              </a:ext>
            </a:extLst>
          </p:cNvPr>
          <p:cNvSpPr>
            <a:spLocks noGrp="1"/>
          </p:cNvSpPr>
          <p:nvPr>
            <p:ph type="pic" sz="quarter" idx="16"/>
          </p:nvPr>
        </p:nvSpPr>
        <p:spPr>
          <a:xfrm>
            <a:off x="4572000" y="0"/>
            <a:ext cx="4572001" cy="5143500"/>
          </a:xfrm>
          <a:prstGeom prst="rect">
            <a:avLst/>
          </a:prstGeom>
          <a:solidFill>
            <a:schemeClr val="bg1">
              <a:lumMod val="95000"/>
            </a:schemeClr>
          </a:solidFill>
        </p:spPr>
        <p:txBody>
          <a:bodyPr/>
          <a:lstStyle/>
          <a:p>
            <a:endParaRPr lang="en-US"/>
          </a:p>
        </p:txBody>
      </p:sp>
      <p:sp>
        <p:nvSpPr>
          <p:cNvPr id="16" name="Picture Placeholder 15">
            <a:extLst>
              <a:ext uri="{FF2B5EF4-FFF2-40B4-BE49-F238E27FC236}">
                <a16:creationId xmlns:a16="http://schemas.microsoft.com/office/drawing/2014/main" id="{95F9F31B-D867-403E-21ED-076CA0028CC6}"/>
              </a:ext>
            </a:extLst>
          </p:cNvPr>
          <p:cNvSpPr>
            <a:spLocks noGrp="1"/>
          </p:cNvSpPr>
          <p:nvPr>
            <p:ph type="pic" sz="quarter" idx="17"/>
          </p:nvPr>
        </p:nvSpPr>
        <p:spPr>
          <a:xfrm>
            <a:off x="721142" y="779561"/>
            <a:ext cx="1438781" cy="280440"/>
          </a:xfrm>
          <a:prstGeom prst="rect">
            <a:avLst/>
          </a:prstGeom>
        </p:spPr>
        <p:txBody>
          <a:bodyPr/>
          <a:lstStyle/>
          <a:p>
            <a:endParaRPr lang="en-US"/>
          </a:p>
        </p:txBody>
      </p:sp>
      <p:sp>
        <p:nvSpPr>
          <p:cNvPr id="20" name="Text Placeholder 19">
            <a:extLst>
              <a:ext uri="{FF2B5EF4-FFF2-40B4-BE49-F238E27FC236}">
                <a16:creationId xmlns:a16="http://schemas.microsoft.com/office/drawing/2014/main" id="{E50ABE9A-F7F3-E59F-1910-D623BCAC4D53}"/>
              </a:ext>
            </a:extLst>
          </p:cNvPr>
          <p:cNvSpPr>
            <a:spLocks noGrp="1"/>
          </p:cNvSpPr>
          <p:nvPr>
            <p:ph type="body" sz="quarter" idx="18" hasCustomPrompt="1"/>
          </p:nvPr>
        </p:nvSpPr>
        <p:spPr>
          <a:xfrm>
            <a:off x="792141" y="2391166"/>
            <a:ext cx="2693454" cy="346249"/>
          </a:xfrm>
          <a:prstGeom prst="rect">
            <a:avLst/>
          </a:prstGeom>
        </p:spPr>
        <p:txBody>
          <a:bodyPr lIns="0" tIns="0" rIns="0" bIns="0" anchor="t"/>
          <a:lstStyle>
            <a:lvl1pPr algn="l">
              <a:lnSpc>
                <a:spcPct val="100000"/>
              </a:lnSpc>
              <a:defRPr sz="1125" b="0">
                <a:solidFill>
                  <a:schemeClr val="accent3"/>
                </a:solidFill>
                <a:latin typeface="+mn-lt"/>
              </a:defRPr>
            </a:lvl1pPr>
          </a:lstStyle>
          <a:p>
            <a:pPr marL="0" lvl="0" indent="0" algn="l" defTabSz="914400" rtl="0" eaLnBrk="1" latinLnBrk="0" hangingPunct="1">
              <a:spcBef>
                <a:spcPct val="20000"/>
              </a:spcBef>
              <a:buFontTx/>
              <a:buNone/>
            </a:pPr>
            <a:r>
              <a:rPr lang="en-US"/>
              <a:t>Click to edit text</a:t>
            </a:r>
          </a:p>
        </p:txBody>
      </p:sp>
    </p:spTree>
    <p:extLst>
      <p:ext uri="{BB962C8B-B14F-4D97-AF65-F5344CB8AC3E}">
        <p14:creationId xmlns:p14="http://schemas.microsoft.com/office/powerpoint/2010/main" val="3805277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lumns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99370" y="1553765"/>
            <a:ext cx="3610175" cy="2927360"/>
          </a:xfrm>
          <a:prstGeom prst="rect">
            <a:avLst/>
          </a:prstGeom>
        </p:spPr>
        <p:txBody>
          <a:bodyPr>
            <a:normAutofit/>
          </a:bodyPr>
          <a:lstStyle>
            <a:lvl1pPr marL="0" indent="0">
              <a:lnSpc>
                <a:spcPct val="114000"/>
              </a:lnSpc>
              <a:spcAft>
                <a:spcPts val="0"/>
              </a:spcAft>
              <a:buFontTx/>
              <a:buNone/>
              <a:defRPr lang="en-US" sz="1000" smtClean="0">
                <a:ea typeface="Lato Light" panose="020F0502020204030203" pitchFamily="34" charset="0"/>
                <a:cs typeface="Lato Light" panose="020F0502020204030203" pitchFamily="34" charset="0"/>
              </a:defRPr>
            </a:lvl1pPr>
            <a:lvl2pPr marL="0" indent="0">
              <a:lnSpc>
                <a:spcPct val="114000"/>
              </a:lnSpc>
              <a:spcAft>
                <a:spcPts val="0"/>
              </a:spcAft>
              <a:buFontTx/>
              <a:buNone/>
              <a:defRPr lang="en-US" sz="1000" smtClean="0"/>
            </a:lvl2pPr>
            <a:lvl3pPr marL="0" indent="0">
              <a:lnSpc>
                <a:spcPct val="114000"/>
              </a:lnSpc>
              <a:spcAft>
                <a:spcPts val="0"/>
              </a:spcAft>
              <a:buFontTx/>
              <a:buNone/>
              <a:defRPr lang="en-US" sz="1000" smtClean="0"/>
            </a:lvl3pPr>
            <a:lvl4pPr marL="0" indent="0">
              <a:lnSpc>
                <a:spcPct val="114000"/>
              </a:lnSpc>
              <a:spcAft>
                <a:spcPts val="0"/>
              </a:spcAft>
              <a:buFontTx/>
              <a:buNone/>
              <a:defRPr lang="en-US" sz="1000" smtClean="0"/>
            </a:lvl4pPr>
            <a:lvl5pPr marL="0" indent="0">
              <a:lnSpc>
                <a:spcPct val="114000"/>
              </a:lnSpc>
              <a:spcAft>
                <a:spcPts val="0"/>
              </a:spcAft>
              <a:buFontTx/>
              <a:buNone/>
              <a:defRPr lang="en-US" sz="1000" dirty="0"/>
            </a:lvl5pPr>
          </a:lstStyle>
          <a:p>
            <a:pPr marL="0" lvl="0" indent="0">
              <a:lnSpc>
                <a:spcPct val="130000"/>
              </a:lnSpc>
              <a:spcAft>
                <a:spcPts val="1350"/>
              </a:spcAft>
              <a:buClr>
                <a:srgbClr val="6D7B83"/>
              </a:buClr>
              <a:buNone/>
              <a:tabLst>
                <a:tab pos="253540" algn="l"/>
              </a:tabLst>
            </a:pPr>
            <a:r>
              <a:rPr lang="en-US"/>
              <a:t>Click to edit Master text styles</a:t>
            </a:r>
          </a:p>
          <a:p>
            <a:pPr marL="342814" lvl="1" indent="0">
              <a:lnSpc>
                <a:spcPct val="126000"/>
              </a:lnSpc>
              <a:spcAft>
                <a:spcPts val="900"/>
              </a:spcAft>
              <a:buClr>
                <a:schemeClr val="accent1"/>
              </a:buClr>
              <a:buFont typeface="Wingdings" panose="05000000000000000000" pitchFamily="2" charset="2"/>
              <a:buNone/>
              <a:tabLst>
                <a:tab pos="253540" algn="l"/>
              </a:tabLst>
            </a:pPr>
            <a:r>
              <a:rPr lang="en-US"/>
              <a:t>Second level</a:t>
            </a:r>
          </a:p>
          <a:p>
            <a:pPr marL="685629" lvl="2" indent="0">
              <a:lnSpc>
                <a:spcPct val="126000"/>
              </a:lnSpc>
              <a:spcAft>
                <a:spcPts val="900"/>
              </a:spcAft>
              <a:buClr>
                <a:schemeClr val="accent1"/>
              </a:buClr>
              <a:buFont typeface="Wingdings" panose="05000000000000000000" pitchFamily="2" charset="2"/>
              <a:buNone/>
              <a:tabLst>
                <a:tab pos="253540" algn="l"/>
              </a:tabLst>
            </a:pPr>
            <a:r>
              <a:rPr lang="en-US"/>
              <a:t>Third level</a:t>
            </a:r>
          </a:p>
          <a:p>
            <a:pPr marL="1028443" lvl="3" indent="0">
              <a:lnSpc>
                <a:spcPct val="126000"/>
              </a:lnSpc>
              <a:spcAft>
                <a:spcPts val="900"/>
              </a:spcAft>
              <a:buClr>
                <a:schemeClr val="accent1"/>
              </a:buClr>
              <a:buFont typeface="Wingdings" panose="05000000000000000000" pitchFamily="2" charset="2"/>
              <a:buNone/>
              <a:tabLst>
                <a:tab pos="253540" algn="l"/>
              </a:tabLst>
            </a:pPr>
            <a:r>
              <a:rPr lang="en-US"/>
              <a:t>Fourth level</a:t>
            </a:r>
          </a:p>
          <a:p>
            <a:pPr marL="1371257" lvl="4" indent="0">
              <a:lnSpc>
                <a:spcPct val="126000"/>
              </a:lnSpc>
              <a:spcAft>
                <a:spcPts val="900"/>
              </a:spcAft>
              <a:buClr>
                <a:schemeClr val="accent1"/>
              </a:buClr>
              <a:buFont typeface="Wingdings" panose="05000000000000000000" pitchFamily="2" charset="2"/>
              <a:buNone/>
              <a:tabLst>
                <a:tab pos="253540" algn="l"/>
              </a:tabLst>
            </a:pPr>
            <a:r>
              <a:rPr lang="en-US"/>
              <a:t>Fifth level</a:t>
            </a:r>
            <a:endParaRPr lang="en-US" dirty="0"/>
          </a:p>
        </p:txBody>
      </p:sp>
      <p:sp>
        <p:nvSpPr>
          <p:cNvPr id="4" name="Date Placeholder 3"/>
          <p:cNvSpPr>
            <a:spLocks noGrp="1"/>
          </p:cNvSpPr>
          <p:nvPr>
            <p:ph type="dt" sz="half" idx="10"/>
          </p:nvPr>
        </p:nvSpPr>
        <p:spPr/>
        <p:txBody>
          <a:bodyPr/>
          <a:lstStyle/>
          <a:p>
            <a:fld id="{F2E72DD4-5D4E-4E8D-BFD6-E16388E9B293}" type="datetime1">
              <a:rPr lang="en-US" smtClean="0"/>
              <a:t>6/10/2026</a:t>
            </a:fld>
            <a:endParaRPr lang="en-US"/>
          </a:p>
        </p:txBody>
      </p:sp>
      <p:sp>
        <p:nvSpPr>
          <p:cNvPr id="5" name="Footer Placeholder 4"/>
          <p:cNvSpPr>
            <a:spLocks noGrp="1"/>
          </p:cNvSpPr>
          <p:nvPr>
            <p:ph type="ftr" sz="quarter" idx="11"/>
          </p:nvPr>
        </p:nvSpPr>
        <p:spPr/>
        <p:txBody>
          <a:bodyPr/>
          <a:lstStyle/>
          <a:p>
            <a:r>
              <a:rPr lang="en-US"/>
              <a:t>PRIME / Invester Presentation</a:t>
            </a:r>
          </a:p>
        </p:txBody>
      </p:sp>
      <p:sp>
        <p:nvSpPr>
          <p:cNvPr id="6" name="Slide Number Placeholder 5"/>
          <p:cNvSpPr>
            <a:spLocks noGrp="1"/>
          </p:cNvSpPr>
          <p:nvPr>
            <p:ph type="sldNum" sz="quarter" idx="12"/>
          </p:nvPr>
        </p:nvSpPr>
        <p:spPr/>
        <p:txBody>
          <a:bodyPr/>
          <a:lstStyle/>
          <a:p>
            <a:fld id="{7AE94228-433E-43D0-8103-6AE90620E8D5}" type="slidenum">
              <a:rPr lang="en-US" smtClean="0"/>
              <a:t>‹#›</a:t>
            </a:fld>
            <a:endParaRPr lang="en-US"/>
          </a:p>
        </p:txBody>
      </p:sp>
      <p:sp>
        <p:nvSpPr>
          <p:cNvPr id="9" name="Content Placeholder 2"/>
          <p:cNvSpPr>
            <a:spLocks noGrp="1"/>
          </p:cNvSpPr>
          <p:nvPr>
            <p:ph idx="13"/>
          </p:nvPr>
        </p:nvSpPr>
        <p:spPr>
          <a:xfrm>
            <a:off x="4786503" y="1553765"/>
            <a:ext cx="3610175" cy="2927360"/>
          </a:xfrm>
          <a:prstGeom prst="rect">
            <a:avLst/>
          </a:prstGeom>
        </p:spPr>
        <p:txBody>
          <a:bodyPr>
            <a:normAutofit/>
          </a:bodyPr>
          <a:lstStyle>
            <a:lvl1pPr marL="0" indent="0">
              <a:lnSpc>
                <a:spcPct val="114000"/>
              </a:lnSpc>
              <a:spcAft>
                <a:spcPts val="0"/>
              </a:spcAft>
              <a:buFontTx/>
              <a:buNone/>
              <a:defRPr lang="en-US" sz="1000" smtClean="0">
                <a:ea typeface="Lato Light" panose="020F0502020204030203" pitchFamily="34" charset="0"/>
                <a:cs typeface="Lato Light" panose="020F0502020204030203" pitchFamily="34" charset="0"/>
              </a:defRPr>
            </a:lvl1pPr>
            <a:lvl2pPr marL="0" indent="0">
              <a:lnSpc>
                <a:spcPct val="114000"/>
              </a:lnSpc>
              <a:spcAft>
                <a:spcPts val="0"/>
              </a:spcAft>
              <a:buFontTx/>
              <a:buNone/>
              <a:defRPr lang="en-US" sz="1000" smtClean="0"/>
            </a:lvl2pPr>
            <a:lvl3pPr marL="0" indent="0">
              <a:lnSpc>
                <a:spcPct val="114000"/>
              </a:lnSpc>
              <a:spcAft>
                <a:spcPts val="0"/>
              </a:spcAft>
              <a:buFontTx/>
              <a:buNone/>
              <a:defRPr lang="en-US" sz="1000" smtClean="0"/>
            </a:lvl3pPr>
            <a:lvl4pPr marL="0" indent="0">
              <a:lnSpc>
                <a:spcPct val="114000"/>
              </a:lnSpc>
              <a:spcAft>
                <a:spcPts val="0"/>
              </a:spcAft>
              <a:buFontTx/>
              <a:buNone/>
              <a:defRPr lang="en-US" sz="1000" smtClean="0"/>
            </a:lvl4pPr>
            <a:lvl5pPr marL="0" indent="0">
              <a:lnSpc>
                <a:spcPct val="114000"/>
              </a:lnSpc>
              <a:spcAft>
                <a:spcPts val="0"/>
              </a:spcAft>
              <a:buFontTx/>
              <a:buNone/>
              <a:defRPr lang="en-US" sz="1000" dirty="0"/>
            </a:lvl5pPr>
          </a:lstStyle>
          <a:p>
            <a:pPr marL="0" lvl="0" indent="0">
              <a:lnSpc>
                <a:spcPct val="130000"/>
              </a:lnSpc>
              <a:spcAft>
                <a:spcPts val="1350"/>
              </a:spcAft>
              <a:buClr>
                <a:srgbClr val="6D7B83"/>
              </a:buClr>
              <a:buNone/>
              <a:tabLst>
                <a:tab pos="253540" algn="l"/>
              </a:tabLst>
            </a:pPr>
            <a:r>
              <a:rPr lang="en-US"/>
              <a:t>Click to edit Master text styles</a:t>
            </a:r>
          </a:p>
          <a:p>
            <a:pPr marL="342814" lvl="1" indent="0">
              <a:lnSpc>
                <a:spcPct val="126000"/>
              </a:lnSpc>
              <a:spcAft>
                <a:spcPts val="900"/>
              </a:spcAft>
              <a:buClr>
                <a:schemeClr val="accent1"/>
              </a:buClr>
              <a:buFont typeface="Wingdings" panose="05000000000000000000" pitchFamily="2" charset="2"/>
              <a:buNone/>
              <a:tabLst>
                <a:tab pos="253540" algn="l"/>
              </a:tabLst>
            </a:pPr>
            <a:r>
              <a:rPr lang="en-US"/>
              <a:t>Second level</a:t>
            </a:r>
          </a:p>
          <a:p>
            <a:pPr marL="685629" lvl="2" indent="0">
              <a:lnSpc>
                <a:spcPct val="126000"/>
              </a:lnSpc>
              <a:spcAft>
                <a:spcPts val="900"/>
              </a:spcAft>
              <a:buClr>
                <a:schemeClr val="accent1"/>
              </a:buClr>
              <a:buFont typeface="Wingdings" panose="05000000000000000000" pitchFamily="2" charset="2"/>
              <a:buNone/>
              <a:tabLst>
                <a:tab pos="253540" algn="l"/>
              </a:tabLst>
            </a:pPr>
            <a:r>
              <a:rPr lang="en-US"/>
              <a:t>Third level</a:t>
            </a:r>
          </a:p>
          <a:p>
            <a:pPr marL="1028443" lvl="3" indent="0">
              <a:lnSpc>
                <a:spcPct val="126000"/>
              </a:lnSpc>
              <a:spcAft>
                <a:spcPts val="900"/>
              </a:spcAft>
              <a:buClr>
                <a:schemeClr val="accent1"/>
              </a:buClr>
              <a:buFont typeface="Wingdings" panose="05000000000000000000" pitchFamily="2" charset="2"/>
              <a:buNone/>
              <a:tabLst>
                <a:tab pos="253540" algn="l"/>
              </a:tabLst>
            </a:pPr>
            <a:r>
              <a:rPr lang="en-US"/>
              <a:t>Fourth level</a:t>
            </a:r>
          </a:p>
          <a:p>
            <a:pPr marL="1371257" lvl="4" indent="0">
              <a:lnSpc>
                <a:spcPct val="126000"/>
              </a:lnSpc>
              <a:spcAft>
                <a:spcPts val="900"/>
              </a:spcAft>
              <a:buClr>
                <a:schemeClr val="accent1"/>
              </a:buClr>
              <a:buFont typeface="Wingdings" panose="05000000000000000000" pitchFamily="2" charset="2"/>
              <a:buNone/>
              <a:tabLst>
                <a:tab pos="253540" algn="l"/>
              </a:tabLst>
            </a:pPr>
            <a:r>
              <a:rPr lang="en-US"/>
              <a:t>Fifth level</a:t>
            </a:r>
            <a:endParaRPr lang="en-US" dirty="0"/>
          </a:p>
        </p:txBody>
      </p:sp>
      <p:sp>
        <p:nvSpPr>
          <p:cNvPr id="2" name="Title 15">
            <a:extLst>
              <a:ext uri="{FF2B5EF4-FFF2-40B4-BE49-F238E27FC236}">
                <a16:creationId xmlns:a16="http://schemas.microsoft.com/office/drawing/2014/main" id="{CC7FF686-BB96-7206-84B4-EF58A868E9CA}"/>
              </a:ext>
            </a:extLst>
          </p:cNvPr>
          <p:cNvSpPr>
            <a:spLocks noGrp="1"/>
          </p:cNvSpPr>
          <p:nvPr>
            <p:ph type="title" idx="20" hasCustomPrompt="1"/>
          </p:nvPr>
        </p:nvSpPr>
        <p:spPr>
          <a:xfrm>
            <a:off x="499370" y="438224"/>
            <a:ext cx="82255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Tree>
    <p:extLst>
      <p:ext uri="{BB962C8B-B14F-4D97-AF65-F5344CB8AC3E}">
        <p14:creationId xmlns:p14="http://schemas.microsoft.com/office/powerpoint/2010/main" val="9334577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hree columns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0314" y="1553765"/>
            <a:ext cx="2421636" cy="2898719"/>
          </a:xfrm>
          <a:prstGeom prst="rect">
            <a:avLst/>
          </a:prstGeom>
        </p:spPr>
        <p:txBody>
          <a:bodyPr vert="horz" lIns="91440" tIns="45720" rIns="91440" bIns="45720" rtlCol="0">
            <a:normAutofit/>
          </a:bodyPr>
          <a:lstStyle>
            <a:lvl1pPr marL="0"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ea typeface="Lato Light" panose="020F0502020204030203" pitchFamily="34" charset="0"/>
                <a:cs typeface="Lato Light" panose="020F0502020204030203" pitchFamily="34" charset="0"/>
              </a:defRPr>
            </a:lvl1pPr>
            <a:lvl2pPr marL="342814"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2pPr>
            <a:lvl3pPr marL="685629"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3pPr>
            <a:lvl4pPr marL="1028443"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4pPr>
            <a:lvl5pPr marL="1371257"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dirty="0">
                <a:solidFill>
                  <a:schemeClr val="tx1"/>
                </a:solidFill>
              </a:defRPr>
            </a:lvl5pPr>
          </a:lstStyle>
          <a:p>
            <a:pPr lvl="0" defTabSz="685629">
              <a:lnSpc>
                <a:spcPct val="130000"/>
              </a:lnSpc>
              <a:spcBef>
                <a:spcPts val="0"/>
              </a:spcBef>
              <a:spcAft>
                <a:spcPts val="1350"/>
              </a:spcAft>
              <a:buClr>
                <a:srgbClr val="6D7B83"/>
              </a:buClr>
              <a:buFont typeface="Wingdings" panose="05000000000000000000" pitchFamily="2" charset="2"/>
              <a:tabLst>
                <a:tab pos="253540" algn="l"/>
              </a:tabLst>
            </a:pPr>
            <a:r>
              <a:rPr lang="en-US"/>
              <a:t>Click to edit Master text styles</a:t>
            </a:r>
          </a:p>
          <a:p>
            <a:pPr marL="342814" lvl="1"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Second level</a:t>
            </a:r>
          </a:p>
          <a:p>
            <a:pPr marL="685629" lvl="2"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Third level</a:t>
            </a:r>
          </a:p>
          <a:p>
            <a:pPr marL="1028443" lvl="3"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Fourth level</a:t>
            </a:r>
          </a:p>
          <a:p>
            <a:pPr marL="1371257" lvl="4"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Fifth level</a:t>
            </a:r>
            <a:endParaRPr lang="en-US" dirty="0"/>
          </a:p>
        </p:txBody>
      </p:sp>
      <p:sp>
        <p:nvSpPr>
          <p:cNvPr id="4" name="Date Placeholder 3"/>
          <p:cNvSpPr>
            <a:spLocks noGrp="1"/>
          </p:cNvSpPr>
          <p:nvPr>
            <p:ph type="dt" sz="half" idx="10"/>
          </p:nvPr>
        </p:nvSpPr>
        <p:spPr/>
        <p:txBody>
          <a:bodyPr/>
          <a:lstStyle/>
          <a:p>
            <a:fld id="{5540556B-1CA7-4F1F-BF77-3F4F55798213}" type="datetime1">
              <a:rPr lang="en-US" smtClean="0"/>
              <a:t>6/10/2026</a:t>
            </a:fld>
            <a:endParaRPr lang="en-US"/>
          </a:p>
        </p:txBody>
      </p:sp>
      <p:sp>
        <p:nvSpPr>
          <p:cNvPr id="5" name="Footer Placeholder 4"/>
          <p:cNvSpPr>
            <a:spLocks noGrp="1"/>
          </p:cNvSpPr>
          <p:nvPr>
            <p:ph type="ftr" sz="quarter" idx="11"/>
          </p:nvPr>
        </p:nvSpPr>
        <p:spPr/>
        <p:txBody>
          <a:bodyPr/>
          <a:lstStyle/>
          <a:p>
            <a:r>
              <a:rPr lang="en-US"/>
              <a:t>PRIME / Invester Presentation</a:t>
            </a:r>
          </a:p>
        </p:txBody>
      </p:sp>
      <p:sp>
        <p:nvSpPr>
          <p:cNvPr id="6" name="Slide Number Placeholder 5"/>
          <p:cNvSpPr>
            <a:spLocks noGrp="1"/>
          </p:cNvSpPr>
          <p:nvPr>
            <p:ph type="sldNum" sz="quarter" idx="12"/>
          </p:nvPr>
        </p:nvSpPr>
        <p:spPr/>
        <p:txBody>
          <a:bodyPr/>
          <a:lstStyle/>
          <a:p>
            <a:fld id="{7AE94228-433E-43D0-8103-6AE90620E8D5}" type="slidenum">
              <a:rPr lang="en-US" smtClean="0"/>
              <a:t>‹#›</a:t>
            </a:fld>
            <a:endParaRPr lang="en-US"/>
          </a:p>
        </p:txBody>
      </p:sp>
      <p:sp>
        <p:nvSpPr>
          <p:cNvPr id="11" name="Content Placeholder 2"/>
          <p:cNvSpPr>
            <a:spLocks noGrp="1"/>
          </p:cNvSpPr>
          <p:nvPr>
            <p:ph idx="15"/>
          </p:nvPr>
        </p:nvSpPr>
        <p:spPr>
          <a:xfrm>
            <a:off x="5961258" y="1553765"/>
            <a:ext cx="2421636" cy="2898719"/>
          </a:xfrm>
          <a:prstGeom prst="rect">
            <a:avLst/>
          </a:prstGeom>
        </p:spPr>
        <p:txBody>
          <a:bodyPr vert="horz" lIns="91440" tIns="45720" rIns="91440" bIns="45720" rtlCol="0">
            <a:normAutofit/>
          </a:bodyPr>
          <a:lstStyle>
            <a:lvl1pPr marL="0"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ea typeface="Lato Light" panose="020F0502020204030203" pitchFamily="34" charset="0"/>
                <a:cs typeface="Lato Light" panose="020F0502020204030203" pitchFamily="34" charset="0"/>
              </a:defRPr>
            </a:lvl1pPr>
            <a:lvl2pPr marL="342814"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2pPr>
            <a:lvl3pPr marL="685629"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3pPr>
            <a:lvl4pPr marL="1028443"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4pPr>
            <a:lvl5pPr marL="1371257"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dirty="0">
                <a:solidFill>
                  <a:schemeClr val="tx1"/>
                </a:solidFill>
              </a:defRPr>
            </a:lvl5pPr>
          </a:lstStyle>
          <a:p>
            <a:pPr lvl="0" defTabSz="685629">
              <a:lnSpc>
                <a:spcPct val="130000"/>
              </a:lnSpc>
              <a:spcBef>
                <a:spcPts val="0"/>
              </a:spcBef>
              <a:spcAft>
                <a:spcPts val="1350"/>
              </a:spcAft>
              <a:buClr>
                <a:srgbClr val="6D7B83"/>
              </a:buClr>
              <a:buFont typeface="Wingdings" panose="05000000000000000000" pitchFamily="2" charset="2"/>
              <a:tabLst>
                <a:tab pos="253540" algn="l"/>
              </a:tabLst>
            </a:pPr>
            <a:r>
              <a:rPr lang="en-US"/>
              <a:t>Click to edit Master text styles</a:t>
            </a:r>
          </a:p>
          <a:p>
            <a:pPr marL="342814" lvl="1"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Second level</a:t>
            </a:r>
          </a:p>
          <a:p>
            <a:pPr marL="685629" lvl="2"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Third level</a:t>
            </a:r>
          </a:p>
          <a:p>
            <a:pPr marL="1028443" lvl="3"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Fourth level</a:t>
            </a:r>
          </a:p>
          <a:p>
            <a:pPr marL="1371257" lvl="4" indent="0" defTabSz="685629">
              <a:lnSpc>
                <a:spcPct val="126000"/>
              </a:lnSpc>
              <a:spcBef>
                <a:spcPts val="0"/>
              </a:spcBef>
              <a:spcAft>
                <a:spcPts val="900"/>
              </a:spcAft>
              <a:buClr>
                <a:schemeClr val="accent1"/>
              </a:buClr>
              <a:buFont typeface="Wingdings" panose="05000000000000000000" pitchFamily="2" charset="2"/>
              <a:buNone/>
              <a:tabLst>
                <a:tab pos="253540" algn="l"/>
              </a:tabLst>
            </a:pPr>
            <a:r>
              <a:rPr lang="en-US"/>
              <a:t>Fifth level</a:t>
            </a:r>
            <a:endParaRPr lang="en-US" dirty="0"/>
          </a:p>
        </p:txBody>
      </p:sp>
      <p:sp>
        <p:nvSpPr>
          <p:cNvPr id="12" name="Content Placeholder 2"/>
          <p:cNvSpPr>
            <a:spLocks noGrp="1"/>
          </p:cNvSpPr>
          <p:nvPr>
            <p:ph idx="16"/>
          </p:nvPr>
        </p:nvSpPr>
        <p:spPr>
          <a:xfrm>
            <a:off x="499370" y="1553765"/>
            <a:ext cx="2421636" cy="2898719"/>
          </a:xfrm>
          <a:prstGeom prst="rect">
            <a:avLst/>
          </a:prstGeom>
        </p:spPr>
        <p:txBody>
          <a:bodyPr vert="horz" lIns="91440" tIns="45720" rIns="91440" bIns="45720" rtlCol="0">
            <a:normAutofit/>
          </a:bodyPr>
          <a:lstStyle>
            <a:lvl1pPr marL="0"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ea typeface="Lato Light" panose="020F0502020204030203" pitchFamily="34" charset="0"/>
                <a:cs typeface="Lato Light" panose="020F0502020204030203" pitchFamily="34" charset="0"/>
              </a:defRPr>
            </a:lvl1pPr>
            <a:lvl2pPr marL="342814"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2pPr>
            <a:lvl3pPr marL="685629"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3pPr>
            <a:lvl4pPr marL="1028443"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smtClean="0">
                <a:solidFill>
                  <a:schemeClr val="tx1"/>
                </a:solidFill>
              </a:defRPr>
            </a:lvl4pPr>
            <a:lvl5pPr marL="1371257" indent="0" algn="l" defTabSz="685629" rtl="0" eaLnBrk="1" latinLnBrk="0" hangingPunct="1">
              <a:lnSpc>
                <a:spcPct val="114000"/>
              </a:lnSpc>
              <a:spcBef>
                <a:spcPts val="0"/>
              </a:spcBef>
              <a:spcAft>
                <a:spcPts val="0"/>
              </a:spcAft>
              <a:buClr>
                <a:schemeClr val="accent1"/>
              </a:buClr>
              <a:buFont typeface="Wingdings" panose="05000000000000000000" pitchFamily="2" charset="2"/>
              <a:buNone/>
              <a:tabLst>
                <a:tab pos="253540" algn="l"/>
              </a:tabLst>
              <a:defRPr lang="en-US" sz="1000" dirty="0">
                <a:solidFill>
                  <a:schemeClr val="tx1"/>
                </a:solidFill>
              </a:defRPr>
            </a:lvl5pPr>
          </a:lstStyle>
          <a:p>
            <a:pPr lvl="0">
              <a:lnSpc>
                <a:spcPct val="130000"/>
              </a:lnSpc>
              <a:spcAft>
                <a:spcPts val="1350"/>
              </a:spcAft>
              <a:buClr>
                <a:srgbClr val="6D7B83"/>
              </a:buClr>
              <a:tabLst>
                <a:tab pos="253540" algn="l"/>
              </a:tabLst>
            </a:pPr>
            <a:r>
              <a:rPr lang="en-US"/>
              <a:t>Click to edit Master text styles</a:t>
            </a:r>
          </a:p>
          <a:p>
            <a:pPr marL="342814" lvl="1" indent="0">
              <a:lnSpc>
                <a:spcPct val="126000"/>
              </a:lnSpc>
              <a:spcAft>
                <a:spcPts val="900"/>
              </a:spcAft>
              <a:buClr>
                <a:schemeClr val="accent1"/>
              </a:buClr>
              <a:buFont typeface="Wingdings" panose="05000000000000000000" pitchFamily="2" charset="2"/>
              <a:buNone/>
              <a:tabLst>
                <a:tab pos="253540" algn="l"/>
              </a:tabLst>
            </a:pPr>
            <a:r>
              <a:rPr lang="en-US"/>
              <a:t>Second level</a:t>
            </a:r>
          </a:p>
          <a:p>
            <a:pPr marL="685629" lvl="2" indent="0">
              <a:lnSpc>
                <a:spcPct val="126000"/>
              </a:lnSpc>
              <a:spcAft>
                <a:spcPts val="900"/>
              </a:spcAft>
              <a:buClr>
                <a:schemeClr val="accent1"/>
              </a:buClr>
              <a:buFont typeface="Wingdings" panose="05000000000000000000" pitchFamily="2" charset="2"/>
              <a:buNone/>
              <a:tabLst>
                <a:tab pos="253540" algn="l"/>
              </a:tabLst>
            </a:pPr>
            <a:r>
              <a:rPr lang="en-US"/>
              <a:t>Third level</a:t>
            </a:r>
          </a:p>
          <a:p>
            <a:pPr marL="1028443" lvl="3" indent="0">
              <a:lnSpc>
                <a:spcPct val="126000"/>
              </a:lnSpc>
              <a:spcAft>
                <a:spcPts val="900"/>
              </a:spcAft>
              <a:buClr>
                <a:schemeClr val="accent1"/>
              </a:buClr>
              <a:buFont typeface="Wingdings" panose="05000000000000000000" pitchFamily="2" charset="2"/>
              <a:buNone/>
              <a:tabLst>
                <a:tab pos="253540" algn="l"/>
              </a:tabLst>
            </a:pPr>
            <a:r>
              <a:rPr lang="en-US"/>
              <a:t>Fourth level</a:t>
            </a:r>
          </a:p>
          <a:p>
            <a:pPr marL="1371257" lvl="4" indent="0">
              <a:lnSpc>
                <a:spcPct val="126000"/>
              </a:lnSpc>
              <a:spcAft>
                <a:spcPts val="900"/>
              </a:spcAft>
              <a:buClr>
                <a:schemeClr val="accent1"/>
              </a:buClr>
              <a:buFont typeface="Wingdings" panose="05000000000000000000" pitchFamily="2" charset="2"/>
              <a:buNone/>
              <a:tabLst>
                <a:tab pos="253540" algn="l"/>
              </a:tabLst>
            </a:pPr>
            <a:r>
              <a:rPr lang="en-US"/>
              <a:t>Fifth level</a:t>
            </a:r>
            <a:endParaRPr lang="en-US" dirty="0"/>
          </a:p>
        </p:txBody>
      </p:sp>
      <p:sp>
        <p:nvSpPr>
          <p:cNvPr id="2" name="Title 15">
            <a:extLst>
              <a:ext uri="{FF2B5EF4-FFF2-40B4-BE49-F238E27FC236}">
                <a16:creationId xmlns:a16="http://schemas.microsoft.com/office/drawing/2014/main" id="{0C2A60D4-D599-0CFA-7110-19AD70C481BF}"/>
              </a:ext>
            </a:extLst>
          </p:cNvPr>
          <p:cNvSpPr>
            <a:spLocks noGrp="1"/>
          </p:cNvSpPr>
          <p:nvPr>
            <p:ph type="title" idx="20" hasCustomPrompt="1"/>
          </p:nvPr>
        </p:nvSpPr>
        <p:spPr>
          <a:xfrm>
            <a:off x="499370" y="438224"/>
            <a:ext cx="82255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Tree>
    <p:extLst>
      <p:ext uri="{BB962C8B-B14F-4D97-AF65-F5344CB8AC3E}">
        <p14:creationId xmlns:p14="http://schemas.microsoft.com/office/powerpoint/2010/main" val="1592498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_4">
    <p:spTree>
      <p:nvGrpSpPr>
        <p:cNvPr id="1" name=""/>
        <p:cNvGrpSpPr/>
        <p:nvPr/>
      </p:nvGrpSpPr>
      <p:grpSpPr>
        <a:xfrm>
          <a:off x="0" y="0"/>
          <a:ext cx="0" cy="0"/>
          <a:chOff x="0" y="0"/>
          <a:chExt cx="0" cy="0"/>
        </a:xfrm>
      </p:grpSpPr>
      <p:sp>
        <p:nvSpPr>
          <p:cNvPr id="6" name="Shape 0">
            <a:extLst>
              <a:ext uri="{FF2B5EF4-FFF2-40B4-BE49-F238E27FC236}">
                <a16:creationId xmlns:a16="http://schemas.microsoft.com/office/drawing/2014/main" id="{69364EC7-4B52-DC51-2407-D2F0E5721695}"/>
              </a:ext>
            </a:extLst>
          </p:cNvPr>
          <p:cNvSpPr/>
          <p:nvPr userDrawn="1"/>
        </p:nvSpPr>
        <p:spPr>
          <a:xfrm>
            <a:off x="0" y="0"/>
            <a:ext cx="9144000" cy="5143500"/>
          </a:xfrm>
          <a:prstGeom prst="rect">
            <a:avLst/>
          </a:prstGeom>
          <a:solidFill>
            <a:srgbClr val="F4EFE6"/>
          </a:solidFill>
          <a:ln w="12700">
            <a:solidFill>
              <a:srgbClr val="F4EFE6"/>
            </a:solidFill>
            <a:prstDash val="solid"/>
          </a:ln>
        </p:spPr>
        <p:txBody>
          <a:bodyPr/>
          <a:lstStyle/>
          <a:p>
            <a:endParaRPr lang="en-US"/>
          </a:p>
        </p:txBody>
      </p:sp>
      <p:sp>
        <p:nvSpPr>
          <p:cNvPr id="7" name="Shape 1">
            <a:extLst>
              <a:ext uri="{FF2B5EF4-FFF2-40B4-BE49-F238E27FC236}">
                <a16:creationId xmlns:a16="http://schemas.microsoft.com/office/drawing/2014/main" id="{BCFB40A7-8C01-F8F0-2032-1E12026B1620}"/>
              </a:ext>
            </a:extLst>
          </p:cNvPr>
          <p:cNvSpPr/>
          <p:nvPr userDrawn="1"/>
        </p:nvSpPr>
        <p:spPr>
          <a:xfrm>
            <a:off x="0" y="0"/>
            <a:ext cx="4445000" cy="5143500"/>
          </a:xfrm>
          <a:prstGeom prst="rect">
            <a:avLst/>
          </a:prstGeom>
          <a:solidFill>
            <a:schemeClr val="accent1"/>
          </a:solidFill>
          <a:ln w="12700">
            <a:noFill/>
            <a:prstDash val="solid"/>
          </a:ln>
        </p:spPr>
        <p:txBody>
          <a:bodyPr/>
          <a:lstStyle/>
          <a:p>
            <a:endParaRPr lang="en-US"/>
          </a:p>
        </p:txBody>
      </p:sp>
      <p:sp>
        <p:nvSpPr>
          <p:cNvPr id="8" name="Text Placeholder 7">
            <a:extLst>
              <a:ext uri="{FF2B5EF4-FFF2-40B4-BE49-F238E27FC236}">
                <a16:creationId xmlns:a16="http://schemas.microsoft.com/office/drawing/2014/main" id="{2F8D4E97-9E40-C6AC-690E-C4F002E790FD}"/>
              </a:ext>
            </a:extLst>
          </p:cNvPr>
          <p:cNvSpPr>
            <a:spLocks noGrp="1"/>
          </p:cNvSpPr>
          <p:nvPr>
            <p:ph type="body" idx="10" hasCustomPrompt="1"/>
          </p:nvPr>
        </p:nvSpPr>
        <p:spPr>
          <a:xfrm>
            <a:off x="533400" y="508000"/>
            <a:ext cx="3810000" cy="444500"/>
          </a:xfrm>
        </p:spPr>
        <p:txBody>
          <a:bodyPr lIns="0" tIns="0" rIns="0" bIns="0" anchor="t"/>
          <a:lstStyle>
            <a:lvl1pPr algn="l">
              <a:lnSpc>
                <a:spcPct val="100000"/>
              </a:lnSpc>
              <a:defRPr sz="2400" b="1">
                <a:solidFill>
                  <a:schemeClr val="lt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9" name="Shape 5">
            <a:extLst>
              <a:ext uri="{FF2B5EF4-FFF2-40B4-BE49-F238E27FC236}">
                <a16:creationId xmlns:a16="http://schemas.microsoft.com/office/drawing/2014/main" id="{801B0610-2769-6949-61BD-0BE86C776C23}"/>
              </a:ext>
            </a:extLst>
          </p:cNvPr>
          <p:cNvSpPr/>
          <p:nvPr userDrawn="1"/>
        </p:nvSpPr>
        <p:spPr>
          <a:xfrm>
            <a:off x="571500" y="2286000"/>
            <a:ext cx="3302000" cy="0"/>
          </a:xfrm>
          <a:prstGeom prst="line">
            <a:avLst/>
          </a:prstGeom>
          <a:noFill/>
          <a:ln w="12700">
            <a:solidFill>
              <a:schemeClr val="accent2"/>
            </a:solidFill>
            <a:prstDash val="solid"/>
          </a:ln>
        </p:spPr>
        <p:txBody>
          <a:bodyPr/>
          <a:lstStyle/>
          <a:p>
            <a:endParaRPr lang="en-US">
              <a:solidFill>
                <a:schemeClr val="accent4"/>
              </a:solidFill>
            </a:endParaRPr>
          </a:p>
        </p:txBody>
      </p:sp>
      <p:sp>
        <p:nvSpPr>
          <p:cNvPr id="10" name="Shape 6">
            <a:extLst>
              <a:ext uri="{FF2B5EF4-FFF2-40B4-BE49-F238E27FC236}">
                <a16:creationId xmlns:a16="http://schemas.microsoft.com/office/drawing/2014/main" id="{7E276E15-FB5B-0330-87F5-E49226DC629C}"/>
              </a:ext>
            </a:extLst>
          </p:cNvPr>
          <p:cNvSpPr/>
          <p:nvPr userDrawn="1"/>
        </p:nvSpPr>
        <p:spPr>
          <a:xfrm>
            <a:off x="571500" y="3365500"/>
            <a:ext cx="3302000" cy="0"/>
          </a:xfrm>
          <a:prstGeom prst="line">
            <a:avLst/>
          </a:prstGeom>
          <a:noFill/>
          <a:ln w="12700">
            <a:solidFill>
              <a:schemeClr val="accent2"/>
            </a:solidFill>
            <a:prstDash val="solid"/>
          </a:ln>
        </p:spPr>
        <p:txBody>
          <a:bodyPr/>
          <a:lstStyle/>
          <a:p>
            <a:endParaRPr lang="en-US">
              <a:solidFill>
                <a:schemeClr val="accent4"/>
              </a:solidFill>
            </a:endParaRPr>
          </a:p>
        </p:txBody>
      </p:sp>
      <p:sp>
        <p:nvSpPr>
          <p:cNvPr id="11" name="Shape 7">
            <a:extLst>
              <a:ext uri="{FF2B5EF4-FFF2-40B4-BE49-F238E27FC236}">
                <a16:creationId xmlns:a16="http://schemas.microsoft.com/office/drawing/2014/main" id="{61A403D9-F716-73B8-80B4-101D90908811}"/>
              </a:ext>
            </a:extLst>
          </p:cNvPr>
          <p:cNvSpPr/>
          <p:nvPr userDrawn="1"/>
        </p:nvSpPr>
        <p:spPr>
          <a:xfrm>
            <a:off x="2336800" y="1333500"/>
            <a:ext cx="0" cy="3111500"/>
          </a:xfrm>
          <a:prstGeom prst="line">
            <a:avLst/>
          </a:prstGeom>
          <a:noFill/>
          <a:ln w="12700">
            <a:solidFill>
              <a:schemeClr val="accent2"/>
            </a:solidFill>
            <a:prstDash val="solid"/>
          </a:ln>
        </p:spPr>
        <p:txBody>
          <a:bodyPr/>
          <a:lstStyle/>
          <a:p>
            <a:endParaRPr lang="en-US">
              <a:solidFill>
                <a:schemeClr val="accent4"/>
              </a:solidFill>
            </a:endParaRPr>
          </a:p>
        </p:txBody>
      </p:sp>
      <p:sp>
        <p:nvSpPr>
          <p:cNvPr id="12" name="Text Placeholder 11">
            <a:extLst>
              <a:ext uri="{FF2B5EF4-FFF2-40B4-BE49-F238E27FC236}">
                <a16:creationId xmlns:a16="http://schemas.microsoft.com/office/drawing/2014/main" id="{AD1F2DBD-1E7F-DA7C-31BC-6349509E778F}"/>
              </a:ext>
            </a:extLst>
          </p:cNvPr>
          <p:cNvSpPr>
            <a:spLocks noGrp="1"/>
          </p:cNvSpPr>
          <p:nvPr>
            <p:ph type="body" sz="quarter" idx="11" hasCustomPrompt="1"/>
          </p:nvPr>
        </p:nvSpPr>
        <p:spPr>
          <a:xfrm>
            <a:off x="571500" y="1390144"/>
            <a:ext cx="1765300" cy="444500"/>
          </a:xfrm>
          <a:prstGeom prst="rect">
            <a:avLst/>
          </a:prstGeom>
        </p:spPr>
        <p:txBody>
          <a:bodyPr lIns="0" tIns="0" rIns="0" bIns="0" anchor="t"/>
          <a:lstStyle>
            <a:lvl1pPr algn="ctr">
              <a:lnSpc>
                <a:spcPct val="100000"/>
              </a:lnSpc>
              <a:defRPr sz="2200" b="0">
                <a:solidFill>
                  <a:schemeClr val="accent4"/>
                </a:solidFill>
                <a:latin typeface="+mj-lt"/>
              </a:defRPr>
            </a:lvl1pPr>
          </a:lstStyle>
          <a:p>
            <a:pPr marL="0" lvl="0" indent="0" algn="l" defTabSz="914400" rtl="0" eaLnBrk="1" latinLnBrk="0" hangingPunct="1">
              <a:spcBef>
                <a:spcPct val="20000"/>
              </a:spcBef>
              <a:buFontTx/>
              <a:buNone/>
            </a:pPr>
            <a:r>
              <a:rPr lang="en-US"/>
              <a:t>edit text</a:t>
            </a:r>
          </a:p>
        </p:txBody>
      </p:sp>
      <p:sp>
        <p:nvSpPr>
          <p:cNvPr id="13" name="Text Placeholder 12">
            <a:extLst>
              <a:ext uri="{FF2B5EF4-FFF2-40B4-BE49-F238E27FC236}">
                <a16:creationId xmlns:a16="http://schemas.microsoft.com/office/drawing/2014/main" id="{44EC4F75-6E86-414A-2E97-5B7EAE838C00}"/>
              </a:ext>
            </a:extLst>
          </p:cNvPr>
          <p:cNvSpPr>
            <a:spLocks noGrp="1"/>
          </p:cNvSpPr>
          <p:nvPr>
            <p:ph type="body" sz="quarter" idx="12" hasCustomPrompt="1"/>
          </p:nvPr>
        </p:nvSpPr>
        <p:spPr>
          <a:xfrm>
            <a:off x="571500" y="1858920"/>
            <a:ext cx="1765300" cy="317500"/>
          </a:xfrm>
          <a:prstGeom prst="rect">
            <a:avLst/>
          </a:prstGeom>
        </p:spPr>
        <p:txBody>
          <a:bodyPr lIns="0" tIns="0" rIns="0" bIns="0" anchor="t"/>
          <a:lstStyle>
            <a:lvl1pPr algn="ctr">
              <a:lnSpc>
                <a:spcPct val="100000"/>
              </a:lnSpc>
              <a:defRPr sz="105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5" name="Text Placeholder 14">
            <a:extLst>
              <a:ext uri="{FF2B5EF4-FFF2-40B4-BE49-F238E27FC236}">
                <a16:creationId xmlns:a16="http://schemas.microsoft.com/office/drawing/2014/main" id="{8221D37A-19B5-0B9E-2D1D-73009CFA4908}"/>
              </a:ext>
            </a:extLst>
          </p:cNvPr>
          <p:cNvSpPr>
            <a:spLocks noGrp="1"/>
          </p:cNvSpPr>
          <p:nvPr>
            <p:ph type="body" sz="quarter" idx="13" hasCustomPrompt="1"/>
          </p:nvPr>
        </p:nvSpPr>
        <p:spPr>
          <a:xfrm>
            <a:off x="2349500" y="1771144"/>
            <a:ext cx="1651000" cy="444500"/>
          </a:xfrm>
          <a:prstGeom prst="rect">
            <a:avLst/>
          </a:prstGeom>
        </p:spPr>
        <p:txBody>
          <a:bodyPr lIns="0" tIns="0" rIns="0" bIns="0" anchor="t"/>
          <a:lstStyle>
            <a:lvl1pPr algn="ctr">
              <a:lnSpc>
                <a:spcPct val="100000"/>
              </a:lnSpc>
              <a:defRPr sz="105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6" name="Text Placeholder 15">
            <a:extLst>
              <a:ext uri="{FF2B5EF4-FFF2-40B4-BE49-F238E27FC236}">
                <a16:creationId xmlns:a16="http://schemas.microsoft.com/office/drawing/2014/main" id="{E939AF57-AF3E-3EB2-5394-3B4B8DC9B22B}"/>
              </a:ext>
            </a:extLst>
          </p:cNvPr>
          <p:cNvSpPr>
            <a:spLocks noGrp="1"/>
          </p:cNvSpPr>
          <p:nvPr>
            <p:ph type="body" sz="quarter" idx="14" hasCustomPrompt="1"/>
          </p:nvPr>
        </p:nvSpPr>
        <p:spPr>
          <a:xfrm>
            <a:off x="571500" y="2437276"/>
            <a:ext cx="1765300" cy="444500"/>
          </a:xfrm>
          <a:prstGeom prst="rect">
            <a:avLst/>
          </a:prstGeom>
        </p:spPr>
        <p:txBody>
          <a:bodyPr lIns="0" tIns="0" rIns="0" bIns="0" anchor="t"/>
          <a:lstStyle>
            <a:lvl1pPr algn="ctr">
              <a:lnSpc>
                <a:spcPct val="100000"/>
              </a:lnSpc>
              <a:defRPr sz="2200" b="0">
                <a:solidFill>
                  <a:schemeClr val="accent4"/>
                </a:solidFill>
                <a:latin typeface="+mj-lt"/>
              </a:defRPr>
            </a:lvl1pPr>
          </a:lstStyle>
          <a:p>
            <a:pPr marL="0" lvl="0" indent="0" algn="l" defTabSz="914400" rtl="0" eaLnBrk="1" latinLnBrk="0" hangingPunct="1">
              <a:spcBef>
                <a:spcPct val="20000"/>
              </a:spcBef>
              <a:buFontTx/>
              <a:buNone/>
            </a:pPr>
            <a:r>
              <a:rPr lang="en-US"/>
              <a:t>#</a:t>
            </a:r>
          </a:p>
        </p:txBody>
      </p:sp>
      <p:sp>
        <p:nvSpPr>
          <p:cNvPr id="17" name="Text Placeholder 16">
            <a:extLst>
              <a:ext uri="{FF2B5EF4-FFF2-40B4-BE49-F238E27FC236}">
                <a16:creationId xmlns:a16="http://schemas.microsoft.com/office/drawing/2014/main" id="{CB17C959-D931-7737-A730-48A75C8DCDD5}"/>
              </a:ext>
            </a:extLst>
          </p:cNvPr>
          <p:cNvSpPr>
            <a:spLocks noGrp="1"/>
          </p:cNvSpPr>
          <p:nvPr>
            <p:ph type="body" sz="quarter" idx="15" hasCustomPrompt="1"/>
          </p:nvPr>
        </p:nvSpPr>
        <p:spPr>
          <a:xfrm>
            <a:off x="571500" y="2881776"/>
            <a:ext cx="1765300" cy="381000"/>
          </a:xfrm>
          <a:prstGeom prst="rect">
            <a:avLst/>
          </a:prstGeom>
        </p:spPr>
        <p:txBody>
          <a:bodyPr lIns="0" tIns="0" rIns="0" bIns="0" anchor="t"/>
          <a:lstStyle>
            <a:lvl1pPr algn="ctr">
              <a:lnSpc>
                <a:spcPct val="100000"/>
              </a:lnSpc>
              <a:defRPr sz="105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8" name="Text Placeholder 17">
            <a:extLst>
              <a:ext uri="{FF2B5EF4-FFF2-40B4-BE49-F238E27FC236}">
                <a16:creationId xmlns:a16="http://schemas.microsoft.com/office/drawing/2014/main" id="{1CC21229-88D4-7248-53E1-DBACB3B9B2A8}"/>
              </a:ext>
            </a:extLst>
          </p:cNvPr>
          <p:cNvSpPr>
            <a:spLocks noGrp="1"/>
          </p:cNvSpPr>
          <p:nvPr>
            <p:ph type="body" sz="quarter" idx="16" hasCustomPrompt="1"/>
          </p:nvPr>
        </p:nvSpPr>
        <p:spPr>
          <a:xfrm>
            <a:off x="2349500" y="2437276"/>
            <a:ext cx="1651000" cy="444500"/>
          </a:xfrm>
          <a:prstGeom prst="rect">
            <a:avLst/>
          </a:prstGeom>
        </p:spPr>
        <p:txBody>
          <a:bodyPr lIns="0" tIns="0" rIns="0" bIns="0" anchor="t"/>
          <a:lstStyle>
            <a:lvl1pPr algn="ctr">
              <a:lnSpc>
                <a:spcPct val="100000"/>
              </a:lnSpc>
              <a:defRPr sz="2200" b="0">
                <a:solidFill>
                  <a:schemeClr val="accent4"/>
                </a:solidFill>
                <a:latin typeface="+mj-lt"/>
              </a:defRPr>
            </a:lvl1pPr>
          </a:lstStyle>
          <a:p>
            <a:pPr marL="0" lvl="0" indent="0" algn="l" defTabSz="914400" rtl="0" eaLnBrk="1" latinLnBrk="0" hangingPunct="1">
              <a:spcBef>
                <a:spcPct val="20000"/>
              </a:spcBef>
              <a:buFontTx/>
              <a:buNone/>
            </a:pPr>
            <a:r>
              <a:rPr lang="en-US"/>
              <a:t>#</a:t>
            </a:r>
          </a:p>
        </p:txBody>
      </p:sp>
      <p:sp>
        <p:nvSpPr>
          <p:cNvPr id="19" name="Text Placeholder 18">
            <a:extLst>
              <a:ext uri="{FF2B5EF4-FFF2-40B4-BE49-F238E27FC236}">
                <a16:creationId xmlns:a16="http://schemas.microsoft.com/office/drawing/2014/main" id="{343409E7-2700-9A5A-83C1-4C4FAFE7BE37}"/>
              </a:ext>
            </a:extLst>
          </p:cNvPr>
          <p:cNvSpPr>
            <a:spLocks noGrp="1"/>
          </p:cNvSpPr>
          <p:nvPr>
            <p:ph type="body" sz="quarter" idx="17" hasCustomPrompt="1"/>
          </p:nvPr>
        </p:nvSpPr>
        <p:spPr>
          <a:xfrm>
            <a:off x="2349500" y="2881776"/>
            <a:ext cx="1651000" cy="381000"/>
          </a:xfrm>
          <a:prstGeom prst="rect">
            <a:avLst/>
          </a:prstGeom>
        </p:spPr>
        <p:txBody>
          <a:bodyPr lIns="0" tIns="0" rIns="0" bIns="0" anchor="t"/>
          <a:lstStyle>
            <a:lvl1pPr algn="ctr">
              <a:lnSpc>
                <a:spcPct val="100000"/>
              </a:lnSpc>
              <a:defRPr sz="105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1" name="Text Placeholder 20">
            <a:extLst>
              <a:ext uri="{FF2B5EF4-FFF2-40B4-BE49-F238E27FC236}">
                <a16:creationId xmlns:a16="http://schemas.microsoft.com/office/drawing/2014/main" id="{2B7C8D8F-FB3B-4ACD-C393-107B7DD93B0A}"/>
              </a:ext>
            </a:extLst>
          </p:cNvPr>
          <p:cNvSpPr>
            <a:spLocks noGrp="1"/>
          </p:cNvSpPr>
          <p:nvPr>
            <p:ph type="body" sz="quarter" idx="18" hasCustomPrompt="1"/>
          </p:nvPr>
        </p:nvSpPr>
        <p:spPr>
          <a:xfrm>
            <a:off x="571500" y="3897776"/>
            <a:ext cx="1765300" cy="444500"/>
          </a:xfrm>
          <a:prstGeom prst="rect">
            <a:avLst/>
          </a:prstGeom>
        </p:spPr>
        <p:txBody>
          <a:bodyPr lIns="0" tIns="0" rIns="0" bIns="0" anchor="t"/>
          <a:lstStyle>
            <a:lvl1pPr algn="ctr">
              <a:lnSpc>
                <a:spcPct val="100000"/>
              </a:lnSpc>
              <a:defRPr sz="105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3" name="Text Placeholder 22">
            <a:extLst>
              <a:ext uri="{FF2B5EF4-FFF2-40B4-BE49-F238E27FC236}">
                <a16:creationId xmlns:a16="http://schemas.microsoft.com/office/drawing/2014/main" id="{FA08D102-D43A-BFD3-6F9D-677D4148A7B7}"/>
              </a:ext>
            </a:extLst>
          </p:cNvPr>
          <p:cNvSpPr>
            <a:spLocks noGrp="1"/>
          </p:cNvSpPr>
          <p:nvPr>
            <p:ph type="body" sz="quarter" idx="19" hasCustomPrompt="1"/>
          </p:nvPr>
        </p:nvSpPr>
        <p:spPr>
          <a:xfrm>
            <a:off x="2349500" y="3873500"/>
            <a:ext cx="1651000" cy="444500"/>
          </a:xfrm>
          <a:prstGeom prst="rect">
            <a:avLst/>
          </a:prstGeom>
        </p:spPr>
        <p:txBody>
          <a:bodyPr lIns="0" tIns="0" rIns="0" bIns="0" anchor="t"/>
          <a:lstStyle>
            <a:lvl1pPr algn="ctr">
              <a:lnSpc>
                <a:spcPct val="100000"/>
              </a:lnSpc>
              <a:defRPr sz="1050" b="0">
                <a:solidFill>
                  <a:schemeClr val="accent4"/>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4" name="Text Placeholder 23">
            <a:extLst>
              <a:ext uri="{FF2B5EF4-FFF2-40B4-BE49-F238E27FC236}">
                <a16:creationId xmlns:a16="http://schemas.microsoft.com/office/drawing/2014/main" id="{04B49D6F-B924-CFDB-B2B2-089CE0058326}"/>
              </a:ext>
            </a:extLst>
          </p:cNvPr>
          <p:cNvSpPr>
            <a:spLocks noGrp="1"/>
          </p:cNvSpPr>
          <p:nvPr>
            <p:ph type="body" sz="quarter" idx="20" hasCustomPrompt="1"/>
          </p:nvPr>
        </p:nvSpPr>
        <p:spPr>
          <a:xfrm>
            <a:off x="4826000" y="1333500"/>
            <a:ext cx="3810000" cy="381000"/>
          </a:xfrm>
          <a:prstGeom prst="rect">
            <a:avLst/>
          </a:prstGeom>
        </p:spPr>
        <p:txBody>
          <a:bodyPr lIns="0" tIns="0" rIns="0" bIns="0" anchor="t"/>
          <a:lstStyle>
            <a:lvl1pPr algn="l">
              <a:lnSpc>
                <a:spcPct val="100000"/>
              </a:lnSpc>
              <a:defRPr sz="18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25" name="Text Placeholder 24">
            <a:extLst>
              <a:ext uri="{FF2B5EF4-FFF2-40B4-BE49-F238E27FC236}">
                <a16:creationId xmlns:a16="http://schemas.microsoft.com/office/drawing/2014/main" id="{BDFBDAFB-3423-7334-B066-3CE9ED070404}"/>
              </a:ext>
            </a:extLst>
          </p:cNvPr>
          <p:cNvSpPr>
            <a:spLocks noGrp="1"/>
          </p:cNvSpPr>
          <p:nvPr>
            <p:ph type="body" sz="quarter" idx="21" hasCustomPrompt="1"/>
          </p:nvPr>
        </p:nvSpPr>
        <p:spPr>
          <a:xfrm>
            <a:off x="4826000" y="1778000"/>
            <a:ext cx="3919166" cy="2921000"/>
          </a:xfrm>
          <a:prstGeom prst="rect">
            <a:avLst/>
          </a:prstGeom>
        </p:spPr>
        <p:txBody>
          <a:bodyPr lIns="0" tIns="0" rIns="0" bIns="0" anchor="t"/>
          <a:lstStyle>
            <a:lvl1pPr marL="227013" indent="-227013" algn="l">
              <a:lnSpc>
                <a:spcPct val="110000"/>
              </a:lnSpc>
              <a:spcBef>
                <a:spcPts val="0"/>
              </a:spcBef>
              <a:spcAft>
                <a:spcPts val="1200"/>
              </a:spcAft>
              <a:buFont typeface="Arial" panose="020B0604020202020204" pitchFamily="34" charset="0"/>
              <a:buChar char="•"/>
              <a:defRPr sz="1100" b="0">
                <a:solidFill>
                  <a:schemeClr val="tx1"/>
                </a:solidFill>
                <a:latin typeface="+mn-lt"/>
              </a:defRPr>
            </a:lvl1pPr>
          </a:lstStyle>
          <a:p>
            <a:pPr marL="171450" lvl="0" indent="-171450" algn="l" defTabSz="914400" rtl="0" eaLnBrk="1" latinLnBrk="0" hangingPunct="1">
              <a:spcBef>
                <a:spcPct val="20000"/>
              </a:spcBef>
            </a:pPr>
            <a:r>
              <a:rPr lang="en-US"/>
              <a:t>Click to edit text</a:t>
            </a:r>
          </a:p>
        </p:txBody>
      </p:sp>
      <p:sp>
        <p:nvSpPr>
          <p:cNvPr id="26" name="Shape 19">
            <a:extLst>
              <a:ext uri="{FF2B5EF4-FFF2-40B4-BE49-F238E27FC236}">
                <a16:creationId xmlns:a16="http://schemas.microsoft.com/office/drawing/2014/main" id="{0BD03DDD-4EBB-0558-8B43-E8CB02A464B8}"/>
              </a:ext>
            </a:extLst>
          </p:cNvPr>
          <p:cNvSpPr/>
          <p:nvPr userDrawn="1"/>
        </p:nvSpPr>
        <p:spPr>
          <a:xfrm>
            <a:off x="533400" y="4883768"/>
            <a:ext cx="3467100" cy="0"/>
          </a:xfrm>
          <a:prstGeom prst="line">
            <a:avLst/>
          </a:prstGeom>
          <a:noFill/>
          <a:ln w="6350">
            <a:solidFill>
              <a:srgbClr val="4F4E4E"/>
            </a:solidFill>
            <a:prstDash val="solid"/>
          </a:ln>
        </p:spPr>
        <p:txBody>
          <a:bodyPr/>
          <a:lstStyle/>
          <a:p>
            <a:endParaRPr lang="en-US">
              <a:solidFill>
                <a:schemeClr val="tx1">
                  <a:lumMod val="25000"/>
                  <a:lumOff val="75000"/>
                </a:schemeClr>
              </a:solidFill>
            </a:endParaRPr>
          </a:p>
        </p:txBody>
      </p:sp>
      <p:sp>
        <p:nvSpPr>
          <p:cNvPr id="27" name="Shape 20">
            <a:extLst>
              <a:ext uri="{FF2B5EF4-FFF2-40B4-BE49-F238E27FC236}">
                <a16:creationId xmlns:a16="http://schemas.microsoft.com/office/drawing/2014/main" id="{D6898E2E-E413-BA24-69CB-5307CEB78C94}"/>
              </a:ext>
            </a:extLst>
          </p:cNvPr>
          <p:cNvSpPr/>
          <p:nvPr userDrawn="1"/>
        </p:nvSpPr>
        <p:spPr>
          <a:xfrm>
            <a:off x="4779818" y="4883768"/>
            <a:ext cx="3856182" cy="0"/>
          </a:xfrm>
          <a:prstGeom prst="line">
            <a:avLst/>
          </a:prstGeom>
          <a:noFill/>
          <a:ln w="6350">
            <a:solidFill>
              <a:srgbClr val="D2C9BD"/>
            </a:solidFill>
            <a:prstDash val="solid"/>
          </a:ln>
        </p:spPr>
        <p:txBody>
          <a:bodyPr/>
          <a:lstStyle/>
          <a:p>
            <a:endParaRPr lang="en-US"/>
          </a:p>
        </p:txBody>
      </p:sp>
      <p:sp>
        <p:nvSpPr>
          <p:cNvPr id="30" name="Text Placeholder 17">
            <a:extLst>
              <a:ext uri="{FF2B5EF4-FFF2-40B4-BE49-F238E27FC236}">
                <a16:creationId xmlns:a16="http://schemas.microsoft.com/office/drawing/2014/main" id="{FCCD1B63-3EED-23DB-7885-6859DBADFC26}"/>
              </a:ext>
            </a:extLst>
          </p:cNvPr>
          <p:cNvSpPr>
            <a:spLocks noGrp="1"/>
          </p:cNvSpPr>
          <p:nvPr>
            <p:ph type="body" sz="quarter" idx="24" hasCustomPrompt="1"/>
          </p:nvPr>
        </p:nvSpPr>
        <p:spPr>
          <a:xfrm>
            <a:off x="2349500" y="1390144"/>
            <a:ext cx="1651000" cy="444500"/>
          </a:xfrm>
          <a:prstGeom prst="rect">
            <a:avLst/>
          </a:prstGeom>
        </p:spPr>
        <p:txBody>
          <a:bodyPr lIns="0" tIns="0" rIns="0" bIns="0" anchor="t"/>
          <a:lstStyle>
            <a:lvl1pPr algn="ctr">
              <a:lnSpc>
                <a:spcPct val="100000"/>
              </a:lnSpc>
              <a:defRPr sz="2200" b="0">
                <a:solidFill>
                  <a:schemeClr val="accent4"/>
                </a:solidFill>
                <a:latin typeface="+mj-lt"/>
              </a:defRPr>
            </a:lvl1pPr>
          </a:lstStyle>
          <a:p>
            <a:pPr marL="0" lvl="0" indent="0" algn="l" defTabSz="914400" rtl="0" eaLnBrk="1" latinLnBrk="0" hangingPunct="1">
              <a:spcBef>
                <a:spcPct val="20000"/>
              </a:spcBef>
              <a:buFontTx/>
              <a:buNone/>
            </a:pPr>
            <a:r>
              <a:rPr lang="en-US"/>
              <a:t>#</a:t>
            </a:r>
          </a:p>
        </p:txBody>
      </p:sp>
      <p:sp>
        <p:nvSpPr>
          <p:cNvPr id="31" name="Text Placeholder 15">
            <a:extLst>
              <a:ext uri="{FF2B5EF4-FFF2-40B4-BE49-F238E27FC236}">
                <a16:creationId xmlns:a16="http://schemas.microsoft.com/office/drawing/2014/main" id="{8D9B105D-8CC2-B44D-5F83-EDF7FC858C71}"/>
              </a:ext>
            </a:extLst>
          </p:cNvPr>
          <p:cNvSpPr>
            <a:spLocks noGrp="1"/>
          </p:cNvSpPr>
          <p:nvPr>
            <p:ph type="body" sz="quarter" idx="25" hasCustomPrompt="1"/>
          </p:nvPr>
        </p:nvSpPr>
        <p:spPr>
          <a:xfrm>
            <a:off x="571500" y="3425402"/>
            <a:ext cx="1765300" cy="444500"/>
          </a:xfrm>
          <a:prstGeom prst="rect">
            <a:avLst/>
          </a:prstGeom>
        </p:spPr>
        <p:txBody>
          <a:bodyPr lIns="0" tIns="0" rIns="0" bIns="0" anchor="t"/>
          <a:lstStyle>
            <a:lvl1pPr algn="ctr">
              <a:lnSpc>
                <a:spcPct val="100000"/>
              </a:lnSpc>
              <a:defRPr sz="2200" b="0">
                <a:solidFill>
                  <a:schemeClr val="accent4"/>
                </a:solidFill>
                <a:latin typeface="+mj-lt"/>
              </a:defRPr>
            </a:lvl1pPr>
          </a:lstStyle>
          <a:p>
            <a:pPr marL="0" lvl="0" indent="0" algn="l" defTabSz="914400" rtl="0" eaLnBrk="1" latinLnBrk="0" hangingPunct="1">
              <a:spcBef>
                <a:spcPct val="20000"/>
              </a:spcBef>
              <a:buFontTx/>
              <a:buNone/>
            </a:pPr>
            <a:r>
              <a:rPr lang="en-US"/>
              <a:t>#</a:t>
            </a:r>
          </a:p>
        </p:txBody>
      </p:sp>
      <p:sp>
        <p:nvSpPr>
          <p:cNvPr id="35" name="Text Placeholder 15">
            <a:extLst>
              <a:ext uri="{FF2B5EF4-FFF2-40B4-BE49-F238E27FC236}">
                <a16:creationId xmlns:a16="http://schemas.microsoft.com/office/drawing/2014/main" id="{D5B3A2C2-79DC-754A-B43C-D792E08C4496}"/>
              </a:ext>
            </a:extLst>
          </p:cNvPr>
          <p:cNvSpPr>
            <a:spLocks noGrp="1"/>
          </p:cNvSpPr>
          <p:nvPr>
            <p:ph type="body" sz="quarter" idx="26" hasCustomPrompt="1"/>
          </p:nvPr>
        </p:nvSpPr>
        <p:spPr>
          <a:xfrm>
            <a:off x="2349500" y="3425402"/>
            <a:ext cx="1650996" cy="444500"/>
          </a:xfrm>
          <a:prstGeom prst="rect">
            <a:avLst/>
          </a:prstGeom>
        </p:spPr>
        <p:txBody>
          <a:bodyPr lIns="0" tIns="0" rIns="0" bIns="0" anchor="t"/>
          <a:lstStyle>
            <a:lvl1pPr algn="ctr">
              <a:lnSpc>
                <a:spcPct val="100000"/>
              </a:lnSpc>
              <a:defRPr sz="2200" b="0">
                <a:solidFill>
                  <a:schemeClr val="accent4"/>
                </a:solidFill>
                <a:latin typeface="+mj-lt"/>
              </a:defRPr>
            </a:lvl1pPr>
          </a:lstStyle>
          <a:p>
            <a:pPr marL="0" lvl="0" indent="0" algn="l" defTabSz="914400" rtl="0" eaLnBrk="1" latinLnBrk="0" hangingPunct="1">
              <a:spcBef>
                <a:spcPct val="20000"/>
              </a:spcBef>
              <a:buFontTx/>
              <a:buNone/>
            </a:pPr>
            <a:r>
              <a:rPr lang="en-US"/>
              <a:t>#</a:t>
            </a:r>
          </a:p>
        </p:txBody>
      </p:sp>
      <p:sp>
        <p:nvSpPr>
          <p:cNvPr id="42" name="Date Placeholder 41">
            <a:extLst>
              <a:ext uri="{FF2B5EF4-FFF2-40B4-BE49-F238E27FC236}">
                <a16:creationId xmlns:a16="http://schemas.microsoft.com/office/drawing/2014/main" id="{73CB5A75-3E8D-602D-7E21-3882E9079550}"/>
              </a:ext>
            </a:extLst>
          </p:cNvPr>
          <p:cNvSpPr>
            <a:spLocks noGrp="1"/>
          </p:cNvSpPr>
          <p:nvPr>
            <p:ph type="dt" sz="half" idx="27"/>
          </p:nvPr>
        </p:nvSpPr>
        <p:spPr/>
        <p:txBody>
          <a:bodyPr/>
          <a:lstStyle/>
          <a:p>
            <a:pPr algn="r"/>
            <a:fld id="{8F70846F-DB8D-47C3-97AA-BA4E83908BC6}" type="datetime1">
              <a:rPr lang="en-US" smtClean="0"/>
              <a:t>6/10/2026</a:t>
            </a:fld>
            <a:endParaRPr lang="en-US"/>
          </a:p>
        </p:txBody>
      </p:sp>
      <p:sp>
        <p:nvSpPr>
          <p:cNvPr id="43" name="Footer Placeholder 42">
            <a:extLst>
              <a:ext uri="{FF2B5EF4-FFF2-40B4-BE49-F238E27FC236}">
                <a16:creationId xmlns:a16="http://schemas.microsoft.com/office/drawing/2014/main" id="{D81FAAD1-7D0F-7B21-2CED-CE66BB7FD18D}"/>
              </a:ext>
            </a:extLst>
          </p:cNvPr>
          <p:cNvSpPr>
            <a:spLocks noGrp="1"/>
          </p:cNvSpPr>
          <p:nvPr>
            <p:ph type="ftr" sz="quarter" idx="28"/>
          </p:nvPr>
        </p:nvSpPr>
        <p:spPr/>
        <p:txBody>
          <a:bodyPr/>
          <a:lstStyle>
            <a:lvl1pPr>
              <a:defRPr>
                <a:solidFill>
                  <a:schemeClr val="tx1">
                    <a:lumMod val="50000"/>
                    <a:lumOff val="50000"/>
                  </a:schemeClr>
                </a:solidFill>
              </a:defRPr>
            </a:lvl1pPr>
          </a:lstStyle>
          <a:p>
            <a:r>
              <a:rPr lang="en-US"/>
              <a:t>PRIME / Invester Presentation</a:t>
            </a:r>
          </a:p>
        </p:txBody>
      </p:sp>
      <p:sp>
        <p:nvSpPr>
          <p:cNvPr id="44" name="Slide Number Placeholder 43">
            <a:extLst>
              <a:ext uri="{FF2B5EF4-FFF2-40B4-BE49-F238E27FC236}">
                <a16:creationId xmlns:a16="http://schemas.microsoft.com/office/drawing/2014/main" id="{A3135BAB-F624-9EDF-1B35-6CFB8D93DD18}"/>
              </a:ext>
            </a:extLst>
          </p:cNvPr>
          <p:cNvSpPr>
            <a:spLocks noGrp="1"/>
          </p:cNvSpPr>
          <p:nvPr>
            <p:ph type="sldNum" sz="quarter" idx="29"/>
          </p:nvPr>
        </p:nvSpPr>
        <p:spPr/>
        <p:txBody>
          <a:bodyPr/>
          <a:lstStyle/>
          <a:p>
            <a:r>
              <a:rPr lang="en-US"/>
              <a:t>| </a:t>
            </a:r>
            <a:fld id="{CD22C722-B3F3-4C61-B6EB-E1B9A2E236BA}" type="slidenum">
              <a:rPr lang="en-US" smtClean="0"/>
              <a:pPr/>
              <a:t>‹#›</a:t>
            </a:fld>
            <a:endParaRPr lang="en-US" sz="900"/>
          </a:p>
        </p:txBody>
      </p:sp>
      <p:cxnSp>
        <p:nvCxnSpPr>
          <p:cNvPr id="45" name="Straight Connector 44">
            <a:extLst>
              <a:ext uri="{FF2B5EF4-FFF2-40B4-BE49-F238E27FC236}">
                <a16:creationId xmlns:a16="http://schemas.microsoft.com/office/drawing/2014/main" id="{FD273E48-D1E8-8E42-B95E-C8B9B4754D4D}"/>
              </a:ext>
            </a:extLst>
          </p:cNvPr>
          <p:cNvCxnSpPr/>
          <p:nvPr userDrawn="1"/>
        </p:nvCxnSpPr>
        <p:spPr>
          <a:xfrm>
            <a:off x="8298883" y="4885942"/>
            <a:ext cx="0" cy="228600"/>
          </a:xfrm>
          <a:prstGeom prst="line">
            <a:avLst/>
          </a:prstGeom>
          <a:noFill/>
          <a:ln w="6350">
            <a:solidFill>
              <a:srgbClr val="CCCCCC"/>
            </a:solidFill>
            <a:prstDash val="solid"/>
          </a:ln>
        </p:spPr>
      </p:cxnSp>
    </p:spTree>
    <p:extLst>
      <p:ext uri="{BB962C8B-B14F-4D97-AF65-F5344CB8AC3E}">
        <p14:creationId xmlns:p14="http://schemas.microsoft.com/office/powerpoint/2010/main" val="1910749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_5">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7CD8BB11-4359-CC41-8CAA-257766AB9383}"/>
              </a:ext>
            </a:extLst>
          </p:cNvPr>
          <p:cNvSpPr>
            <a:spLocks noGrp="1"/>
          </p:cNvSpPr>
          <p:nvPr>
            <p:ph type="body" idx="10" hasCustomPrompt="1"/>
          </p:nvPr>
        </p:nvSpPr>
        <p:spPr>
          <a:xfrm>
            <a:off x="524854" y="479082"/>
            <a:ext cx="7823200" cy="444500"/>
          </a:xfrm>
        </p:spPr>
        <p:txBody>
          <a:bodyPr lIns="0" tIns="0" rIns="0" bIns="0" anchor="t">
            <a:normAutofit/>
          </a:bodyPr>
          <a:lstStyle>
            <a:lvl1pPr algn="l">
              <a:lnSpc>
                <a:spcPct val="100000"/>
              </a:lnSpc>
              <a:defRPr sz="28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9" name="Text Placeholder 8">
            <a:extLst>
              <a:ext uri="{FF2B5EF4-FFF2-40B4-BE49-F238E27FC236}">
                <a16:creationId xmlns:a16="http://schemas.microsoft.com/office/drawing/2014/main" id="{ED5FE1A5-28D9-E7ED-7D91-966A7D1065D1}"/>
              </a:ext>
            </a:extLst>
          </p:cNvPr>
          <p:cNvSpPr>
            <a:spLocks noGrp="1"/>
          </p:cNvSpPr>
          <p:nvPr>
            <p:ph type="body" sz="quarter" idx="11" hasCustomPrompt="1"/>
          </p:nvPr>
        </p:nvSpPr>
        <p:spPr>
          <a:xfrm>
            <a:off x="826624" y="1333500"/>
            <a:ext cx="3340774" cy="228600"/>
          </a:xfrm>
          <a:prstGeom prst="rect">
            <a:avLst/>
          </a:prstGeom>
        </p:spPr>
        <p:txBody>
          <a:bodyPr lIns="0" tIns="0" rIns="0" bIns="0" anchor="t"/>
          <a:lstStyle>
            <a:lvl1pPr algn="ctr">
              <a:lnSpc>
                <a:spcPct val="100000"/>
              </a:lnSpc>
              <a:defRPr sz="14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0" name="Text Placeholder 9">
            <a:extLst>
              <a:ext uri="{FF2B5EF4-FFF2-40B4-BE49-F238E27FC236}">
                <a16:creationId xmlns:a16="http://schemas.microsoft.com/office/drawing/2014/main" id="{98CFF415-7AC0-6B4A-3C84-D0CCD1D9EB5D}"/>
              </a:ext>
            </a:extLst>
          </p:cNvPr>
          <p:cNvSpPr>
            <a:spLocks noGrp="1"/>
          </p:cNvSpPr>
          <p:nvPr>
            <p:ph type="body" sz="quarter" idx="12" hasCustomPrompt="1"/>
          </p:nvPr>
        </p:nvSpPr>
        <p:spPr>
          <a:xfrm>
            <a:off x="5181600" y="1333500"/>
            <a:ext cx="3175000" cy="228600"/>
          </a:xfrm>
          <a:prstGeom prst="rect">
            <a:avLst/>
          </a:prstGeom>
        </p:spPr>
        <p:txBody>
          <a:bodyPr lIns="0" tIns="0" rIns="0" bIns="0" anchor="t"/>
          <a:lstStyle>
            <a:lvl1pPr algn="ctr">
              <a:lnSpc>
                <a:spcPct val="100000"/>
              </a:lnSpc>
              <a:defRPr sz="14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6" name="Freeform: Shape 15">
            <a:extLst>
              <a:ext uri="{FF2B5EF4-FFF2-40B4-BE49-F238E27FC236}">
                <a16:creationId xmlns:a16="http://schemas.microsoft.com/office/drawing/2014/main" id="{9228ED60-9B0D-1174-8887-2DF921399521}"/>
              </a:ext>
            </a:extLst>
          </p:cNvPr>
          <p:cNvSpPr/>
          <p:nvPr userDrawn="1"/>
        </p:nvSpPr>
        <p:spPr>
          <a:xfrm>
            <a:off x="-107607" y="-426719"/>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17" name="Freeform: Shape 16">
            <a:extLst>
              <a:ext uri="{FF2B5EF4-FFF2-40B4-BE49-F238E27FC236}">
                <a16:creationId xmlns:a16="http://schemas.microsoft.com/office/drawing/2014/main" id="{BFBD7A66-D942-1BC3-90CF-5E3155D9D05F}"/>
              </a:ext>
            </a:extLst>
          </p:cNvPr>
          <p:cNvSpPr/>
          <p:nvPr userDrawn="1"/>
        </p:nvSpPr>
        <p:spPr>
          <a:xfrm>
            <a:off x="44793" y="-274319"/>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18" name="Freeform: Shape 17">
            <a:extLst>
              <a:ext uri="{FF2B5EF4-FFF2-40B4-BE49-F238E27FC236}">
                <a16:creationId xmlns:a16="http://schemas.microsoft.com/office/drawing/2014/main" id="{41DCF791-738B-7F2F-E59A-059190E66544}"/>
              </a:ext>
            </a:extLst>
          </p:cNvPr>
          <p:cNvSpPr/>
          <p:nvPr userDrawn="1"/>
        </p:nvSpPr>
        <p:spPr>
          <a:xfrm>
            <a:off x="197193" y="-121919"/>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19" name="Freeform: Shape 18">
            <a:extLst>
              <a:ext uri="{FF2B5EF4-FFF2-40B4-BE49-F238E27FC236}">
                <a16:creationId xmlns:a16="http://schemas.microsoft.com/office/drawing/2014/main" id="{F6FBD9FE-05C9-5A33-25AA-7FD32A6A0788}"/>
              </a:ext>
            </a:extLst>
          </p:cNvPr>
          <p:cNvSpPr/>
          <p:nvPr userDrawn="1"/>
        </p:nvSpPr>
        <p:spPr>
          <a:xfrm>
            <a:off x="349593" y="30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0" name="Freeform: Shape 19">
            <a:extLst>
              <a:ext uri="{FF2B5EF4-FFF2-40B4-BE49-F238E27FC236}">
                <a16:creationId xmlns:a16="http://schemas.microsoft.com/office/drawing/2014/main" id="{747139E1-7E4F-4D48-33B2-BC3795A28A53}"/>
              </a:ext>
            </a:extLst>
          </p:cNvPr>
          <p:cNvSpPr/>
          <p:nvPr userDrawn="1"/>
        </p:nvSpPr>
        <p:spPr>
          <a:xfrm>
            <a:off x="501993" y="182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1" name="Freeform: Shape 20">
            <a:extLst>
              <a:ext uri="{FF2B5EF4-FFF2-40B4-BE49-F238E27FC236}">
                <a16:creationId xmlns:a16="http://schemas.microsoft.com/office/drawing/2014/main" id="{45E9B20A-2FFE-8488-F494-B9AD4EBFD4D8}"/>
              </a:ext>
            </a:extLst>
          </p:cNvPr>
          <p:cNvSpPr/>
          <p:nvPr userDrawn="1"/>
        </p:nvSpPr>
        <p:spPr>
          <a:xfrm>
            <a:off x="654393" y="335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2" name="Freeform: Shape 21">
            <a:extLst>
              <a:ext uri="{FF2B5EF4-FFF2-40B4-BE49-F238E27FC236}">
                <a16:creationId xmlns:a16="http://schemas.microsoft.com/office/drawing/2014/main" id="{DFE72988-BD81-E165-DA34-D470569F3E6F}"/>
              </a:ext>
            </a:extLst>
          </p:cNvPr>
          <p:cNvSpPr/>
          <p:nvPr userDrawn="1"/>
        </p:nvSpPr>
        <p:spPr>
          <a:xfrm>
            <a:off x="806793" y="487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3" name="Freeform: Shape 22">
            <a:extLst>
              <a:ext uri="{FF2B5EF4-FFF2-40B4-BE49-F238E27FC236}">
                <a16:creationId xmlns:a16="http://schemas.microsoft.com/office/drawing/2014/main" id="{96DE0D1F-BC63-5192-729B-3304182D3135}"/>
              </a:ext>
            </a:extLst>
          </p:cNvPr>
          <p:cNvSpPr/>
          <p:nvPr userDrawn="1"/>
        </p:nvSpPr>
        <p:spPr>
          <a:xfrm>
            <a:off x="959193" y="640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4" name="Freeform: Shape 23">
            <a:extLst>
              <a:ext uri="{FF2B5EF4-FFF2-40B4-BE49-F238E27FC236}">
                <a16:creationId xmlns:a16="http://schemas.microsoft.com/office/drawing/2014/main" id="{5F891B6B-108D-88A0-39CB-6D7E019E2787}"/>
              </a:ext>
            </a:extLst>
          </p:cNvPr>
          <p:cNvSpPr/>
          <p:nvPr userDrawn="1"/>
        </p:nvSpPr>
        <p:spPr>
          <a:xfrm>
            <a:off x="1111593" y="792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5" name="Freeform: Shape 24">
            <a:extLst>
              <a:ext uri="{FF2B5EF4-FFF2-40B4-BE49-F238E27FC236}">
                <a16:creationId xmlns:a16="http://schemas.microsoft.com/office/drawing/2014/main" id="{8A9B084D-D2A0-4BC0-113A-95B9F9AE56DC}"/>
              </a:ext>
            </a:extLst>
          </p:cNvPr>
          <p:cNvSpPr/>
          <p:nvPr userDrawn="1"/>
        </p:nvSpPr>
        <p:spPr>
          <a:xfrm>
            <a:off x="1263993" y="944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6" name="Freeform: Shape 25">
            <a:extLst>
              <a:ext uri="{FF2B5EF4-FFF2-40B4-BE49-F238E27FC236}">
                <a16:creationId xmlns:a16="http://schemas.microsoft.com/office/drawing/2014/main" id="{FFE97C6D-CB0B-1260-1FEE-9F109DA35A52}"/>
              </a:ext>
            </a:extLst>
          </p:cNvPr>
          <p:cNvSpPr/>
          <p:nvPr userDrawn="1"/>
        </p:nvSpPr>
        <p:spPr>
          <a:xfrm>
            <a:off x="1416393" y="1097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7" name="Freeform: Shape 26">
            <a:extLst>
              <a:ext uri="{FF2B5EF4-FFF2-40B4-BE49-F238E27FC236}">
                <a16:creationId xmlns:a16="http://schemas.microsoft.com/office/drawing/2014/main" id="{F4AF0A77-E17A-707C-04C7-1AFA9F100F37}"/>
              </a:ext>
            </a:extLst>
          </p:cNvPr>
          <p:cNvSpPr/>
          <p:nvPr userDrawn="1"/>
        </p:nvSpPr>
        <p:spPr>
          <a:xfrm>
            <a:off x="1568793" y="1249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8" name="Freeform: Shape 27">
            <a:extLst>
              <a:ext uri="{FF2B5EF4-FFF2-40B4-BE49-F238E27FC236}">
                <a16:creationId xmlns:a16="http://schemas.microsoft.com/office/drawing/2014/main" id="{FE6FD164-2DB6-713C-B91E-A5CACFCDCF8D}"/>
              </a:ext>
            </a:extLst>
          </p:cNvPr>
          <p:cNvSpPr/>
          <p:nvPr userDrawn="1"/>
        </p:nvSpPr>
        <p:spPr>
          <a:xfrm>
            <a:off x="1721193" y="1402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29" name="Freeform: Shape 28">
            <a:extLst>
              <a:ext uri="{FF2B5EF4-FFF2-40B4-BE49-F238E27FC236}">
                <a16:creationId xmlns:a16="http://schemas.microsoft.com/office/drawing/2014/main" id="{02C3970E-B58D-6343-6DBB-488796EB8093}"/>
              </a:ext>
            </a:extLst>
          </p:cNvPr>
          <p:cNvSpPr/>
          <p:nvPr userDrawn="1"/>
        </p:nvSpPr>
        <p:spPr>
          <a:xfrm>
            <a:off x="1873593" y="1554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30" name="Freeform: Shape 29">
            <a:extLst>
              <a:ext uri="{FF2B5EF4-FFF2-40B4-BE49-F238E27FC236}">
                <a16:creationId xmlns:a16="http://schemas.microsoft.com/office/drawing/2014/main" id="{4B0D891C-E3DE-6C48-AD39-DE62FDA01838}"/>
              </a:ext>
            </a:extLst>
          </p:cNvPr>
          <p:cNvSpPr/>
          <p:nvPr userDrawn="1"/>
        </p:nvSpPr>
        <p:spPr>
          <a:xfrm>
            <a:off x="2025993" y="1706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31" name="Freeform: Shape 30">
            <a:extLst>
              <a:ext uri="{FF2B5EF4-FFF2-40B4-BE49-F238E27FC236}">
                <a16:creationId xmlns:a16="http://schemas.microsoft.com/office/drawing/2014/main" id="{772201DC-E35D-933A-2EF1-0F344714C19D}"/>
              </a:ext>
            </a:extLst>
          </p:cNvPr>
          <p:cNvSpPr/>
          <p:nvPr userDrawn="1"/>
        </p:nvSpPr>
        <p:spPr>
          <a:xfrm>
            <a:off x="2178393" y="1859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32" name="Freeform: Shape 31">
            <a:extLst>
              <a:ext uri="{FF2B5EF4-FFF2-40B4-BE49-F238E27FC236}">
                <a16:creationId xmlns:a16="http://schemas.microsoft.com/office/drawing/2014/main" id="{07C7495E-F011-D3AF-14AB-2F6216F14663}"/>
              </a:ext>
            </a:extLst>
          </p:cNvPr>
          <p:cNvSpPr/>
          <p:nvPr userDrawn="1"/>
        </p:nvSpPr>
        <p:spPr>
          <a:xfrm>
            <a:off x="2330793" y="2011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33" name="Freeform: Shape 32">
            <a:extLst>
              <a:ext uri="{FF2B5EF4-FFF2-40B4-BE49-F238E27FC236}">
                <a16:creationId xmlns:a16="http://schemas.microsoft.com/office/drawing/2014/main" id="{FF5D7454-D0A7-E997-D28E-347EA543B4E6}"/>
              </a:ext>
            </a:extLst>
          </p:cNvPr>
          <p:cNvSpPr/>
          <p:nvPr userDrawn="1"/>
        </p:nvSpPr>
        <p:spPr>
          <a:xfrm>
            <a:off x="2483193" y="2164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latin typeface="+mj-lt"/>
            </a:endParaRPr>
          </a:p>
        </p:txBody>
      </p:sp>
      <p:sp>
        <p:nvSpPr>
          <p:cNvPr id="34" name="Freeform: Shape 33">
            <a:extLst>
              <a:ext uri="{FF2B5EF4-FFF2-40B4-BE49-F238E27FC236}">
                <a16:creationId xmlns:a16="http://schemas.microsoft.com/office/drawing/2014/main" id="{71C3E0C2-E7A0-C828-5A41-846D578E69D6}"/>
              </a:ext>
            </a:extLst>
          </p:cNvPr>
          <p:cNvSpPr/>
          <p:nvPr userDrawn="1"/>
        </p:nvSpPr>
        <p:spPr>
          <a:xfrm>
            <a:off x="2635593" y="2316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35" name="Freeform: Shape 34">
            <a:extLst>
              <a:ext uri="{FF2B5EF4-FFF2-40B4-BE49-F238E27FC236}">
                <a16:creationId xmlns:a16="http://schemas.microsoft.com/office/drawing/2014/main" id="{0AA7B9FA-C2B1-ED27-6A96-0A34463B7C6F}"/>
              </a:ext>
            </a:extLst>
          </p:cNvPr>
          <p:cNvSpPr/>
          <p:nvPr userDrawn="1"/>
        </p:nvSpPr>
        <p:spPr>
          <a:xfrm>
            <a:off x="2787993" y="2468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36" name="Freeform: Shape 35">
            <a:extLst>
              <a:ext uri="{FF2B5EF4-FFF2-40B4-BE49-F238E27FC236}">
                <a16:creationId xmlns:a16="http://schemas.microsoft.com/office/drawing/2014/main" id="{8A6981F2-5B6E-FA55-3A06-931CFF10C2ED}"/>
              </a:ext>
            </a:extLst>
          </p:cNvPr>
          <p:cNvSpPr/>
          <p:nvPr userDrawn="1"/>
        </p:nvSpPr>
        <p:spPr>
          <a:xfrm>
            <a:off x="2940393" y="2621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37" name="Freeform: Shape 36">
            <a:extLst>
              <a:ext uri="{FF2B5EF4-FFF2-40B4-BE49-F238E27FC236}">
                <a16:creationId xmlns:a16="http://schemas.microsoft.com/office/drawing/2014/main" id="{6187D598-6F2A-7DDA-17F8-7FCC9404FDD7}"/>
              </a:ext>
            </a:extLst>
          </p:cNvPr>
          <p:cNvSpPr/>
          <p:nvPr userDrawn="1"/>
        </p:nvSpPr>
        <p:spPr>
          <a:xfrm>
            <a:off x="3092793" y="2773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38" name="Freeform: Shape 37">
            <a:extLst>
              <a:ext uri="{FF2B5EF4-FFF2-40B4-BE49-F238E27FC236}">
                <a16:creationId xmlns:a16="http://schemas.microsoft.com/office/drawing/2014/main" id="{D0D0CA0E-5A52-CBBB-A12F-2CF573C30267}"/>
              </a:ext>
            </a:extLst>
          </p:cNvPr>
          <p:cNvSpPr/>
          <p:nvPr userDrawn="1"/>
        </p:nvSpPr>
        <p:spPr>
          <a:xfrm>
            <a:off x="3245193" y="2926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39" name="Freeform: Shape 38">
            <a:extLst>
              <a:ext uri="{FF2B5EF4-FFF2-40B4-BE49-F238E27FC236}">
                <a16:creationId xmlns:a16="http://schemas.microsoft.com/office/drawing/2014/main" id="{24AB90E1-9780-91EE-CCA6-574497E9D225}"/>
              </a:ext>
            </a:extLst>
          </p:cNvPr>
          <p:cNvSpPr/>
          <p:nvPr userDrawn="1"/>
        </p:nvSpPr>
        <p:spPr>
          <a:xfrm>
            <a:off x="3397593" y="3078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40" name="Freeform: Shape 39">
            <a:extLst>
              <a:ext uri="{FF2B5EF4-FFF2-40B4-BE49-F238E27FC236}">
                <a16:creationId xmlns:a16="http://schemas.microsoft.com/office/drawing/2014/main" id="{19AAC220-390B-B452-55D5-6246A57C7424}"/>
              </a:ext>
            </a:extLst>
          </p:cNvPr>
          <p:cNvSpPr/>
          <p:nvPr userDrawn="1"/>
        </p:nvSpPr>
        <p:spPr>
          <a:xfrm>
            <a:off x="3549993" y="3230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41" name="Freeform: Shape 40">
            <a:extLst>
              <a:ext uri="{FF2B5EF4-FFF2-40B4-BE49-F238E27FC236}">
                <a16:creationId xmlns:a16="http://schemas.microsoft.com/office/drawing/2014/main" id="{2C69B695-0AE9-B74A-B7DB-BBCCEABDF9AF}"/>
              </a:ext>
            </a:extLst>
          </p:cNvPr>
          <p:cNvSpPr/>
          <p:nvPr userDrawn="1"/>
        </p:nvSpPr>
        <p:spPr>
          <a:xfrm>
            <a:off x="3702393" y="3383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42" name="Freeform: Shape 41">
            <a:extLst>
              <a:ext uri="{FF2B5EF4-FFF2-40B4-BE49-F238E27FC236}">
                <a16:creationId xmlns:a16="http://schemas.microsoft.com/office/drawing/2014/main" id="{8D318B83-5571-D686-22B7-AFE6E57DF598}"/>
              </a:ext>
            </a:extLst>
          </p:cNvPr>
          <p:cNvSpPr/>
          <p:nvPr userDrawn="1"/>
        </p:nvSpPr>
        <p:spPr>
          <a:xfrm>
            <a:off x="3854793" y="3535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43" name="Freeform: Shape 42">
            <a:extLst>
              <a:ext uri="{FF2B5EF4-FFF2-40B4-BE49-F238E27FC236}">
                <a16:creationId xmlns:a16="http://schemas.microsoft.com/office/drawing/2014/main" id="{BF02FF95-5735-4CDE-055D-33CF1474355C}"/>
              </a:ext>
            </a:extLst>
          </p:cNvPr>
          <p:cNvSpPr/>
          <p:nvPr userDrawn="1"/>
        </p:nvSpPr>
        <p:spPr>
          <a:xfrm>
            <a:off x="4007193" y="3688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44" name="Freeform: Shape 43">
            <a:extLst>
              <a:ext uri="{FF2B5EF4-FFF2-40B4-BE49-F238E27FC236}">
                <a16:creationId xmlns:a16="http://schemas.microsoft.com/office/drawing/2014/main" id="{0790D192-FD58-0709-299A-756ABA45C640}"/>
              </a:ext>
            </a:extLst>
          </p:cNvPr>
          <p:cNvSpPr/>
          <p:nvPr userDrawn="1"/>
        </p:nvSpPr>
        <p:spPr>
          <a:xfrm>
            <a:off x="4159593" y="3840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46" name="Freeform: Shape 45">
            <a:extLst>
              <a:ext uri="{FF2B5EF4-FFF2-40B4-BE49-F238E27FC236}">
                <a16:creationId xmlns:a16="http://schemas.microsoft.com/office/drawing/2014/main" id="{A2D75E9D-5F68-B2F1-24ED-35B29980B2BE}"/>
              </a:ext>
            </a:extLst>
          </p:cNvPr>
          <p:cNvSpPr/>
          <p:nvPr userDrawn="1"/>
        </p:nvSpPr>
        <p:spPr>
          <a:xfrm>
            <a:off x="4311993" y="3992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0" name="Freeform: Shape 59">
            <a:extLst>
              <a:ext uri="{FF2B5EF4-FFF2-40B4-BE49-F238E27FC236}">
                <a16:creationId xmlns:a16="http://schemas.microsoft.com/office/drawing/2014/main" id="{290DC2E7-0095-1012-75A8-1F9E639118E1}"/>
              </a:ext>
            </a:extLst>
          </p:cNvPr>
          <p:cNvSpPr/>
          <p:nvPr userDrawn="1"/>
        </p:nvSpPr>
        <p:spPr>
          <a:xfrm>
            <a:off x="6293193" y="5974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1" name="Freeform: Shape 60">
            <a:extLst>
              <a:ext uri="{FF2B5EF4-FFF2-40B4-BE49-F238E27FC236}">
                <a16:creationId xmlns:a16="http://schemas.microsoft.com/office/drawing/2014/main" id="{A705814B-FFEA-37F0-1526-2B61335E0AEA}"/>
              </a:ext>
            </a:extLst>
          </p:cNvPr>
          <p:cNvSpPr/>
          <p:nvPr userDrawn="1"/>
        </p:nvSpPr>
        <p:spPr>
          <a:xfrm>
            <a:off x="6445593" y="6126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2" name="Freeform: Shape 61">
            <a:extLst>
              <a:ext uri="{FF2B5EF4-FFF2-40B4-BE49-F238E27FC236}">
                <a16:creationId xmlns:a16="http://schemas.microsoft.com/office/drawing/2014/main" id="{5C569A6B-90D6-2C7E-6678-4EB6B2F0865D}"/>
              </a:ext>
            </a:extLst>
          </p:cNvPr>
          <p:cNvSpPr/>
          <p:nvPr userDrawn="1"/>
        </p:nvSpPr>
        <p:spPr>
          <a:xfrm>
            <a:off x="6597993" y="6278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3" name="Freeform: Shape 62">
            <a:extLst>
              <a:ext uri="{FF2B5EF4-FFF2-40B4-BE49-F238E27FC236}">
                <a16:creationId xmlns:a16="http://schemas.microsoft.com/office/drawing/2014/main" id="{42157EDE-A11E-47D5-3942-6C53038AFF98}"/>
              </a:ext>
            </a:extLst>
          </p:cNvPr>
          <p:cNvSpPr/>
          <p:nvPr userDrawn="1"/>
        </p:nvSpPr>
        <p:spPr>
          <a:xfrm>
            <a:off x="6750393" y="6431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4" name="Freeform: Shape 63">
            <a:extLst>
              <a:ext uri="{FF2B5EF4-FFF2-40B4-BE49-F238E27FC236}">
                <a16:creationId xmlns:a16="http://schemas.microsoft.com/office/drawing/2014/main" id="{DA7EC98B-B43C-C372-E367-D33266D9D3B2}"/>
              </a:ext>
            </a:extLst>
          </p:cNvPr>
          <p:cNvSpPr/>
          <p:nvPr userDrawn="1"/>
        </p:nvSpPr>
        <p:spPr>
          <a:xfrm>
            <a:off x="6902793" y="6583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5" name="Freeform: Shape 64">
            <a:extLst>
              <a:ext uri="{FF2B5EF4-FFF2-40B4-BE49-F238E27FC236}">
                <a16:creationId xmlns:a16="http://schemas.microsoft.com/office/drawing/2014/main" id="{2E82562B-F2FF-CB31-6C2C-D9FD2DBA560C}"/>
              </a:ext>
            </a:extLst>
          </p:cNvPr>
          <p:cNvSpPr/>
          <p:nvPr userDrawn="1"/>
        </p:nvSpPr>
        <p:spPr>
          <a:xfrm>
            <a:off x="7055193" y="6736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6" name="Freeform: Shape 65">
            <a:extLst>
              <a:ext uri="{FF2B5EF4-FFF2-40B4-BE49-F238E27FC236}">
                <a16:creationId xmlns:a16="http://schemas.microsoft.com/office/drawing/2014/main" id="{F774F9C0-0A67-58BE-3904-906EE7431BFC}"/>
              </a:ext>
            </a:extLst>
          </p:cNvPr>
          <p:cNvSpPr/>
          <p:nvPr userDrawn="1"/>
        </p:nvSpPr>
        <p:spPr>
          <a:xfrm>
            <a:off x="7207593" y="6888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7" name="Freeform: Shape 66">
            <a:extLst>
              <a:ext uri="{FF2B5EF4-FFF2-40B4-BE49-F238E27FC236}">
                <a16:creationId xmlns:a16="http://schemas.microsoft.com/office/drawing/2014/main" id="{FEDB82F0-7DB1-975F-2EDA-4ED75D6F4192}"/>
              </a:ext>
            </a:extLst>
          </p:cNvPr>
          <p:cNvSpPr/>
          <p:nvPr userDrawn="1"/>
        </p:nvSpPr>
        <p:spPr>
          <a:xfrm>
            <a:off x="7359993" y="7040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8" name="Freeform: Shape 67">
            <a:extLst>
              <a:ext uri="{FF2B5EF4-FFF2-40B4-BE49-F238E27FC236}">
                <a16:creationId xmlns:a16="http://schemas.microsoft.com/office/drawing/2014/main" id="{E7C04FEE-E87B-96F7-1DDC-123AF8A56D43}"/>
              </a:ext>
            </a:extLst>
          </p:cNvPr>
          <p:cNvSpPr/>
          <p:nvPr userDrawn="1"/>
        </p:nvSpPr>
        <p:spPr>
          <a:xfrm>
            <a:off x="7512393" y="7193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69" name="Freeform: Shape 68">
            <a:extLst>
              <a:ext uri="{FF2B5EF4-FFF2-40B4-BE49-F238E27FC236}">
                <a16:creationId xmlns:a16="http://schemas.microsoft.com/office/drawing/2014/main" id="{A3D5A16F-A84A-8B28-591A-8330C585AF12}"/>
              </a:ext>
            </a:extLst>
          </p:cNvPr>
          <p:cNvSpPr/>
          <p:nvPr userDrawn="1"/>
        </p:nvSpPr>
        <p:spPr>
          <a:xfrm>
            <a:off x="7664793" y="7345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0" name="Freeform: Shape 69">
            <a:extLst>
              <a:ext uri="{FF2B5EF4-FFF2-40B4-BE49-F238E27FC236}">
                <a16:creationId xmlns:a16="http://schemas.microsoft.com/office/drawing/2014/main" id="{055F9D20-923D-B85A-F566-A32578B43D17}"/>
              </a:ext>
            </a:extLst>
          </p:cNvPr>
          <p:cNvSpPr/>
          <p:nvPr userDrawn="1"/>
        </p:nvSpPr>
        <p:spPr>
          <a:xfrm>
            <a:off x="7817193" y="7498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1" name="Freeform: Shape 70">
            <a:extLst>
              <a:ext uri="{FF2B5EF4-FFF2-40B4-BE49-F238E27FC236}">
                <a16:creationId xmlns:a16="http://schemas.microsoft.com/office/drawing/2014/main" id="{897EE1DD-DA39-6036-91F5-77283E4483AD}"/>
              </a:ext>
            </a:extLst>
          </p:cNvPr>
          <p:cNvSpPr/>
          <p:nvPr userDrawn="1"/>
        </p:nvSpPr>
        <p:spPr>
          <a:xfrm>
            <a:off x="7969593" y="7650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2" name="Freeform: Shape 71">
            <a:extLst>
              <a:ext uri="{FF2B5EF4-FFF2-40B4-BE49-F238E27FC236}">
                <a16:creationId xmlns:a16="http://schemas.microsoft.com/office/drawing/2014/main" id="{B38D2D7C-B70B-120E-551F-C37E08568922}"/>
              </a:ext>
            </a:extLst>
          </p:cNvPr>
          <p:cNvSpPr/>
          <p:nvPr userDrawn="1"/>
        </p:nvSpPr>
        <p:spPr>
          <a:xfrm>
            <a:off x="8121993" y="78028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3" name="Freeform: Shape 72">
            <a:extLst>
              <a:ext uri="{FF2B5EF4-FFF2-40B4-BE49-F238E27FC236}">
                <a16:creationId xmlns:a16="http://schemas.microsoft.com/office/drawing/2014/main" id="{6FB8C556-C106-6F1F-882C-08855FADF71D}"/>
              </a:ext>
            </a:extLst>
          </p:cNvPr>
          <p:cNvSpPr/>
          <p:nvPr userDrawn="1"/>
        </p:nvSpPr>
        <p:spPr>
          <a:xfrm>
            <a:off x="8274393" y="79552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4" name="Freeform: Shape 73">
            <a:extLst>
              <a:ext uri="{FF2B5EF4-FFF2-40B4-BE49-F238E27FC236}">
                <a16:creationId xmlns:a16="http://schemas.microsoft.com/office/drawing/2014/main" id="{FDC9B087-AF86-B9FD-09AE-773DDA77AE0F}"/>
              </a:ext>
            </a:extLst>
          </p:cNvPr>
          <p:cNvSpPr/>
          <p:nvPr userDrawn="1"/>
        </p:nvSpPr>
        <p:spPr>
          <a:xfrm>
            <a:off x="8426793" y="81076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5" name="Freeform: Shape 74">
            <a:extLst>
              <a:ext uri="{FF2B5EF4-FFF2-40B4-BE49-F238E27FC236}">
                <a16:creationId xmlns:a16="http://schemas.microsoft.com/office/drawing/2014/main" id="{FCFA0249-8F14-B465-B6ED-9829307C73E6}"/>
              </a:ext>
            </a:extLst>
          </p:cNvPr>
          <p:cNvSpPr/>
          <p:nvPr userDrawn="1"/>
        </p:nvSpPr>
        <p:spPr>
          <a:xfrm>
            <a:off x="8579193" y="82600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76" name="Freeform: Shape 75">
            <a:extLst>
              <a:ext uri="{FF2B5EF4-FFF2-40B4-BE49-F238E27FC236}">
                <a16:creationId xmlns:a16="http://schemas.microsoft.com/office/drawing/2014/main" id="{DD887EAF-3F50-8B3F-06AF-2B0F8684DAE6}"/>
              </a:ext>
            </a:extLst>
          </p:cNvPr>
          <p:cNvSpPr/>
          <p:nvPr userDrawn="1"/>
        </p:nvSpPr>
        <p:spPr>
          <a:xfrm>
            <a:off x="8731593" y="8412481"/>
            <a:ext cx="9525" cy="9525"/>
          </a:xfrm>
          <a:custGeom>
            <a:avLst/>
            <a:gdLst/>
            <a:ahLst/>
            <a:cxnLst/>
            <a:rect l="l" t="t" r="r" b="b"/>
            <a:pathLst>
              <a:path w="9525" h="9525"/>
            </a:pathLst>
          </a:custGeom>
          <a:solidFill>
            <a:srgbClr val="E0E0E0"/>
          </a:solidFill>
          <a:ln w="3175" cap="flat">
            <a:solidFill>
              <a:srgbClr val="FFFFFF"/>
            </a:solidFill>
            <a:prstDash val="solid"/>
            <a:miter/>
          </a:ln>
        </p:spPr>
        <p:txBody>
          <a:bodyPr/>
          <a:lstStyle/>
          <a:p>
            <a:endParaRPr lang="en-US"/>
          </a:p>
        </p:txBody>
      </p:sp>
      <p:sp>
        <p:nvSpPr>
          <p:cNvPr id="289" name="Date Placeholder 288">
            <a:extLst>
              <a:ext uri="{FF2B5EF4-FFF2-40B4-BE49-F238E27FC236}">
                <a16:creationId xmlns:a16="http://schemas.microsoft.com/office/drawing/2014/main" id="{111ED627-57ED-E1AB-B1D7-86A4FF6E4011}"/>
              </a:ext>
            </a:extLst>
          </p:cNvPr>
          <p:cNvSpPr>
            <a:spLocks noGrp="1"/>
          </p:cNvSpPr>
          <p:nvPr>
            <p:ph type="dt" sz="half" idx="13"/>
          </p:nvPr>
        </p:nvSpPr>
        <p:spPr/>
        <p:txBody>
          <a:bodyPr/>
          <a:lstStyle/>
          <a:p>
            <a:fld id="{42766744-2111-43D4-89AC-2C361C2B64DD}" type="datetime1">
              <a:rPr lang="en-US" smtClean="0"/>
              <a:t>6/10/2026</a:t>
            </a:fld>
            <a:endParaRPr lang="en-US" sz="900"/>
          </a:p>
        </p:txBody>
      </p:sp>
      <p:sp>
        <p:nvSpPr>
          <p:cNvPr id="290" name="Footer Placeholder 289">
            <a:extLst>
              <a:ext uri="{FF2B5EF4-FFF2-40B4-BE49-F238E27FC236}">
                <a16:creationId xmlns:a16="http://schemas.microsoft.com/office/drawing/2014/main" id="{3206E0B2-64DB-7D5C-A51E-92AA64AC61FC}"/>
              </a:ext>
            </a:extLst>
          </p:cNvPr>
          <p:cNvSpPr>
            <a:spLocks noGrp="1"/>
          </p:cNvSpPr>
          <p:nvPr>
            <p:ph type="ftr" sz="quarter" idx="14"/>
          </p:nvPr>
        </p:nvSpPr>
        <p:spPr/>
        <p:txBody>
          <a:bodyPr/>
          <a:lstStyle/>
          <a:p>
            <a:pPr algn="l"/>
            <a:r>
              <a:rPr lang="en-US"/>
              <a:t>PRIME / Invester Presentation</a:t>
            </a:r>
          </a:p>
        </p:txBody>
      </p:sp>
      <p:sp>
        <p:nvSpPr>
          <p:cNvPr id="291" name="Slide Number Placeholder 290">
            <a:extLst>
              <a:ext uri="{FF2B5EF4-FFF2-40B4-BE49-F238E27FC236}">
                <a16:creationId xmlns:a16="http://schemas.microsoft.com/office/drawing/2014/main" id="{D82626D0-EB7A-CAA4-06BF-6F05EC3A60A5}"/>
              </a:ext>
            </a:extLst>
          </p:cNvPr>
          <p:cNvSpPr>
            <a:spLocks noGrp="1"/>
          </p:cNvSpPr>
          <p:nvPr>
            <p:ph type="sldNum" sz="quarter" idx="15"/>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3960988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_6">
    <p:spTree>
      <p:nvGrpSpPr>
        <p:cNvPr id="1" name=""/>
        <p:cNvGrpSpPr/>
        <p:nvPr/>
      </p:nvGrpSpPr>
      <p:grpSpPr>
        <a:xfrm>
          <a:off x="0" y="0"/>
          <a:ext cx="0" cy="0"/>
          <a:chOff x="0" y="0"/>
          <a:chExt cx="0" cy="0"/>
        </a:xfrm>
      </p:grpSpPr>
      <p:graphicFrame>
        <p:nvGraphicFramePr>
          <p:cNvPr id="6" name="Chart 0">
            <a:extLst>
              <a:ext uri="{FF2B5EF4-FFF2-40B4-BE49-F238E27FC236}">
                <a16:creationId xmlns:a16="http://schemas.microsoft.com/office/drawing/2014/main" id="{55859C28-C1B7-0942-5945-BBF59270E9F2}"/>
              </a:ext>
            </a:extLst>
          </p:cNvPr>
          <p:cNvGraphicFramePr/>
          <p:nvPr userDrawn="1">
            <p:extLst>
              <p:ext uri="{D42A27DB-BD31-4B8C-83A1-F6EECF244321}">
                <p14:modId xmlns:p14="http://schemas.microsoft.com/office/powerpoint/2010/main" val="1163185858"/>
              </p:ext>
            </p:extLst>
          </p:nvPr>
        </p:nvGraphicFramePr>
        <p:xfrm>
          <a:off x="1276350" y="1668814"/>
          <a:ext cx="2413000" cy="2413000"/>
        </p:xfrm>
        <a:graphic>
          <a:graphicData uri="http://schemas.openxmlformats.org/drawingml/2006/chart">
            <c:chart xmlns:c="http://schemas.openxmlformats.org/drawingml/2006/chart" xmlns:r="http://schemas.openxmlformats.org/officeDocument/2006/relationships" r:id="rId2"/>
          </a:graphicData>
        </a:graphic>
      </p:graphicFrame>
      <p:sp>
        <p:nvSpPr>
          <p:cNvPr id="7" name="Shape 1">
            <a:extLst>
              <a:ext uri="{FF2B5EF4-FFF2-40B4-BE49-F238E27FC236}">
                <a16:creationId xmlns:a16="http://schemas.microsoft.com/office/drawing/2014/main" id="{C20009D9-C53A-EB74-82BE-8191C6D2673A}"/>
              </a:ext>
            </a:extLst>
          </p:cNvPr>
          <p:cNvSpPr/>
          <p:nvPr userDrawn="1"/>
        </p:nvSpPr>
        <p:spPr>
          <a:xfrm>
            <a:off x="4927600" y="1320800"/>
            <a:ext cx="3708400" cy="990600"/>
          </a:xfrm>
          <a:prstGeom prst="rect">
            <a:avLst/>
          </a:prstGeom>
          <a:solidFill>
            <a:schemeClr val="accent3"/>
          </a:solidFill>
          <a:ln w="12700">
            <a:noFill/>
            <a:prstDash val="solid"/>
          </a:ln>
          <a:extLst>
            <a:ext uri="{91240B29-F687-4F45-9708-019B960494DF}">
              <a14:hiddenLine xmlns:a14="http://schemas.microsoft.com/office/drawing/2010/main" w="12700">
                <a:solidFill>
                  <a:srgbClr val="5A5E63"/>
                </a:solidFill>
                <a:prstDash val="solid"/>
              </a14:hiddenLine>
            </a:ext>
          </a:extLst>
        </p:spPr>
        <p:txBody>
          <a:bodyPr/>
          <a:lstStyle/>
          <a:p>
            <a:endParaRPr lang="en-US"/>
          </a:p>
        </p:txBody>
      </p:sp>
      <p:sp>
        <p:nvSpPr>
          <p:cNvPr id="8" name="Shape 2">
            <a:extLst>
              <a:ext uri="{FF2B5EF4-FFF2-40B4-BE49-F238E27FC236}">
                <a16:creationId xmlns:a16="http://schemas.microsoft.com/office/drawing/2014/main" id="{7D54F5DB-0A88-1BD5-A30A-32A845B61358}"/>
              </a:ext>
            </a:extLst>
          </p:cNvPr>
          <p:cNvSpPr/>
          <p:nvPr userDrawn="1"/>
        </p:nvSpPr>
        <p:spPr>
          <a:xfrm>
            <a:off x="4927600" y="2413000"/>
            <a:ext cx="3708400" cy="990600"/>
          </a:xfrm>
          <a:prstGeom prst="rect">
            <a:avLst/>
          </a:prstGeom>
          <a:solidFill>
            <a:schemeClr val="accent2"/>
          </a:solidFill>
          <a:ln w="12700">
            <a:noFill/>
            <a:prstDash val="solid"/>
          </a:ln>
          <a:extLst>
            <a:ext uri="{91240B29-F687-4F45-9708-019B960494DF}">
              <a14:hiddenLine xmlns:a14="http://schemas.microsoft.com/office/drawing/2010/main" w="12700">
                <a:solidFill>
                  <a:srgbClr val="C2A97D"/>
                </a:solidFill>
                <a:prstDash val="solid"/>
              </a14:hiddenLine>
            </a:ext>
          </a:extLst>
        </p:spPr>
        <p:txBody>
          <a:bodyPr/>
          <a:lstStyle/>
          <a:p>
            <a:endParaRPr lang="en-US"/>
          </a:p>
        </p:txBody>
      </p:sp>
      <p:sp>
        <p:nvSpPr>
          <p:cNvPr id="9" name="Shape 3">
            <a:extLst>
              <a:ext uri="{FF2B5EF4-FFF2-40B4-BE49-F238E27FC236}">
                <a16:creationId xmlns:a16="http://schemas.microsoft.com/office/drawing/2014/main" id="{47AB2AED-BBE3-E34C-6FD1-85525B53637B}"/>
              </a:ext>
            </a:extLst>
          </p:cNvPr>
          <p:cNvSpPr/>
          <p:nvPr userDrawn="1"/>
        </p:nvSpPr>
        <p:spPr>
          <a:xfrm>
            <a:off x="4927600" y="3505200"/>
            <a:ext cx="3708400" cy="990600"/>
          </a:xfrm>
          <a:prstGeom prst="rect">
            <a:avLst/>
          </a:prstGeom>
          <a:solidFill>
            <a:schemeClr val="accent1"/>
          </a:solidFill>
          <a:ln w="12700">
            <a:noFill/>
            <a:prstDash val="solid"/>
          </a:ln>
          <a:extLst>
            <a:ext uri="{91240B29-F687-4F45-9708-019B960494DF}">
              <a14:hiddenLine xmlns:a14="http://schemas.microsoft.com/office/drawing/2010/main" w="12700">
                <a:solidFill>
                  <a:srgbClr val="222D3A"/>
                </a:solidFill>
                <a:prstDash val="solid"/>
              </a14:hiddenLine>
            </a:ext>
          </a:extLst>
        </p:spPr>
        <p:txBody>
          <a:bodyPr/>
          <a:lstStyle/>
          <a:p>
            <a:endParaRPr lang="en-US"/>
          </a:p>
        </p:txBody>
      </p:sp>
      <p:sp>
        <p:nvSpPr>
          <p:cNvPr id="10" name="Title 9">
            <a:extLst>
              <a:ext uri="{FF2B5EF4-FFF2-40B4-BE49-F238E27FC236}">
                <a16:creationId xmlns:a16="http://schemas.microsoft.com/office/drawing/2014/main" id="{F0BA1A10-521E-4ED3-B2C1-27A3854213E8}"/>
              </a:ext>
            </a:extLst>
          </p:cNvPr>
          <p:cNvSpPr>
            <a:spLocks noGrp="1"/>
          </p:cNvSpPr>
          <p:nvPr>
            <p:ph type="title" idx="10" hasCustomPrompt="1"/>
          </p:nvPr>
        </p:nvSpPr>
        <p:spPr>
          <a:xfrm>
            <a:off x="499369" y="438224"/>
            <a:ext cx="8112797"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
        <p:nvSpPr>
          <p:cNvPr id="11" name="Text Placeholder 10">
            <a:extLst>
              <a:ext uri="{FF2B5EF4-FFF2-40B4-BE49-F238E27FC236}">
                <a16:creationId xmlns:a16="http://schemas.microsoft.com/office/drawing/2014/main" id="{2A0D569D-B3B7-4EA6-DF7C-A0A794634077}"/>
              </a:ext>
            </a:extLst>
          </p:cNvPr>
          <p:cNvSpPr>
            <a:spLocks noGrp="1"/>
          </p:cNvSpPr>
          <p:nvPr>
            <p:ph type="body" idx="11" hasCustomPrompt="1"/>
          </p:nvPr>
        </p:nvSpPr>
        <p:spPr>
          <a:xfrm>
            <a:off x="1935823" y="2570626"/>
            <a:ext cx="1092200" cy="889000"/>
          </a:xfrm>
        </p:spPr>
        <p:txBody>
          <a:bodyPr lIns="0" tIns="0" rIns="0" bIns="0" anchor="t"/>
          <a:lstStyle>
            <a:lvl1pPr algn="ctr">
              <a:lnSpc>
                <a:spcPct val="110000"/>
              </a:lnSpc>
              <a:defRPr sz="12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2" name="Text Placeholder 11">
            <a:extLst>
              <a:ext uri="{FF2B5EF4-FFF2-40B4-BE49-F238E27FC236}">
                <a16:creationId xmlns:a16="http://schemas.microsoft.com/office/drawing/2014/main" id="{2AA36655-9EAA-1182-D56D-77B1862BF57A}"/>
              </a:ext>
            </a:extLst>
          </p:cNvPr>
          <p:cNvSpPr>
            <a:spLocks noGrp="1"/>
          </p:cNvSpPr>
          <p:nvPr>
            <p:ph type="body" sz="quarter" idx="12" hasCustomPrompt="1"/>
          </p:nvPr>
        </p:nvSpPr>
        <p:spPr>
          <a:xfrm>
            <a:off x="508001" y="1911744"/>
            <a:ext cx="817857" cy="508000"/>
          </a:xfrm>
          <a:prstGeom prst="rect">
            <a:avLst/>
          </a:prstGeom>
        </p:spPr>
        <p:txBody>
          <a:bodyPr lIns="0" tIns="0" rIns="0" bIns="0" anchor="t"/>
          <a:lstStyle>
            <a:lvl1pPr algn="r">
              <a:lnSpc>
                <a:spcPct val="110000"/>
              </a:lnSpc>
              <a:defRPr sz="12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3" name="Text Placeholder 12">
            <a:extLst>
              <a:ext uri="{FF2B5EF4-FFF2-40B4-BE49-F238E27FC236}">
                <a16:creationId xmlns:a16="http://schemas.microsoft.com/office/drawing/2014/main" id="{10760B7E-129E-F8C1-5500-15D0CD5F116B}"/>
              </a:ext>
            </a:extLst>
          </p:cNvPr>
          <p:cNvSpPr>
            <a:spLocks noGrp="1"/>
          </p:cNvSpPr>
          <p:nvPr>
            <p:ph type="body" sz="quarter" idx="13" hasCustomPrompt="1"/>
          </p:nvPr>
        </p:nvSpPr>
        <p:spPr>
          <a:xfrm>
            <a:off x="3625851" y="1911744"/>
            <a:ext cx="817857" cy="508000"/>
          </a:xfrm>
          <a:prstGeom prst="rect">
            <a:avLst/>
          </a:prstGeom>
        </p:spPr>
        <p:txBody>
          <a:bodyPr lIns="0" tIns="0" rIns="0" bIns="0" anchor="t"/>
          <a:lstStyle>
            <a:lvl1pPr algn="l">
              <a:lnSpc>
                <a:spcPct val="110000"/>
              </a:lnSpc>
              <a:defRPr sz="12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4" name="Text Placeholder 13">
            <a:extLst>
              <a:ext uri="{FF2B5EF4-FFF2-40B4-BE49-F238E27FC236}">
                <a16:creationId xmlns:a16="http://schemas.microsoft.com/office/drawing/2014/main" id="{7CBA5F15-606A-3835-385A-35F7157317B6}"/>
              </a:ext>
            </a:extLst>
          </p:cNvPr>
          <p:cNvSpPr>
            <a:spLocks noGrp="1"/>
          </p:cNvSpPr>
          <p:nvPr>
            <p:ph type="body" sz="quarter" idx="14" hasCustomPrompt="1"/>
          </p:nvPr>
        </p:nvSpPr>
        <p:spPr>
          <a:xfrm>
            <a:off x="2053045" y="4085925"/>
            <a:ext cx="857756" cy="508000"/>
          </a:xfrm>
          <a:prstGeom prst="rect">
            <a:avLst/>
          </a:prstGeom>
        </p:spPr>
        <p:txBody>
          <a:bodyPr lIns="0" tIns="0" rIns="0" bIns="0" anchor="t"/>
          <a:lstStyle>
            <a:lvl1pPr algn="ctr">
              <a:lnSpc>
                <a:spcPct val="110000"/>
              </a:lnSpc>
              <a:defRPr sz="12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5" name="Text Placeholder 14">
            <a:extLst>
              <a:ext uri="{FF2B5EF4-FFF2-40B4-BE49-F238E27FC236}">
                <a16:creationId xmlns:a16="http://schemas.microsoft.com/office/drawing/2014/main" id="{0B2CE502-C015-C65D-0AA8-2E67B19F5998}"/>
              </a:ext>
            </a:extLst>
          </p:cNvPr>
          <p:cNvSpPr>
            <a:spLocks noGrp="1"/>
          </p:cNvSpPr>
          <p:nvPr>
            <p:ph type="body" sz="quarter" idx="15" hasCustomPrompt="1"/>
          </p:nvPr>
        </p:nvSpPr>
        <p:spPr>
          <a:xfrm>
            <a:off x="4991100" y="1494105"/>
            <a:ext cx="3581400" cy="204671"/>
          </a:xfrm>
          <a:prstGeom prst="rect">
            <a:avLst/>
          </a:prstGeom>
        </p:spPr>
        <p:txBody>
          <a:bodyPr lIns="0" tIns="0" rIns="0" bIns="0" anchor="t"/>
          <a:lstStyle>
            <a:lvl1pPr algn="ctr">
              <a:lnSpc>
                <a:spcPct val="120000"/>
              </a:lnSpc>
              <a:defRPr sz="1200" b="0">
                <a:solidFill>
                  <a:schemeClr val="lt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6" name="Text Placeholder 15">
            <a:extLst>
              <a:ext uri="{FF2B5EF4-FFF2-40B4-BE49-F238E27FC236}">
                <a16:creationId xmlns:a16="http://schemas.microsoft.com/office/drawing/2014/main" id="{2B0E87D8-7BEC-53C9-46BD-A56D873418A5}"/>
              </a:ext>
            </a:extLst>
          </p:cNvPr>
          <p:cNvSpPr>
            <a:spLocks noGrp="1"/>
          </p:cNvSpPr>
          <p:nvPr>
            <p:ph type="body" sz="quarter" idx="16" hasCustomPrompt="1"/>
          </p:nvPr>
        </p:nvSpPr>
        <p:spPr>
          <a:xfrm>
            <a:off x="4991100" y="2570121"/>
            <a:ext cx="3581400" cy="204671"/>
          </a:xfrm>
          <a:prstGeom prst="rect">
            <a:avLst/>
          </a:prstGeom>
        </p:spPr>
        <p:txBody>
          <a:bodyPr lIns="0" tIns="0" rIns="0" bIns="0" anchor="t"/>
          <a:lstStyle>
            <a:lvl1pPr algn="ctr">
              <a:lnSpc>
                <a:spcPct val="120000"/>
              </a:lnSpc>
              <a:defRPr sz="1200" b="0">
                <a:solidFill>
                  <a:schemeClr val="lt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7" name="Text Placeholder 16">
            <a:extLst>
              <a:ext uri="{FF2B5EF4-FFF2-40B4-BE49-F238E27FC236}">
                <a16:creationId xmlns:a16="http://schemas.microsoft.com/office/drawing/2014/main" id="{FF1E0A63-CB30-EF00-7AA8-CC622A788F62}"/>
              </a:ext>
            </a:extLst>
          </p:cNvPr>
          <p:cNvSpPr>
            <a:spLocks noGrp="1"/>
          </p:cNvSpPr>
          <p:nvPr>
            <p:ph type="body" sz="quarter" idx="17" hasCustomPrompt="1"/>
          </p:nvPr>
        </p:nvSpPr>
        <p:spPr>
          <a:xfrm>
            <a:off x="4991100" y="3718965"/>
            <a:ext cx="3581400" cy="204671"/>
          </a:xfrm>
          <a:prstGeom prst="rect">
            <a:avLst/>
          </a:prstGeom>
        </p:spPr>
        <p:txBody>
          <a:bodyPr lIns="0" tIns="0" rIns="0" bIns="0" anchor="t"/>
          <a:lstStyle>
            <a:lvl1pPr algn="ctr">
              <a:lnSpc>
                <a:spcPct val="120000"/>
              </a:lnSpc>
              <a:defRPr sz="1200" b="0">
                <a:solidFill>
                  <a:schemeClr val="lt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21" name="Text Placeholder 20">
            <a:extLst>
              <a:ext uri="{FF2B5EF4-FFF2-40B4-BE49-F238E27FC236}">
                <a16:creationId xmlns:a16="http://schemas.microsoft.com/office/drawing/2014/main" id="{52D870B6-4CB6-7513-8659-C8BCB7F61CC4}"/>
              </a:ext>
            </a:extLst>
          </p:cNvPr>
          <p:cNvSpPr>
            <a:spLocks noGrp="1"/>
          </p:cNvSpPr>
          <p:nvPr>
            <p:ph type="body" sz="quarter" idx="20" hasCustomPrompt="1"/>
          </p:nvPr>
        </p:nvSpPr>
        <p:spPr>
          <a:xfrm>
            <a:off x="4991100" y="1768625"/>
            <a:ext cx="3581400" cy="361125"/>
          </a:xfrm>
          <a:prstGeom prst="rect">
            <a:avLst/>
          </a:prstGeom>
        </p:spPr>
        <p:txBody>
          <a:bodyPr lIns="0" tIns="0" rIns="0" bIns="0" anchor="t"/>
          <a:lstStyle>
            <a:lvl1pPr algn="ctr">
              <a:lnSpc>
                <a:spcPct val="110000"/>
              </a:lnSpc>
              <a:defRPr sz="11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2" name="Text Placeholder 21">
            <a:extLst>
              <a:ext uri="{FF2B5EF4-FFF2-40B4-BE49-F238E27FC236}">
                <a16:creationId xmlns:a16="http://schemas.microsoft.com/office/drawing/2014/main" id="{45FCAA2F-262D-D7BD-FBCA-D35214B21A90}"/>
              </a:ext>
            </a:extLst>
          </p:cNvPr>
          <p:cNvSpPr>
            <a:spLocks noGrp="1"/>
          </p:cNvSpPr>
          <p:nvPr>
            <p:ph type="body" sz="quarter" idx="21" hasCustomPrompt="1"/>
          </p:nvPr>
        </p:nvSpPr>
        <p:spPr>
          <a:xfrm>
            <a:off x="4991100" y="2844641"/>
            <a:ext cx="3581400" cy="361125"/>
          </a:xfrm>
          <a:prstGeom prst="rect">
            <a:avLst/>
          </a:prstGeom>
        </p:spPr>
        <p:txBody>
          <a:bodyPr lIns="0" tIns="0" rIns="0" bIns="0" anchor="t"/>
          <a:lstStyle>
            <a:lvl1pPr algn="ctr">
              <a:lnSpc>
                <a:spcPct val="110000"/>
              </a:lnSpc>
              <a:defRPr sz="11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3" name="Text Placeholder 22">
            <a:extLst>
              <a:ext uri="{FF2B5EF4-FFF2-40B4-BE49-F238E27FC236}">
                <a16:creationId xmlns:a16="http://schemas.microsoft.com/office/drawing/2014/main" id="{786E28FA-B045-74D6-62EA-AF409474ECC7}"/>
              </a:ext>
            </a:extLst>
          </p:cNvPr>
          <p:cNvSpPr>
            <a:spLocks noGrp="1"/>
          </p:cNvSpPr>
          <p:nvPr>
            <p:ph type="body" sz="quarter" idx="22" hasCustomPrompt="1"/>
          </p:nvPr>
        </p:nvSpPr>
        <p:spPr>
          <a:xfrm>
            <a:off x="4991100" y="3993485"/>
            <a:ext cx="3581400" cy="361125"/>
          </a:xfrm>
          <a:prstGeom prst="rect">
            <a:avLst/>
          </a:prstGeom>
        </p:spPr>
        <p:txBody>
          <a:bodyPr lIns="0" tIns="0" rIns="0" bIns="0" anchor="t"/>
          <a:lstStyle>
            <a:lvl1pPr algn="ctr">
              <a:lnSpc>
                <a:spcPct val="110000"/>
              </a:lnSpc>
              <a:defRPr sz="11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4" name="Date Placeholder 23">
            <a:extLst>
              <a:ext uri="{FF2B5EF4-FFF2-40B4-BE49-F238E27FC236}">
                <a16:creationId xmlns:a16="http://schemas.microsoft.com/office/drawing/2014/main" id="{5CD60BAF-BDF0-C552-05EB-73342B64A5B5}"/>
              </a:ext>
            </a:extLst>
          </p:cNvPr>
          <p:cNvSpPr>
            <a:spLocks noGrp="1"/>
          </p:cNvSpPr>
          <p:nvPr>
            <p:ph type="dt" sz="half" idx="23"/>
          </p:nvPr>
        </p:nvSpPr>
        <p:spPr/>
        <p:txBody>
          <a:bodyPr/>
          <a:lstStyle/>
          <a:p>
            <a:fld id="{1FB05CEF-B178-4275-8CEB-8C7DCEBEEB4D}" type="datetime1">
              <a:rPr lang="en-US" smtClean="0"/>
              <a:t>6/10/2026</a:t>
            </a:fld>
            <a:endParaRPr lang="en-US" sz="900"/>
          </a:p>
        </p:txBody>
      </p:sp>
      <p:sp>
        <p:nvSpPr>
          <p:cNvPr id="25" name="Footer Placeholder 24">
            <a:extLst>
              <a:ext uri="{FF2B5EF4-FFF2-40B4-BE49-F238E27FC236}">
                <a16:creationId xmlns:a16="http://schemas.microsoft.com/office/drawing/2014/main" id="{1408E1E3-5613-3D36-3BA2-72CB7422D080}"/>
              </a:ext>
            </a:extLst>
          </p:cNvPr>
          <p:cNvSpPr>
            <a:spLocks noGrp="1"/>
          </p:cNvSpPr>
          <p:nvPr>
            <p:ph type="ftr" sz="quarter" idx="24"/>
          </p:nvPr>
        </p:nvSpPr>
        <p:spPr/>
        <p:txBody>
          <a:bodyPr/>
          <a:lstStyle/>
          <a:p>
            <a:pPr algn="l"/>
            <a:r>
              <a:rPr lang="en-US"/>
              <a:t>PRIME / Invester Presentation</a:t>
            </a:r>
          </a:p>
        </p:txBody>
      </p:sp>
      <p:sp>
        <p:nvSpPr>
          <p:cNvPr id="26" name="Slide Number Placeholder 25">
            <a:extLst>
              <a:ext uri="{FF2B5EF4-FFF2-40B4-BE49-F238E27FC236}">
                <a16:creationId xmlns:a16="http://schemas.microsoft.com/office/drawing/2014/main" id="{C1DA852D-603A-1AA3-E28A-D7CF115A4B19}"/>
              </a:ext>
            </a:extLst>
          </p:cNvPr>
          <p:cNvSpPr>
            <a:spLocks noGrp="1"/>
          </p:cNvSpPr>
          <p:nvPr>
            <p:ph type="sldNum" sz="quarter" idx="25"/>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3719142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_7">
    <p:spTree>
      <p:nvGrpSpPr>
        <p:cNvPr id="1" name=""/>
        <p:cNvGrpSpPr/>
        <p:nvPr/>
      </p:nvGrpSpPr>
      <p:grpSpPr>
        <a:xfrm>
          <a:off x="0" y="0"/>
          <a:ext cx="0" cy="0"/>
          <a:chOff x="0" y="0"/>
          <a:chExt cx="0" cy="0"/>
        </a:xfrm>
      </p:grpSpPr>
      <p:sp>
        <p:nvSpPr>
          <p:cNvPr id="15" name="Shape 11">
            <a:extLst>
              <a:ext uri="{FF2B5EF4-FFF2-40B4-BE49-F238E27FC236}">
                <a16:creationId xmlns:a16="http://schemas.microsoft.com/office/drawing/2014/main" id="{1C03286C-E408-4205-2F9B-DB800BD30CFC}"/>
              </a:ext>
            </a:extLst>
          </p:cNvPr>
          <p:cNvSpPr/>
          <p:nvPr userDrawn="1"/>
        </p:nvSpPr>
        <p:spPr>
          <a:xfrm>
            <a:off x="6248400" y="2362200"/>
            <a:ext cx="2374900" cy="0"/>
          </a:xfrm>
          <a:prstGeom prst="line">
            <a:avLst/>
          </a:prstGeom>
          <a:noFill/>
          <a:ln w="12700">
            <a:solidFill>
              <a:srgbClr val="D9D9D9"/>
            </a:solidFill>
            <a:prstDash val="solid"/>
          </a:ln>
        </p:spPr>
        <p:txBody>
          <a:bodyPr/>
          <a:lstStyle/>
          <a:p>
            <a:endParaRPr lang="en-US"/>
          </a:p>
        </p:txBody>
      </p:sp>
      <p:sp>
        <p:nvSpPr>
          <p:cNvPr id="16" name="Shape 12">
            <a:extLst>
              <a:ext uri="{FF2B5EF4-FFF2-40B4-BE49-F238E27FC236}">
                <a16:creationId xmlns:a16="http://schemas.microsoft.com/office/drawing/2014/main" id="{0AA9AD37-5E9A-61E3-849B-19A094095A7E}"/>
              </a:ext>
            </a:extLst>
          </p:cNvPr>
          <p:cNvSpPr/>
          <p:nvPr userDrawn="1"/>
        </p:nvSpPr>
        <p:spPr>
          <a:xfrm>
            <a:off x="6248400" y="3479800"/>
            <a:ext cx="2374900" cy="0"/>
          </a:xfrm>
          <a:prstGeom prst="line">
            <a:avLst/>
          </a:prstGeom>
          <a:noFill/>
          <a:ln w="12700">
            <a:solidFill>
              <a:srgbClr val="D9D9D9"/>
            </a:solidFill>
            <a:prstDash val="solid"/>
          </a:ln>
        </p:spPr>
        <p:txBody>
          <a:bodyPr/>
          <a:lstStyle/>
          <a:p>
            <a:endParaRPr lang="en-US"/>
          </a:p>
        </p:txBody>
      </p:sp>
      <p:sp>
        <p:nvSpPr>
          <p:cNvPr id="21" name="Text Placeholder 20">
            <a:extLst>
              <a:ext uri="{FF2B5EF4-FFF2-40B4-BE49-F238E27FC236}">
                <a16:creationId xmlns:a16="http://schemas.microsoft.com/office/drawing/2014/main" id="{B1CB2E68-5108-05C2-8558-35AC714BCE35}"/>
              </a:ext>
            </a:extLst>
          </p:cNvPr>
          <p:cNvSpPr>
            <a:spLocks noGrp="1"/>
          </p:cNvSpPr>
          <p:nvPr>
            <p:ph type="body" idx="10" hasCustomPrompt="1"/>
          </p:nvPr>
        </p:nvSpPr>
        <p:spPr>
          <a:xfrm>
            <a:off x="6248400" y="1409700"/>
            <a:ext cx="2349500" cy="254000"/>
          </a:xfrm>
        </p:spPr>
        <p:txBody>
          <a:bodyPr lIns="0" tIns="0" rIns="0" bIns="0" anchor="t"/>
          <a:lstStyle>
            <a:lvl1pPr algn="l">
              <a:lnSpc>
                <a:spcPct val="100000"/>
              </a:lnSpc>
              <a:defRPr sz="14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22" name="Text Placeholder 21">
            <a:extLst>
              <a:ext uri="{FF2B5EF4-FFF2-40B4-BE49-F238E27FC236}">
                <a16:creationId xmlns:a16="http://schemas.microsoft.com/office/drawing/2014/main" id="{753FBBD5-F794-AEE8-8820-C57C6A4E16A7}"/>
              </a:ext>
            </a:extLst>
          </p:cNvPr>
          <p:cNvSpPr>
            <a:spLocks noGrp="1"/>
          </p:cNvSpPr>
          <p:nvPr>
            <p:ph type="body" sz="quarter" idx="11" hasCustomPrompt="1"/>
          </p:nvPr>
        </p:nvSpPr>
        <p:spPr>
          <a:xfrm>
            <a:off x="6248400" y="1663700"/>
            <a:ext cx="2349500" cy="635000"/>
          </a:xfrm>
          <a:prstGeom prst="rect">
            <a:avLst/>
          </a:prstGeom>
        </p:spPr>
        <p:txBody>
          <a:bodyPr lIns="0" tIns="0" rIns="0" bIns="0" anchor="t"/>
          <a:lstStyle>
            <a:lvl1pPr algn="l">
              <a:lnSpc>
                <a:spcPct val="110000"/>
              </a:lnSpc>
              <a:spcBef>
                <a:spcPts val="0"/>
              </a:spcBef>
              <a:defRPr sz="11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3" name="Text Placeholder 22">
            <a:extLst>
              <a:ext uri="{FF2B5EF4-FFF2-40B4-BE49-F238E27FC236}">
                <a16:creationId xmlns:a16="http://schemas.microsoft.com/office/drawing/2014/main" id="{BC4FC787-EE33-0BDA-C2AC-8563C50A949D}"/>
              </a:ext>
            </a:extLst>
          </p:cNvPr>
          <p:cNvSpPr>
            <a:spLocks noGrp="1"/>
          </p:cNvSpPr>
          <p:nvPr>
            <p:ph type="body" sz="quarter" idx="12" hasCustomPrompt="1"/>
          </p:nvPr>
        </p:nvSpPr>
        <p:spPr>
          <a:xfrm>
            <a:off x="6248400" y="2527300"/>
            <a:ext cx="2349500" cy="254000"/>
          </a:xfrm>
          <a:prstGeom prst="rect">
            <a:avLst/>
          </a:prstGeom>
        </p:spPr>
        <p:txBody>
          <a:bodyPr lIns="0" tIns="0" rIns="0" bIns="0" anchor="t"/>
          <a:lstStyle>
            <a:lvl1pPr algn="l">
              <a:lnSpc>
                <a:spcPct val="100000"/>
              </a:lnSpc>
              <a:defRPr sz="14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24" name="Text Placeholder 23">
            <a:extLst>
              <a:ext uri="{FF2B5EF4-FFF2-40B4-BE49-F238E27FC236}">
                <a16:creationId xmlns:a16="http://schemas.microsoft.com/office/drawing/2014/main" id="{FC7AE5E5-4983-2415-6805-56A16E9E1DAA}"/>
              </a:ext>
            </a:extLst>
          </p:cNvPr>
          <p:cNvSpPr>
            <a:spLocks noGrp="1"/>
          </p:cNvSpPr>
          <p:nvPr>
            <p:ph type="body" sz="quarter" idx="13" hasCustomPrompt="1"/>
          </p:nvPr>
        </p:nvSpPr>
        <p:spPr>
          <a:xfrm>
            <a:off x="6248400" y="2781300"/>
            <a:ext cx="2349500" cy="635000"/>
          </a:xfrm>
          <a:prstGeom prst="rect">
            <a:avLst/>
          </a:prstGeom>
        </p:spPr>
        <p:txBody>
          <a:bodyPr lIns="0" tIns="0" rIns="0" bIns="0" anchor="t"/>
          <a:lstStyle>
            <a:lvl1pPr algn="l">
              <a:lnSpc>
                <a:spcPct val="110000"/>
              </a:lnSpc>
              <a:spcBef>
                <a:spcPts val="0"/>
              </a:spcBef>
              <a:defRPr sz="11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5" name="Text Placeholder 24">
            <a:extLst>
              <a:ext uri="{FF2B5EF4-FFF2-40B4-BE49-F238E27FC236}">
                <a16:creationId xmlns:a16="http://schemas.microsoft.com/office/drawing/2014/main" id="{3F8A0822-6E33-30FA-0422-016B26DB9024}"/>
              </a:ext>
            </a:extLst>
          </p:cNvPr>
          <p:cNvSpPr>
            <a:spLocks noGrp="1"/>
          </p:cNvSpPr>
          <p:nvPr>
            <p:ph type="body" sz="quarter" idx="14" hasCustomPrompt="1"/>
          </p:nvPr>
        </p:nvSpPr>
        <p:spPr>
          <a:xfrm>
            <a:off x="6248400" y="3644900"/>
            <a:ext cx="2349500" cy="254000"/>
          </a:xfrm>
          <a:prstGeom prst="rect">
            <a:avLst/>
          </a:prstGeom>
        </p:spPr>
        <p:txBody>
          <a:bodyPr lIns="0" tIns="0" rIns="0" bIns="0" anchor="t"/>
          <a:lstStyle>
            <a:lvl1pPr algn="l">
              <a:lnSpc>
                <a:spcPct val="100000"/>
              </a:lnSpc>
              <a:defRPr sz="1400" b="1">
                <a:solidFill>
                  <a:schemeClr val="tx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26" name="Text Placeholder 25">
            <a:extLst>
              <a:ext uri="{FF2B5EF4-FFF2-40B4-BE49-F238E27FC236}">
                <a16:creationId xmlns:a16="http://schemas.microsoft.com/office/drawing/2014/main" id="{A266CFE5-0649-FA77-DA72-08318270688F}"/>
              </a:ext>
            </a:extLst>
          </p:cNvPr>
          <p:cNvSpPr>
            <a:spLocks noGrp="1"/>
          </p:cNvSpPr>
          <p:nvPr>
            <p:ph type="body" sz="quarter" idx="15" hasCustomPrompt="1"/>
          </p:nvPr>
        </p:nvSpPr>
        <p:spPr>
          <a:xfrm>
            <a:off x="6248400" y="3898900"/>
            <a:ext cx="2349500" cy="635000"/>
          </a:xfrm>
          <a:prstGeom prst="rect">
            <a:avLst/>
          </a:prstGeom>
        </p:spPr>
        <p:txBody>
          <a:bodyPr lIns="0" tIns="0" rIns="0" bIns="0" anchor="t"/>
          <a:lstStyle>
            <a:lvl1pPr algn="l">
              <a:lnSpc>
                <a:spcPct val="110000"/>
              </a:lnSpc>
              <a:spcBef>
                <a:spcPts val="0"/>
              </a:spcBef>
              <a:defRPr sz="11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30" name="Title 29">
            <a:extLst>
              <a:ext uri="{FF2B5EF4-FFF2-40B4-BE49-F238E27FC236}">
                <a16:creationId xmlns:a16="http://schemas.microsoft.com/office/drawing/2014/main" id="{26850F4D-742C-5D23-C9D4-469CB463BC64}"/>
              </a:ext>
            </a:extLst>
          </p:cNvPr>
          <p:cNvSpPr>
            <a:spLocks noGrp="1"/>
          </p:cNvSpPr>
          <p:nvPr>
            <p:ph type="title" idx="18" hasCustomPrompt="1"/>
          </p:nvPr>
        </p:nvSpPr>
        <p:spPr>
          <a:xfrm>
            <a:off x="499370" y="438224"/>
            <a:ext cx="81239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
        <p:nvSpPr>
          <p:cNvPr id="31" name="Date Placeholder 30">
            <a:extLst>
              <a:ext uri="{FF2B5EF4-FFF2-40B4-BE49-F238E27FC236}">
                <a16:creationId xmlns:a16="http://schemas.microsoft.com/office/drawing/2014/main" id="{157F226B-F2FF-30CC-B7A2-2D127AF4185C}"/>
              </a:ext>
            </a:extLst>
          </p:cNvPr>
          <p:cNvSpPr>
            <a:spLocks noGrp="1"/>
          </p:cNvSpPr>
          <p:nvPr>
            <p:ph type="dt" sz="half" idx="19"/>
          </p:nvPr>
        </p:nvSpPr>
        <p:spPr/>
        <p:txBody>
          <a:bodyPr/>
          <a:lstStyle/>
          <a:p>
            <a:fld id="{D729359D-C0A5-42A5-80A1-53440BD9A9CE}" type="datetime1">
              <a:rPr lang="en-US" smtClean="0"/>
              <a:t>6/10/2026</a:t>
            </a:fld>
            <a:endParaRPr lang="en-US" sz="900"/>
          </a:p>
        </p:txBody>
      </p:sp>
      <p:sp>
        <p:nvSpPr>
          <p:cNvPr id="32" name="Footer Placeholder 31">
            <a:extLst>
              <a:ext uri="{FF2B5EF4-FFF2-40B4-BE49-F238E27FC236}">
                <a16:creationId xmlns:a16="http://schemas.microsoft.com/office/drawing/2014/main" id="{D9CFCE83-CE9F-A919-EE72-0C17B368BD32}"/>
              </a:ext>
            </a:extLst>
          </p:cNvPr>
          <p:cNvSpPr>
            <a:spLocks noGrp="1"/>
          </p:cNvSpPr>
          <p:nvPr>
            <p:ph type="ftr" sz="quarter" idx="20"/>
          </p:nvPr>
        </p:nvSpPr>
        <p:spPr/>
        <p:txBody>
          <a:bodyPr/>
          <a:lstStyle/>
          <a:p>
            <a:pPr algn="l"/>
            <a:r>
              <a:rPr lang="en-US"/>
              <a:t>PRIME / Invester Presentation</a:t>
            </a:r>
          </a:p>
        </p:txBody>
      </p:sp>
      <p:sp>
        <p:nvSpPr>
          <p:cNvPr id="33" name="Slide Number Placeholder 32">
            <a:extLst>
              <a:ext uri="{FF2B5EF4-FFF2-40B4-BE49-F238E27FC236}">
                <a16:creationId xmlns:a16="http://schemas.microsoft.com/office/drawing/2014/main" id="{CA56FD49-B828-9147-5CCA-0807A80ABB98}"/>
              </a:ext>
            </a:extLst>
          </p:cNvPr>
          <p:cNvSpPr>
            <a:spLocks noGrp="1"/>
          </p:cNvSpPr>
          <p:nvPr>
            <p:ph type="sldNum" sz="quarter" idx="21"/>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2679754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_8">
    <p:spTree>
      <p:nvGrpSpPr>
        <p:cNvPr id="1" name=""/>
        <p:cNvGrpSpPr/>
        <p:nvPr/>
      </p:nvGrpSpPr>
      <p:grpSpPr>
        <a:xfrm>
          <a:off x="0" y="0"/>
          <a:ext cx="0" cy="0"/>
          <a:chOff x="0" y="0"/>
          <a:chExt cx="0" cy="0"/>
        </a:xfrm>
      </p:grpSpPr>
      <p:sp>
        <p:nvSpPr>
          <p:cNvPr id="6" name="Shape 2">
            <a:extLst>
              <a:ext uri="{FF2B5EF4-FFF2-40B4-BE49-F238E27FC236}">
                <a16:creationId xmlns:a16="http://schemas.microsoft.com/office/drawing/2014/main" id="{B91D3220-3280-7153-6CAB-4B118F0941C1}"/>
              </a:ext>
            </a:extLst>
          </p:cNvPr>
          <p:cNvSpPr/>
          <p:nvPr userDrawn="1"/>
        </p:nvSpPr>
        <p:spPr>
          <a:xfrm>
            <a:off x="533400" y="2286000"/>
            <a:ext cx="1219200" cy="762000"/>
          </a:xfrm>
          <a:prstGeom prst="roundRect">
            <a:avLst>
              <a:gd name="adj" fmla="val 14400"/>
            </a:avLst>
          </a:prstGeom>
          <a:solidFill>
            <a:schemeClr val="accent1"/>
          </a:solidFill>
          <a:ln w="12700">
            <a:noFill/>
            <a:prstDash val="solid"/>
          </a:ln>
        </p:spPr>
        <p:txBody>
          <a:bodyPr/>
          <a:lstStyle/>
          <a:p>
            <a:endParaRPr lang="en-US"/>
          </a:p>
        </p:txBody>
      </p:sp>
      <p:sp>
        <p:nvSpPr>
          <p:cNvPr id="7" name="Text Placeholder 6">
            <a:extLst>
              <a:ext uri="{FF2B5EF4-FFF2-40B4-BE49-F238E27FC236}">
                <a16:creationId xmlns:a16="http://schemas.microsoft.com/office/drawing/2014/main" id="{F4CAA953-F6E2-3CC9-8115-269F0527EEBF}"/>
              </a:ext>
            </a:extLst>
          </p:cNvPr>
          <p:cNvSpPr>
            <a:spLocks noGrp="1"/>
          </p:cNvSpPr>
          <p:nvPr>
            <p:ph type="body" idx="10" hasCustomPrompt="1"/>
          </p:nvPr>
        </p:nvSpPr>
        <p:spPr>
          <a:xfrm>
            <a:off x="533400" y="2286000"/>
            <a:ext cx="1219200" cy="762000"/>
          </a:xfrm>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8" name="Shape 4">
            <a:extLst>
              <a:ext uri="{FF2B5EF4-FFF2-40B4-BE49-F238E27FC236}">
                <a16:creationId xmlns:a16="http://schemas.microsoft.com/office/drawing/2014/main" id="{781F3D3A-69AA-489A-2609-57A625D63F42}"/>
              </a:ext>
            </a:extLst>
          </p:cNvPr>
          <p:cNvSpPr/>
          <p:nvPr userDrawn="1"/>
        </p:nvSpPr>
        <p:spPr>
          <a:xfrm>
            <a:off x="2222500" y="2286000"/>
            <a:ext cx="1219200" cy="762000"/>
          </a:xfrm>
          <a:prstGeom prst="roundRect">
            <a:avLst>
              <a:gd name="adj" fmla="val 14400"/>
            </a:avLst>
          </a:prstGeom>
          <a:solidFill>
            <a:schemeClr val="accent2"/>
          </a:solidFill>
          <a:ln w="12700">
            <a:noFill/>
            <a:prstDash val="solid"/>
          </a:ln>
        </p:spPr>
        <p:txBody>
          <a:bodyPr/>
          <a:lstStyle/>
          <a:p>
            <a:endParaRPr lang="en-US"/>
          </a:p>
        </p:txBody>
      </p:sp>
      <p:sp>
        <p:nvSpPr>
          <p:cNvPr id="9" name="Text Placeholder 8">
            <a:extLst>
              <a:ext uri="{FF2B5EF4-FFF2-40B4-BE49-F238E27FC236}">
                <a16:creationId xmlns:a16="http://schemas.microsoft.com/office/drawing/2014/main" id="{F357C5A4-28A5-D61D-5B74-21B94CE61E50}"/>
              </a:ext>
            </a:extLst>
          </p:cNvPr>
          <p:cNvSpPr>
            <a:spLocks noGrp="1"/>
          </p:cNvSpPr>
          <p:nvPr>
            <p:ph type="body" sz="quarter" idx="11" hasCustomPrompt="1"/>
          </p:nvPr>
        </p:nvSpPr>
        <p:spPr>
          <a:xfrm>
            <a:off x="2222500" y="2286000"/>
            <a:ext cx="1219200" cy="762000"/>
          </a:xfrm>
          <a:prstGeom prst="rect">
            <a:avLst/>
          </a:prstGeom>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0" name="Shape 6">
            <a:extLst>
              <a:ext uri="{FF2B5EF4-FFF2-40B4-BE49-F238E27FC236}">
                <a16:creationId xmlns:a16="http://schemas.microsoft.com/office/drawing/2014/main" id="{7AFA0640-2C38-1C5A-B1B8-8D474AECF013}"/>
              </a:ext>
            </a:extLst>
          </p:cNvPr>
          <p:cNvSpPr/>
          <p:nvPr userDrawn="1"/>
        </p:nvSpPr>
        <p:spPr>
          <a:xfrm>
            <a:off x="4013200" y="2286000"/>
            <a:ext cx="1219200" cy="762000"/>
          </a:xfrm>
          <a:prstGeom prst="roundRect">
            <a:avLst>
              <a:gd name="adj" fmla="val 14400"/>
            </a:avLst>
          </a:prstGeom>
          <a:solidFill>
            <a:schemeClr val="accent2"/>
          </a:solidFill>
          <a:ln w="12700">
            <a:solidFill>
              <a:srgbClr val="44566C"/>
            </a:solidFill>
            <a:prstDash val="solid"/>
          </a:ln>
        </p:spPr>
        <p:txBody>
          <a:bodyPr/>
          <a:lstStyle/>
          <a:p>
            <a:endParaRPr lang="en-US"/>
          </a:p>
        </p:txBody>
      </p:sp>
      <p:sp>
        <p:nvSpPr>
          <p:cNvPr id="11" name="Text Placeholder 10">
            <a:extLst>
              <a:ext uri="{FF2B5EF4-FFF2-40B4-BE49-F238E27FC236}">
                <a16:creationId xmlns:a16="http://schemas.microsoft.com/office/drawing/2014/main" id="{C7675626-8F30-899E-0E6B-A8BEC4FFCF3F}"/>
              </a:ext>
            </a:extLst>
          </p:cNvPr>
          <p:cNvSpPr>
            <a:spLocks noGrp="1"/>
          </p:cNvSpPr>
          <p:nvPr>
            <p:ph type="body" sz="quarter" idx="12" hasCustomPrompt="1"/>
          </p:nvPr>
        </p:nvSpPr>
        <p:spPr>
          <a:xfrm>
            <a:off x="4013200" y="2286000"/>
            <a:ext cx="1219200" cy="762000"/>
          </a:xfrm>
          <a:prstGeom prst="rect">
            <a:avLst/>
          </a:prstGeom>
          <a:ln>
            <a:noFill/>
          </a:ln>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2" name="Shape 8">
            <a:extLst>
              <a:ext uri="{FF2B5EF4-FFF2-40B4-BE49-F238E27FC236}">
                <a16:creationId xmlns:a16="http://schemas.microsoft.com/office/drawing/2014/main" id="{4990BDA1-FBC7-D838-78B9-9473C7223B43}"/>
              </a:ext>
            </a:extLst>
          </p:cNvPr>
          <p:cNvSpPr/>
          <p:nvPr userDrawn="1"/>
        </p:nvSpPr>
        <p:spPr>
          <a:xfrm>
            <a:off x="5803900" y="2286000"/>
            <a:ext cx="1219200" cy="762000"/>
          </a:xfrm>
          <a:prstGeom prst="roundRect">
            <a:avLst>
              <a:gd name="adj" fmla="val 14400"/>
            </a:avLst>
          </a:prstGeom>
          <a:solidFill>
            <a:schemeClr val="accent2"/>
          </a:solidFill>
          <a:ln w="12700">
            <a:noFill/>
            <a:prstDash val="solid"/>
          </a:ln>
        </p:spPr>
        <p:txBody>
          <a:bodyPr/>
          <a:lstStyle/>
          <a:p>
            <a:endParaRPr lang="en-US"/>
          </a:p>
        </p:txBody>
      </p:sp>
      <p:sp>
        <p:nvSpPr>
          <p:cNvPr id="13" name="Text Placeholder 12">
            <a:extLst>
              <a:ext uri="{FF2B5EF4-FFF2-40B4-BE49-F238E27FC236}">
                <a16:creationId xmlns:a16="http://schemas.microsoft.com/office/drawing/2014/main" id="{FD995139-D7EE-9AD2-E2EF-6A283E6A12FD}"/>
              </a:ext>
            </a:extLst>
          </p:cNvPr>
          <p:cNvSpPr>
            <a:spLocks noGrp="1"/>
          </p:cNvSpPr>
          <p:nvPr>
            <p:ph type="body" sz="quarter" idx="13" hasCustomPrompt="1"/>
          </p:nvPr>
        </p:nvSpPr>
        <p:spPr>
          <a:xfrm>
            <a:off x="5803900" y="2286000"/>
            <a:ext cx="1219200" cy="762000"/>
          </a:xfrm>
          <a:prstGeom prst="rect">
            <a:avLst/>
          </a:prstGeom>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4" name="Shape 10">
            <a:extLst>
              <a:ext uri="{FF2B5EF4-FFF2-40B4-BE49-F238E27FC236}">
                <a16:creationId xmlns:a16="http://schemas.microsoft.com/office/drawing/2014/main" id="{FBB5E3B5-DBA7-ED98-E901-7E824F26D07B}"/>
              </a:ext>
            </a:extLst>
          </p:cNvPr>
          <p:cNvSpPr/>
          <p:nvPr userDrawn="1"/>
        </p:nvSpPr>
        <p:spPr>
          <a:xfrm>
            <a:off x="7442200" y="2286000"/>
            <a:ext cx="1219200" cy="762000"/>
          </a:xfrm>
          <a:prstGeom prst="roundRect">
            <a:avLst>
              <a:gd name="adj" fmla="val 14400"/>
            </a:avLst>
          </a:prstGeom>
          <a:solidFill>
            <a:schemeClr val="accent4"/>
          </a:solidFill>
          <a:ln w="12700">
            <a:noFill/>
            <a:prstDash val="solid"/>
          </a:ln>
        </p:spPr>
        <p:txBody>
          <a:bodyPr/>
          <a:lstStyle/>
          <a:p>
            <a:endParaRPr lang="en-US"/>
          </a:p>
        </p:txBody>
      </p:sp>
      <p:sp>
        <p:nvSpPr>
          <p:cNvPr id="15" name="Text Placeholder 14">
            <a:extLst>
              <a:ext uri="{FF2B5EF4-FFF2-40B4-BE49-F238E27FC236}">
                <a16:creationId xmlns:a16="http://schemas.microsoft.com/office/drawing/2014/main" id="{E51F0A57-86C7-D0AC-8196-C314BA106C9B}"/>
              </a:ext>
            </a:extLst>
          </p:cNvPr>
          <p:cNvSpPr>
            <a:spLocks noGrp="1"/>
          </p:cNvSpPr>
          <p:nvPr>
            <p:ph type="body" sz="quarter" idx="14" hasCustomPrompt="1"/>
          </p:nvPr>
        </p:nvSpPr>
        <p:spPr>
          <a:xfrm>
            <a:off x="7442200" y="2286000"/>
            <a:ext cx="1219200" cy="762000"/>
          </a:xfrm>
          <a:prstGeom prst="rect">
            <a:avLst/>
          </a:prstGeom>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6" name="Shape 12">
            <a:extLst>
              <a:ext uri="{FF2B5EF4-FFF2-40B4-BE49-F238E27FC236}">
                <a16:creationId xmlns:a16="http://schemas.microsoft.com/office/drawing/2014/main" id="{1E0FEDE4-F52A-86B2-065F-E5F0E9B7E5E6}"/>
              </a:ext>
            </a:extLst>
          </p:cNvPr>
          <p:cNvSpPr/>
          <p:nvPr userDrawn="1"/>
        </p:nvSpPr>
        <p:spPr>
          <a:xfrm>
            <a:off x="5803900" y="1168400"/>
            <a:ext cx="1219200" cy="762000"/>
          </a:xfrm>
          <a:prstGeom prst="roundRect">
            <a:avLst>
              <a:gd name="adj" fmla="val 14400"/>
            </a:avLst>
          </a:prstGeom>
          <a:solidFill>
            <a:schemeClr val="accent3"/>
          </a:solidFill>
          <a:ln w="12700">
            <a:noFill/>
            <a:prstDash val="solid"/>
          </a:ln>
        </p:spPr>
        <p:txBody>
          <a:bodyPr/>
          <a:lstStyle/>
          <a:p>
            <a:endParaRPr lang="en-US"/>
          </a:p>
        </p:txBody>
      </p:sp>
      <p:sp>
        <p:nvSpPr>
          <p:cNvPr id="17" name="Text Placeholder 16">
            <a:extLst>
              <a:ext uri="{FF2B5EF4-FFF2-40B4-BE49-F238E27FC236}">
                <a16:creationId xmlns:a16="http://schemas.microsoft.com/office/drawing/2014/main" id="{355B4298-7E90-66D6-6317-31278F25FE98}"/>
              </a:ext>
            </a:extLst>
          </p:cNvPr>
          <p:cNvSpPr>
            <a:spLocks noGrp="1"/>
          </p:cNvSpPr>
          <p:nvPr>
            <p:ph type="body" sz="quarter" idx="15" hasCustomPrompt="1"/>
          </p:nvPr>
        </p:nvSpPr>
        <p:spPr>
          <a:xfrm>
            <a:off x="5803900" y="1168400"/>
            <a:ext cx="1219200" cy="762000"/>
          </a:xfrm>
          <a:prstGeom prst="rect">
            <a:avLst/>
          </a:prstGeom>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8" name="Shape 14">
            <a:extLst>
              <a:ext uri="{FF2B5EF4-FFF2-40B4-BE49-F238E27FC236}">
                <a16:creationId xmlns:a16="http://schemas.microsoft.com/office/drawing/2014/main" id="{EB54DE7B-4A7E-4E6A-745E-FD83106E67CC}"/>
              </a:ext>
            </a:extLst>
          </p:cNvPr>
          <p:cNvSpPr/>
          <p:nvPr userDrawn="1"/>
        </p:nvSpPr>
        <p:spPr>
          <a:xfrm>
            <a:off x="5803900" y="3441700"/>
            <a:ext cx="1219200" cy="762000"/>
          </a:xfrm>
          <a:prstGeom prst="roundRect">
            <a:avLst>
              <a:gd name="adj" fmla="val 14400"/>
            </a:avLst>
          </a:prstGeom>
          <a:solidFill>
            <a:srgbClr val="C0A980"/>
          </a:solidFill>
          <a:ln w="12700">
            <a:noFill/>
            <a:prstDash val="solid"/>
          </a:ln>
        </p:spPr>
        <p:txBody>
          <a:bodyPr/>
          <a:lstStyle/>
          <a:p>
            <a:endParaRPr lang="en-US"/>
          </a:p>
        </p:txBody>
      </p:sp>
      <p:sp>
        <p:nvSpPr>
          <p:cNvPr id="19" name="Text Placeholder 18">
            <a:extLst>
              <a:ext uri="{FF2B5EF4-FFF2-40B4-BE49-F238E27FC236}">
                <a16:creationId xmlns:a16="http://schemas.microsoft.com/office/drawing/2014/main" id="{DF5D6DD1-1E08-6400-0524-8013CC9D122B}"/>
              </a:ext>
            </a:extLst>
          </p:cNvPr>
          <p:cNvSpPr>
            <a:spLocks noGrp="1"/>
          </p:cNvSpPr>
          <p:nvPr>
            <p:ph type="body" sz="quarter" idx="16" hasCustomPrompt="1"/>
          </p:nvPr>
        </p:nvSpPr>
        <p:spPr>
          <a:xfrm>
            <a:off x="5803900" y="3441700"/>
            <a:ext cx="1219200" cy="762000"/>
          </a:xfrm>
          <a:prstGeom prst="rect">
            <a:avLst/>
          </a:prstGeom>
        </p:spPr>
        <p:txBody>
          <a:bodyPr lIns="50800" tIns="50800" rIns="50800" bIns="50800" anchor="ctr"/>
          <a:lstStyle>
            <a:lvl1pPr algn="ctr">
              <a:lnSpc>
                <a:spcPct val="110000"/>
              </a:lnSpc>
              <a:defRPr sz="12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0" name="Shape 16">
            <a:extLst>
              <a:ext uri="{FF2B5EF4-FFF2-40B4-BE49-F238E27FC236}">
                <a16:creationId xmlns:a16="http://schemas.microsoft.com/office/drawing/2014/main" id="{BC6FB201-8C28-9CE0-B59F-561FC2C4A055}"/>
              </a:ext>
            </a:extLst>
          </p:cNvPr>
          <p:cNvSpPr/>
          <p:nvPr userDrawn="1"/>
        </p:nvSpPr>
        <p:spPr>
          <a:xfrm>
            <a:off x="1752600" y="2667000"/>
            <a:ext cx="469900" cy="0"/>
          </a:xfrm>
          <a:prstGeom prst="line">
            <a:avLst/>
          </a:prstGeom>
          <a:noFill/>
          <a:ln w="12700">
            <a:solidFill>
              <a:srgbClr val="999999"/>
            </a:solidFill>
            <a:prstDash val="solid"/>
            <a:tailEnd type="triangle"/>
          </a:ln>
        </p:spPr>
        <p:txBody>
          <a:bodyPr/>
          <a:lstStyle/>
          <a:p>
            <a:endParaRPr lang="en-US"/>
          </a:p>
        </p:txBody>
      </p:sp>
      <p:sp>
        <p:nvSpPr>
          <p:cNvPr id="21" name="Shape 17">
            <a:extLst>
              <a:ext uri="{FF2B5EF4-FFF2-40B4-BE49-F238E27FC236}">
                <a16:creationId xmlns:a16="http://schemas.microsoft.com/office/drawing/2014/main" id="{405AC1A3-9D02-AF6B-7D54-024962BE47B0}"/>
              </a:ext>
            </a:extLst>
          </p:cNvPr>
          <p:cNvSpPr/>
          <p:nvPr userDrawn="1"/>
        </p:nvSpPr>
        <p:spPr>
          <a:xfrm>
            <a:off x="3441700" y="2667000"/>
            <a:ext cx="571500" cy="0"/>
          </a:xfrm>
          <a:prstGeom prst="line">
            <a:avLst/>
          </a:prstGeom>
          <a:noFill/>
          <a:ln w="12700">
            <a:solidFill>
              <a:srgbClr val="999999"/>
            </a:solidFill>
            <a:prstDash val="solid"/>
            <a:tailEnd type="triangle"/>
          </a:ln>
        </p:spPr>
        <p:txBody>
          <a:bodyPr/>
          <a:lstStyle/>
          <a:p>
            <a:endParaRPr lang="en-US"/>
          </a:p>
        </p:txBody>
      </p:sp>
      <p:sp>
        <p:nvSpPr>
          <p:cNvPr id="22" name="Shape 18">
            <a:extLst>
              <a:ext uri="{FF2B5EF4-FFF2-40B4-BE49-F238E27FC236}">
                <a16:creationId xmlns:a16="http://schemas.microsoft.com/office/drawing/2014/main" id="{8C337906-47F7-0CEC-EFB8-21DF279D9B02}"/>
              </a:ext>
            </a:extLst>
          </p:cNvPr>
          <p:cNvSpPr/>
          <p:nvPr userDrawn="1"/>
        </p:nvSpPr>
        <p:spPr>
          <a:xfrm>
            <a:off x="5232400" y="2667000"/>
            <a:ext cx="571500" cy="0"/>
          </a:xfrm>
          <a:prstGeom prst="line">
            <a:avLst/>
          </a:prstGeom>
          <a:noFill/>
          <a:ln w="12700">
            <a:solidFill>
              <a:srgbClr val="999999"/>
            </a:solidFill>
            <a:prstDash val="solid"/>
            <a:tailEnd type="triangle"/>
          </a:ln>
        </p:spPr>
        <p:txBody>
          <a:bodyPr/>
          <a:lstStyle/>
          <a:p>
            <a:endParaRPr lang="en-US"/>
          </a:p>
        </p:txBody>
      </p:sp>
      <p:sp>
        <p:nvSpPr>
          <p:cNvPr id="23" name="Shape 19">
            <a:extLst>
              <a:ext uri="{FF2B5EF4-FFF2-40B4-BE49-F238E27FC236}">
                <a16:creationId xmlns:a16="http://schemas.microsoft.com/office/drawing/2014/main" id="{C82B55C3-1CCB-D7B0-760B-86D25CB6E91B}"/>
              </a:ext>
            </a:extLst>
          </p:cNvPr>
          <p:cNvSpPr/>
          <p:nvPr userDrawn="1"/>
        </p:nvSpPr>
        <p:spPr>
          <a:xfrm>
            <a:off x="7023100" y="2667000"/>
            <a:ext cx="419100" cy="0"/>
          </a:xfrm>
          <a:prstGeom prst="line">
            <a:avLst/>
          </a:prstGeom>
          <a:noFill/>
          <a:ln w="12700">
            <a:solidFill>
              <a:srgbClr val="999999"/>
            </a:solidFill>
            <a:prstDash val="solid"/>
            <a:tailEnd type="triangle"/>
          </a:ln>
        </p:spPr>
        <p:txBody>
          <a:bodyPr/>
          <a:lstStyle/>
          <a:p>
            <a:endParaRPr lang="en-US"/>
          </a:p>
        </p:txBody>
      </p:sp>
      <p:sp>
        <p:nvSpPr>
          <p:cNvPr id="24" name="Shape 20">
            <a:extLst>
              <a:ext uri="{FF2B5EF4-FFF2-40B4-BE49-F238E27FC236}">
                <a16:creationId xmlns:a16="http://schemas.microsoft.com/office/drawing/2014/main" id="{97181A74-01B6-E562-3671-5F33427F1724}"/>
              </a:ext>
            </a:extLst>
          </p:cNvPr>
          <p:cNvSpPr/>
          <p:nvPr userDrawn="1"/>
        </p:nvSpPr>
        <p:spPr>
          <a:xfrm>
            <a:off x="4622800" y="1549400"/>
            <a:ext cx="0" cy="736600"/>
          </a:xfrm>
          <a:prstGeom prst="line">
            <a:avLst/>
          </a:prstGeom>
          <a:noFill/>
          <a:ln w="12700">
            <a:solidFill>
              <a:srgbClr val="999999"/>
            </a:solidFill>
            <a:prstDash val="solid"/>
          </a:ln>
        </p:spPr>
        <p:txBody>
          <a:bodyPr/>
          <a:lstStyle/>
          <a:p>
            <a:endParaRPr lang="en-US"/>
          </a:p>
        </p:txBody>
      </p:sp>
      <p:sp>
        <p:nvSpPr>
          <p:cNvPr id="25" name="Shape 21">
            <a:extLst>
              <a:ext uri="{FF2B5EF4-FFF2-40B4-BE49-F238E27FC236}">
                <a16:creationId xmlns:a16="http://schemas.microsoft.com/office/drawing/2014/main" id="{2679D93F-2355-6E83-718C-FE890A19751D}"/>
              </a:ext>
            </a:extLst>
          </p:cNvPr>
          <p:cNvSpPr/>
          <p:nvPr userDrawn="1"/>
        </p:nvSpPr>
        <p:spPr>
          <a:xfrm>
            <a:off x="4622800" y="1549400"/>
            <a:ext cx="1181100" cy="0"/>
          </a:xfrm>
          <a:prstGeom prst="line">
            <a:avLst/>
          </a:prstGeom>
          <a:noFill/>
          <a:ln w="12700">
            <a:solidFill>
              <a:srgbClr val="999999"/>
            </a:solidFill>
            <a:prstDash val="solid"/>
            <a:tailEnd type="triangle"/>
          </a:ln>
        </p:spPr>
        <p:txBody>
          <a:bodyPr/>
          <a:lstStyle/>
          <a:p>
            <a:endParaRPr lang="en-US"/>
          </a:p>
        </p:txBody>
      </p:sp>
      <p:sp>
        <p:nvSpPr>
          <p:cNvPr id="26" name="Shape 22">
            <a:extLst>
              <a:ext uri="{FF2B5EF4-FFF2-40B4-BE49-F238E27FC236}">
                <a16:creationId xmlns:a16="http://schemas.microsoft.com/office/drawing/2014/main" id="{00F63993-83D1-D9B5-6C68-30E4692F7326}"/>
              </a:ext>
            </a:extLst>
          </p:cNvPr>
          <p:cNvSpPr/>
          <p:nvPr userDrawn="1"/>
        </p:nvSpPr>
        <p:spPr>
          <a:xfrm>
            <a:off x="6413500" y="1930400"/>
            <a:ext cx="0" cy="355600"/>
          </a:xfrm>
          <a:prstGeom prst="line">
            <a:avLst/>
          </a:prstGeom>
          <a:noFill/>
          <a:ln w="12700">
            <a:solidFill>
              <a:srgbClr val="999999"/>
            </a:solidFill>
            <a:prstDash val="solid"/>
            <a:tailEnd type="triangle"/>
          </a:ln>
        </p:spPr>
        <p:txBody>
          <a:bodyPr/>
          <a:lstStyle/>
          <a:p>
            <a:endParaRPr lang="en-US"/>
          </a:p>
        </p:txBody>
      </p:sp>
      <p:sp>
        <p:nvSpPr>
          <p:cNvPr id="27" name="Shape 23">
            <a:extLst>
              <a:ext uri="{FF2B5EF4-FFF2-40B4-BE49-F238E27FC236}">
                <a16:creationId xmlns:a16="http://schemas.microsoft.com/office/drawing/2014/main" id="{18B0D321-E795-B132-9DE4-A02D6A560F68}"/>
              </a:ext>
            </a:extLst>
          </p:cNvPr>
          <p:cNvSpPr/>
          <p:nvPr userDrawn="1"/>
        </p:nvSpPr>
        <p:spPr>
          <a:xfrm>
            <a:off x="2832100" y="3048000"/>
            <a:ext cx="0" cy="774700"/>
          </a:xfrm>
          <a:prstGeom prst="line">
            <a:avLst/>
          </a:prstGeom>
          <a:noFill/>
          <a:ln w="12700">
            <a:solidFill>
              <a:srgbClr val="999999"/>
            </a:solidFill>
            <a:prstDash val="solid"/>
          </a:ln>
        </p:spPr>
        <p:txBody>
          <a:bodyPr/>
          <a:lstStyle/>
          <a:p>
            <a:endParaRPr lang="en-US"/>
          </a:p>
        </p:txBody>
      </p:sp>
      <p:sp>
        <p:nvSpPr>
          <p:cNvPr id="28" name="Shape 24">
            <a:extLst>
              <a:ext uri="{FF2B5EF4-FFF2-40B4-BE49-F238E27FC236}">
                <a16:creationId xmlns:a16="http://schemas.microsoft.com/office/drawing/2014/main" id="{6003638D-21AE-D05A-C6BF-93F1DE901089}"/>
              </a:ext>
            </a:extLst>
          </p:cNvPr>
          <p:cNvSpPr/>
          <p:nvPr userDrawn="1"/>
        </p:nvSpPr>
        <p:spPr>
          <a:xfrm>
            <a:off x="2832100" y="3822700"/>
            <a:ext cx="2971800" cy="0"/>
          </a:xfrm>
          <a:prstGeom prst="line">
            <a:avLst/>
          </a:prstGeom>
          <a:noFill/>
          <a:ln w="12700">
            <a:solidFill>
              <a:srgbClr val="999999"/>
            </a:solidFill>
            <a:prstDash val="solid"/>
            <a:tailEnd type="triangle"/>
          </a:ln>
        </p:spPr>
        <p:txBody>
          <a:bodyPr/>
          <a:lstStyle/>
          <a:p>
            <a:endParaRPr lang="en-US"/>
          </a:p>
        </p:txBody>
      </p:sp>
      <p:sp>
        <p:nvSpPr>
          <p:cNvPr id="29" name="Shape 25">
            <a:extLst>
              <a:ext uri="{FF2B5EF4-FFF2-40B4-BE49-F238E27FC236}">
                <a16:creationId xmlns:a16="http://schemas.microsoft.com/office/drawing/2014/main" id="{E53987C8-62BE-A342-B81B-0B900B324BCC}"/>
              </a:ext>
            </a:extLst>
          </p:cNvPr>
          <p:cNvSpPr/>
          <p:nvPr userDrawn="1"/>
        </p:nvSpPr>
        <p:spPr>
          <a:xfrm>
            <a:off x="6413500" y="3048000"/>
            <a:ext cx="0" cy="393700"/>
          </a:xfrm>
          <a:prstGeom prst="line">
            <a:avLst/>
          </a:prstGeom>
          <a:noFill/>
          <a:ln w="12700">
            <a:solidFill>
              <a:srgbClr val="999999"/>
            </a:solidFill>
            <a:prstDash val="solid"/>
            <a:tailEnd type="triangle"/>
          </a:ln>
        </p:spPr>
        <p:txBody>
          <a:bodyPr/>
          <a:lstStyle/>
          <a:p>
            <a:endParaRPr lang="en-US"/>
          </a:p>
        </p:txBody>
      </p:sp>
      <p:sp>
        <p:nvSpPr>
          <p:cNvPr id="30" name="Shape 26">
            <a:extLst>
              <a:ext uri="{FF2B5EF4-FFF2-40B4-BE49-F238E27FC236}">
                <a16:creationId xmlns:a16="http://schemas.microsoft.com/office/drawing/2014/main" id="{8C2D67FA-58C4-B0BB-66F3-18F5DE47A7C7}"/>
              </a:ext>
            </a:extLst>
          </p:cNvPr>
          <p:cNvSpPr/>
          <p:nvPr userDrawn="1"/>
        </p:nvSpPr>
        <p:spPr>
          <a:xfrm>
            <a:off x="7023100" y="3822700"/>
            <a:ext cx="977900" cy="0"/>
          </a:xfrm>
          <a:prstGeom prst="line">
            <a:avLst/>
          </a:prstGeom>
          <a:noFill/>
          <a:ln w="12700">
            <a:solidFill>
              <a:srgbClr val="999999"/>
            </a:solidFill>
            <a:prstDash val="solid"/>
          </a:ln>
        </p:spPr>
        <p:txBody>
          <a:bodyPr/>
          <a:lstStyle/>
          <a:p>
            <a:endParaRPr lang="en-US"/>
          </a:p>
        </p:txBody>
      </p:sp>
      <p:sp>
        <p:nvSpPr>
          <p:cNvPr id="31" name="Shape 27">
            <a:extLst>
              <a:ext uri="{FF2B5EF4-FFF2-40B4-BE49-F238E27FC236}">
                <a16:creationId xmlns:a16="http://schemas.microsoft.com/office/drawing/2014/main" id="{2FDC02F7-1DC8-7045-23CB-394B412CD0A6}"/>
              </a:ext>
            </a:extLst>
          </p:cNvPr>
          <p:cNvSpPr/>
          <p:nvPr userDrawn="1"/>
        </p:nvSpPr>
        <p:spPr>
          <a:xfrm>
            <a:off x="8001000" y="3048000"/>
            <a:ext cx="0" cy="774700"/>
          </a:xfrm>
          <a:prstGeom prst="line">
            <a:avLst/>
          </a:prstGeom>
          <a:noFill/>
          <a:ln w="12700">
            <a:solidFill>
              <a:srgbClr val="999999"/>
            </a:solidFill>
            <a:prstDash val="solid"/>
            <a:headEnd type="triangle"/>
          </a:ln>
        </p:spPr>
        <p:txBody>
          <a:bodyPr/>
          <a:lstStyle/>
          <a:p>
            <a:endParaRPr lang="en-US"/>
          </a:p>
        </p:txBody>
      </p:sp>
      <p:sp>
        <p:nvSpPr>
          <p:cNvPr id="36" name="Title 35">
            <a:extLst>
              <a:ext uri="{FF2B5EF4-FFF2-40B4-BE49-F238E27FC236}">
                <a16:creationId xmlns:a16="http://schemas.microsoft.com/office/drawing/2014/main" id="{31F4BB79-7DD1-48D8-2048-6723A9DBDEDB}"/>
              </a:ext>
            </a:extLst>
          </p:cNvPr>
          <p:cNvSpPr>
            <a:spLocks noGrp="1"/>
          </p:cNvSpPr>
          <p:nvPr>
            <p:ph type="title" idx="19" hasCustomPrompt="1"/>
          </p:nvPr>
        </p:nvSpPr>
        <p:spPr>
          <a:xfrm>
            <a:off x="499370" y="438224"/>
            <a:ext cx="81620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
        <p:nvSpPr>
          <p:cNvPr id="37" name="Date Placeholder 36">
            <a:extLst>
              <a:ext uri="{FF2B5EF4-FFF2-40B4-BE49-F238E27FC236}">
                <a16:creationId xmlns:a16="http://schemas.microsoft.com/office/drawing/2014/main" id="{C1DF4551-D891-0FA3-DECE-F6F883499725}"/>
              </a:ext>
            </a:extLst>
          </p:cNvPr>
          <p:cNvSpPr>
            <a:spLocks noGrp="1"/>
          </p:cNvSpPr>
          <p:nvPr>
            <p:ph type="dt" sz="half" idx="20"/>
          </p:nvPr>
        </p:nvSpPr>
        <p:spPr/>
        <p:txBody>
          <a:bodyPr/>
          <a:lstStyle/>
          <a:p>
            <a:fld id="{3CDF982C-0E88-49E2-A950-C03FEAF972E6}" type="datetime1">
              <a:rPr lang="en-US" smtClean="0"/>
              <a:t>6/10/2026</a:t>
            </a:fld>
            <a:endParaRPr lang="en-US" sz="900"/>
          </a:p>
        </p:txBody>
      </p:sp>
      <p:sp>
        <p:nvSpPr>
          <p:cNvPr id="38" name="Footer Placeholder 37">
            <a:extLst>
              <a:ext uri="{FF2B5EF4-FFF2-40B4-BE49-F238E27FC236}">
                <a16:creationId xmlns:a16="http://schemas.microsoft.com/office/drawing/2014/main" id="{ECB21EC9-57A2-F737-D3DD-B76AA6707F99}"/>
              </a:ext>
            </a:extLst>
          </p:cNvPr>
          <p:cNvSpPr>
            <a:spLocks noGrp="1"/>
          </p:cNvSpPr>
          <p:nvPr>
            <p:ph type="ftr" sz="quarter" idx="21"/>
          </p:nvPr>
        </p:nvSpPr>
        <p:spPr/>
        <p:txBody>
          <a:bodyPr/>
          <a:lstStyle/>
          <a:p>
            <a:pPr algn="l"/>
            <a:r>
              <a:rPr lang="en-US"/>
              <a:t>PRIME / Invester Presentation</a:t>
            </a:r>
          </a:p>
        </p:txBody>
      </p:sp>
      <p:sp>
        <p:nvSpPr>
          <p:cNvPr id="39" name="Slide Number Placeholder 38">
            <a:extLst>
              <a:ext uri="{FF2B5EF4-FFF2-40B4-BE49-F238E27FC236}">
                <a16:creationId xmlns:a16="http://schemas.microsoft.com/office/drawing/2014/main" id="{3F5FDE0F-5EF2-E8E6-17A7-482BA099CFAE}"/>
              </a:ext>
            </a:extLst>
          </p:cNvPr>
          <p:cNvSpPr>
            <a:spLocks noGrp="1"/>
          </p:cNvSpPr>
          <p:nvPr>
            <p:ph type="sldNum" sz="quarter" idx="22"/>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627501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_9">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04BB471-513E-B20D-0EB7-8266214E4026}"/>
              </a:ext>
            </a:extLst>
          </p:cNvPr>
          <p:cNvSpPr>
            <a:spLocks noGrp="1"/>
          </p:cNvSpPr>
          <p:nvPr>
            <p:ph type="pic" idx="10"/>
          </p:nvPr>
        </p:nvSpPr>
        <p:spPr>
          <a:xfrm>
            <a:off x="571500" y="1193800"/>
            <a:ext cx="2540000" cy="1625600"/>
          </a:xfrm>
        </p:spPr>
        <p:txBody>
          <a:bodyPr/>
          <a:lstStyle/>
          <a:p>
            <a:endParaRPr lang="en-US"/>
          </a:p>
        </p:txBody>
      </p:sp>
      <p:sp>
        <p:nvSpPr>
          <p:cNvPr id="7" name="Picture Placeholder 6">
            <a:extLst>
              <a:ext uri="{FF2B5EF4-FFF2-40B4-BE49-F238E27FC236}">
                <a16:creationId xmlns:a16="http://schemas.microsoft.com/office/drawing/2014/main" id="{20CB1D87-5EDA-B050-DDE7-8609704D3384}"/>
              </a:ext>
            </a:extLst>
          </p:cNvPr>
          <p:cNvSpPr>
            <a:spLocks noGrp="1"/>
          </p:cNvSpPr>
          <p:nvPr>
            <p:ph type="pic" sz="quarter" idx="11"/>
          </p:nvPr>
        </p:nvSpPr>
        <p:spPr>
          <a:xfrm>
            <a:off x="3213100" y="1193800"/>
            <a:ext cx="3022600" cy="1625600"/>
          </a:xfrm>
          <a:prstGeom prst="rect">
            <a:avLst/>
          </a:prstGeom>
        </p:spPr>
        <p:txBody>
          <a:bodyPr/>
          <a:lstStyle/>
          <a:p>
            <a:endParaRPr lang="en-US"/>
          </a:p>
        </p:txBody>
      </p:sp>
      <p:sp>
        <p:nvSpPr>
          <p:cNvPr id="8" name="Picture Placeholder 7">
            <a:extLst>
              <a:ext uri="{FF2B5EF4-FFF2-40B4-BE49-F238E27FC236}">
                <a16:creationId xmlns:a16="http://schemas.microsoft.com/office/drawing/2014/main" id="{1982B37D-AC06-8852-960E-DC35E516D378}"/>
              </a:ext>
            </a:extLst>
          </p:cNvPr>
          <p:cNvSpPr>
            <a:spLocks noGrp="1"/>
          </p:cNvSpPr>
          <p:nvPr>
            <p:ph type="pic" sz="quarter" idx="12"/>
          </p:nvPr>
        </p:nvSpPr>
        <p:spPr>
          <a:xfrm>
            <a:off x="6337300" y="1193800"/>
            <a:ext cx="2387600" cy="1625600"/>
          </a:xfrm>
          <a:prstGeom prst="rect">
            <a:avLst/>
          </a:prstGeom>
        </p:spPr>
        <p:txBody>
          <a:bodyPr/>
          <a:lstStyle/>
          <a:p>
            <a:endParaRPr lang="en-US"/>
          </a:p>
        </p:txBody>
      </p:sp>
      <p:sp>
        <p:nvSpPr>
          <p:cNvPr id="9" name="Picture Placeholder 8">
            <a:extLst>
              <a:ext uri="{FF2B5EF4-FFF2-40B4-BE49-F238E27FC236}">
                <a16:creationId xmlns:a16="http://schemas.microsoft.com/office/drawing/2014/main" id="{3B136B9D-5E2A-9BDB-B74E-ECF36843E23E}"/>
              </a:ext>
            </a:extLst>
          </p:cNvPr>
          <p:cNvSpPr>
            <a:spLocks noGrp="1"/>
          </p:cNvSpPr>
          <p:nvPr>
            <p:ph type="pic" sz="quarter" idx="13"/>
          </p:nvPr>
        </p:nvSpPr>
        <p:spPr>
          <a:xfrm>
            <a:off x="571500" y="2895600"/>
            <a:ext cx="2540000" cy="1663700"/>
          </a:xfrm>
          <a:prstGeom prst="rect">
            <a:avLst/>
          </a:prstGeom>
        </p:spPr>
        <p:txBody>
          <a:bodyPr/>
          <a:lstStyle/>
          <a:p>
            <a:endParaRPr lang="en-US"/>
          </a:p>
        </p:txBody>
      </p:sp>
      <p:sp>
        <p:nvSpPr>
          <p:cNvPr id="10" name="Picture Placeholder 9">
            <a:extLst>
              <a:ext uri="{FF2B5EF4-FFF2-40B4-BE49-F238E27FC236}">
                <a16:creationId xmlns:a16="http://schemas.microsoft.com/office/drawing/2014/main" id="{32AEC1EC-6DDA-D3D9-3CAB-05CB975EE866}"/>
              </a:ext>
            </a:extLst>
          </p:cNvPr>
          <p:cNvSpPr>
            <a:spLocks noGrp="1"/>
          </p:cNvSpPr>
          <p:nvPr>
            <p:ph type="pic" sz="quarter" idx="14"/>
          </p:nvPr>
        </p:nvSpPr>
        <p:spPr>
          <a:xfrm>
            <a:off x="3213100" y="2895600"/>
            <a:ext cx="3022600" cy="1663700"/>
          </a:xfrm>
          <a:prstGeom prst="rect">
            <a:avLst/>
          </a:prstGeom>
        </p:spPr>
        <p:txBody>
          <a:bodyPr/>
          <a:lstStyle/>
          <a:p>
            <a:endParaRPr lang="en-US"/>
          </a:p>
        </p:txBody>
      </p:sp>
      <p:sp>
        <p:nvSpPr>
          <p:cNvPr id="11" name="Picture Placeholder 10">
            <a:extLst>
              <a:ext uri="{FF2B5EF4-FFF2-40B4-BE49-F238E27FC236}">
                <a16:creationId xmlns:a16="http://schemas.microsoft.com/office/drawing/2014/main" id="{BF57612A-F7CE-66D7-57A2-0DE4D866B997}"/>
              </a:ext>
            </a:extLst>
          </p:cNvPr>
          <p:cNvSpPr>
            <a:spLocks noGrp="1"/>
          </p:cNvSpPr>
          <p:nvPr>
            <p:ph type="pic" sz="quarter" idx="15"/>
          </p:nvPr>
        </p:nvSpPr>
        <p:spPr>
          <a:xfrm>
            <a:off x="6337300" y="2895600"/>
            <a:ext cx="2387600" cy="1663700"/>
          </a:xfrm>
          <a:prstGeom prst="rect">
            <a:avLst/>
          </a:prstGeom>
        </p:spPr>
        <p:txBody>
          <a:bodyPr/>
          <a:lstStyle/>
          <a:p>
            <a:endParaRPr lang="en-US"/>
          </a:p>
        </p:txBody>
      </p:sp>
      <p:sp>
        <p:nvSpPr>
          <p:cNvPr id="16" name="Title 15">
            <a:extLst>
              <a:ext uri="{FF2B5EF4-FFF2-40B4-BE49-F238E27FC236}">
                <a16:creationId xmlns:a16="http://schemas.microsoft.com/office/drawing/2014/main" id="{A91329B8-CFA7-F68C-9574-D6E52D7FEDF1}"/>
              </a:ext>
            </a:extLst>
          </p:cNvPr>
          <p:cNvSpPr>
            <a:spLocks noGrp="1"/>
          </p:cNvSpPr>
          <p:nvPr>
            <p:ph type="title" idx="18" hasCustomPrompt="1"/>
          </p:nvPr>
        </p:nvSpPr>
        <p:spPr>
          <a:xfrm>
            <a:off x="499370" y="438224"/>
            <a:ext cx="82255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
        <p:nvSpPr>
          <p:cNvPr id="17" name="Date Placeholder 16">
            <a:extLst>
              <a:ext uri="{FF2B5EF4-FFF2-40B4-BE49-F238E27FC236}">
                <a16:creationId xmlns:a16="http://schemas.microsoft.com/office/drawing/2014/main" id="{FF056FA5-B033-51FD-F1FD-7EC6847756C3}"/>
              </a:ext>
            </a:extLst>
          </p:cNvPr>
          <p:cNvSpPr>
            <a:spLocks noGrp="1"/>
          </p:cNvSpPr>
          <p:nvPr>
            <p:ph type="dt" sz="half" idx="19"/>
          </p:nvPr>
        </p:nvSpPr>
        <p:spPr/>
        <p:txBody>
          <a:bodyPr/>
          <a:lstStyle/>
          <a:p>
            <a:fld id="{71387EA6-A835-4A89-899B-129F7588A4EF}" type="datetime1">
              <a:rPr lang="en-US" smtClean="0"/>
              <a:t>6/10/2026</a:t>
            </a:fld>
            <a:endParaRPr lang="en-US" sz="900"/>
          </a:p>
        </p:txBody>
      </p:sp>
      <p:sp>
        <p:nvSpPr>
          <p:cNvPr id="18" name="Footer Placeholder 17">
            <a:extLst>
              <a:ext uri="{FF2B5EF4-FFF2-40B4-BE49-F238E27FC236}">
                <a16:creationId xmlns:a16="http://schemas.microsoft.com/office/drawing/2014/main" id="{65BDCE9F-C077-4E98-0FE0-12D671A353C9}"/>
              </a:ext>
            </a:extLst>
          </p:cNvPr>
          <p:cNvSpPr>
            <a:spLocks noGrp="1"/>
          </p:cNvSpPr>
          <p:nvPr>
            <p:ph type="ftr" sz="quarter" idx="20"/>
          </p:nvPr>
        </p:nvSpPr>
        <p:spPr/>
        <p:txBody>
          <a:bodyPr/>
          <a:lstStyle/>
          <a:p>
            <a:pPr algn="l"/>
            <a:r>
              <a:rPr lang="en-US"/>
              <a:t>PRIME / Invester Presentation</a:t>
            </a:r>
          </a:p>
        </p:txBody>
      </p:sp>
      <p:sp>
        <p:nvSpPr>
          <p:cNvPr id="19" name="Slide Number Placeholder 18">
            <a:extLst>
              <a:ext uri="{FF2B5EF4-FFF2-40B4-BE49-F238E27FC236}">
                <a16:creationId xmlns:a16="http://schemas.microsoft.com/office/drawing/2014/main" id="{9625F4E3-5F07-548B-FA45-255B9AAF6E63}"/>
              </a:ext>
            </a:extLst>
          </p:cNvPr>
          <p:cNvSpPr>
            <a:spLocks noGrp="1"/>
          </p:cNvSpPr>
          <p:nvPr>
            <p:ph type="sldNum" sz="quarter" idx="21"/>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197090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_10">
    <p:spTree>
      <p:nvGrpSpPr>
        <p:cNvPr id="1" name=""/>
        <p:cNvGrpSpPr/>
        <p:nvPr/>
      </p:nvGrpSpPr>
      <p:grpSpPr>
        <a:xfrm>
          <a:off x="0" y="0"/>
          <a:ext cx="0" cy="0"/>
          <a:chOff x="0" y="0"/>
          <a:chExt cx="0" cy="0"/>
        </a:xfrm>
      </p:grpSpPr>
      <p:sp>
        <p:nvSpPr>
          <p:cNvPr id="6" name="Shape 0">
            <a:extLst>
              <a:ext uri="{FF2B5EF4-FFF2-40B4-BE49-F238E27FC236}">
                <a16:creationId xmlns:a16="http://schemas.microsoft.com/office/drawing/2014/main" id="{49DC876A-B303-2CE0-E712-A4FA5824ED62}"/>
              </a:ext>
            </a:extLst>
          </p:cNvPr>
          <p:cNvSpPr/>
          <p:nvPr userDrawn="1"/>
        </p:nvSpPr>
        <p:spPr>
          <a:xfrm>
            <a:off x="3251200" y="1219200"/>
            <a:ext cx="5359400" cy="1574800"/>
          </a:xfrm>
          <a:prstGeom prst="rect">
            <a:avLst/>
          </a:prstGeom>
          <a:solidFill>
            <a:srgbClr val="F3F0E9"/>
          </a:solidFill>
          <a:ln w="12700">
            <a:solidFill>
              <a:srgbClr val="F3F0E9"/>
            </a:solidFill>
            <a:prstDash val="solid"/>
          </a:ln>
        </p:spPr>
        <p:txBody>
          <a:bodyPr/>
          <a:lstStyle/>
          <a:p>
            <a:endParaRPr lang="en-US"/>
          </a:p>
        </p:txBody>
      </p:sp>
      <p:sp>
        <p:nvSpPr>
          <p:cNvPr id="7" name="Shape 1">
            <a:extLst>
              <a:ext uri="{FF2B5EF4-FFF2-40B4-BE49-F238E27FC236}">
                <a16:creationId xmlns:a16="http://schemas.microsoft.com/office/drawing/2014/main" id="{AF484A95-BAEF-67CB-0A78-84BA80AAA29F}"/>
              </a:ext>
            </a:extLst>
          </p:cNvPr>
          <p:cNvSpPr/>
          <p:nvPr userDrawn="1"/>
        </p:nvSpPr>
        <p:spPr>
          <a:xfrm>
            <a:off x="533400" y="2997200"/>
            <a:ext cx="2717800" cy="1536700"/>
          </a:xfrm>
          <a:prstGeom prst="rect">
            <a:avLst/>
          </a:prstGeom>
          <a:solidFill>
            <a:srgbClr val="C3B18A"/>
          </a:solidFill>
          <a:ln w="12700">
            <a:solidFill>
              <a:srgbClr val="C3B18A"/>
            </a:solidFill>
            <a:prstDash val="solid"/>
          </a:ln>
        </p:spPr>
        <p:txBody>
          <a:bodyPr/>
          <a:lstStyle/>
          <a:p>
            <a:endParaRPr lang="en-US"/>
          </a:p>
        </p:txBody>
      </p:sp>
      <p:sp>
        <p:nvSpPr>
          <p:cNvPr id="8" name="Shape 2">
            <a:extLst>
              <a:ext uri="{FF2B5EF4-FFF2-40B4-BE49-F238E27FC236}">
                <a16:creationId xmlns:a16="http://schemas.microsoft.com/office/drawing/2014/main" id="{8DBA7493-BE4E-5545-1986-0654EBA08630}"/>
              </a:ext>
            </a:extLst>
          </p:cNvPr>
          <p:cNvSpPr/>
          <p:nvPr userDrawn="1"/>
        </p:nvSpPr>
        <p:spPr>
          <a:xfrm>
            <a:off x="3251200" y="2997200"/>
            <a:ext cx="5359400" cy="1536700"/>
          </a:xfrm>
          <a:prstGeom prst="rect">
            <a:avLst/>
          </a:prstGeom>
          <a:solidFill>
            <a:srgbClr val="F3F0E9"/>
          </a:solidFill>
          <a:ln w="12700">
            <a:solidFill>
              <a:srgbClr val="F3F0E9"/>
            </a:solidFill>
            <a:prstDash val="solid"/>
          </a:ln>
        </p:spPr>
        <p:txBody>
          <a:bodyPr/>
          <a:lstStyle/>
          <a:p>
            <a:endParaRPr lang="en-US"/>
          </a:p>
        </p:txBody>
      </p:sp>
      <p:sp>
        <p:nvSpPr>
          <p:cNvPr id="9" name="Picture Placeholder 8">
            <a:extLst>
              <a:ext uri="{FF2B5EF4-FFF2-40B4-BE49-F238E27FC236}">
                <a16:creationId xmlns:a16="http://schemas.microsoft.com/office/drawing/2014/main" id="{BA4B669D-4A87-5B8A-C94E-0167A3A7D546}"/>
              </a:ext>
            </a:extLst>
          </p:cNvPr>
          <p:cNvSpPr>
            <a:spLocks noGrp="1"/>
          </p:cNvSpPr>
          <p:nvPr>
            <p:ph type="pic" idx="10"/>
          </p:nvPr>
        </p:nvSpPr>
        <p:spPr>
          <a:xfrm>
            <a:off x="525308" y="1219200"/>
            <a:ext cx="2717800" cy="1778000"/>
          </a:xfrm>
          <a:solidFill>
            <a:schemeClr val="bg1">
              <a:lumMod val="95000"/>
            </a:schemeClr>
          </a:solidFill>
        </p:spPr>
        <p:txBody>
          <a:bodyPr/>
          <a:lstStyle/>
          <a:p>
            <a:endParaRPr lang="en-US"/>
          </a:p>
        </p:txBody>
      </p:sp>
      <p:sp>
        <p:nvSpPr>
          <p:cNvPr id="10" name="Shape 6">
            <a:extLst>
              <a:ext uri="{FF2B5EF4-FFF2-40B4-BE49-F238E27FC236}">
                <a16:creationId xmlns:a16="http://schemas.microsoft.com/office/drawing/2014/main" id="{E8C97170-41F9-EED2-5ED4-BD351CE6A158}"/>
              </a:ext>
            </a:extLst>
          </p:cNvPr>
          <p:cNvSpPr/>
          <p:nvPr userDrawn="1"/>
        </p:nvSpPr>
        <p:spPr>
          <a:xfrm>
            <a:off x="711200" y="3759200"/>
            <a:ext cx="2286000" cy="0"/>
          </a:xfrm>
          <a:prstGeom prst="line">
            <a:avLst/>
          </a:prstGeom>
          <a:noFill/>
          <a:ln w="12700">
            <a:solidFill>
              <a:srgbClr val="EFEFEF"/>
            </a:solidFill>
            <a:prstDash val="solid"/>
          </a:ln>
        </p:spPr>
        <p:txBody>
          <a:bodyPr/>
          <a:lstStyle/>
          <a:p>
            <a:endParaRPr lang="en-US"/>
          </a:p>
        </p:txBody>
      </p:sp>
      <p:sp>
        <p:nvSpPr>
          <p:cNvPr id="12" name="Text Placeholder 11">
            <a:extLst>
              <a:ext uri="{FF2B5EF4-FFF2-40B4-BE49-F238E27FC236}">
                <a16:creationId xmlns:a16="http://schemas.microsoft.com/office/drawing/2014/main" id="{9D1CC63D-C6CF-F96A-8D66-CC5A7A33F040}"/>
              </a:ext>
            </a:extLst>
          </p:cNvPr>
          <p:cNvSpPr>
            <a:spLocks noGrp="1"/>
          </p:cNvSpPr>
          <p:nvPr>
            <p:ph type="body" sz="quarter" idx="11" hasCustomPrompt="1"/>
          </p:nvPr>
        </p:nvSpPr>
        <p:spPr>
          <a:xfrm>
            <a:off x="3454400" y="1397000"/>
            <a:ext cx="3810000" cy="228600"/>
          </a:xfrm>
          <a:prstGeom prst="rect">
            <a:avLst/>
          </a:prstGeom>
        </p:spPr>
        <p:txBody>
          <a:bodyPr lIns="0" tIns="0" rIns="0" bIns="0" anchor="t"/>
          <a:lstStyle>
            <a:lvl1pPr algn="l">
              <a:lnSpc>
                <a:spcPct val="100000"/>
              </a:lnSpc>
              <a:defRPr sz="1100" b="1">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3" name="Text Placeholder 12">
            <a:extLst>
              <a:ext uri="{FF2B5EF4-FFF2-40B4-BE49-F238E27FC236}">
                <a16:creationId xmlns:a16="http://schemas.microsoft.com/office/drawing/2014/main" id="{69714BB8-90A7-A68B-8B7D-B1CD0C643F72}"/>
              </a:ext>
            </a:extLst>
          </p:cNvPr>
          <p:cNvSpPr>
            <a:spLocks noGrp="1"/>
          </p:cNvSpPr>
          <p:nvPr>
            <p:ph type="body" sz="quarter" idx="12" hasCustomPrompt="1"/>
          </p:nvPr>
        </p:nvSpPr>
        <p:spPr>
          <a:xfrm>
            <a:off x="3454400" y="1676400"/>
            <a:ext cx="3810000" cy="952500"/>
          </a:xfrm>
          <a:prstGeom prst="rect">
            <a:avLst/>
          </a:prstGeom>
        </p:spPr>
        <p:txBody>
          <a:bodyPr lIns="0" tIns="0" rIns="0" bIns="0" anchor="t"/>
          <a:lstStyle>
            <a:lvl1pPr algn="l">
              <a:lnSpc>
                <a:spcPct val="120000"/>
              </a:lnSpc>
              <a:defRPr sz="1000" b="0">
                <a:solidFill>
                  <a:schemeClr val="tx1"/>
                </a:solidFill>
                <a:latin typeface="+mn-lt"/>
              </a:defRPr>
            </a:lvl1pPr>
          </a:lstStyle>
          <a:p>
            <a:pPr marL="0" lvl="0" indent="0" algn="l" defTabSz="914400" rtl="0" eaLnBrk="1" latinLnBrk="0" hangingPunct="1">
              <a:spcBef>
                <a:spcPct val="20000"/>
              </a:spcBef>
              <a:buFontTx/>
              <a:buNone/>
            </a:pPr>
            <a:r>
              <a:rPr lang="en-US"/>
              <a:t>#</a:t>
            </a:r>
          </a:p>
        </p:txBody>
      </p:sp>
      <p:sp>
        <p:nvSpPr>
          <p:cNvPr id="17" name="Text Placeholder 16">
            <a:extLst>
              <a:ext uri="{FF2B5EF4-FFF2-40B4-BE49-F238E27FC236}">
                <a16:creationId xmlns:a16="http://schemas.microsoft.com/office/drawing/2014/main" id="{F96F2EDB-0FE2-C056-D100-29F550DB09B0}"/>
              </a:ext>
            </a:extLst>
          </p:cNvPr>
          <p:cNvSpPr>
            <a:spLocks noGrp="1"/>
          </p:cNvSpPr>
          <p:nvPr>
            <p:ph type="body" sz="quarter" idx="13" hasCustomPrompt="1"/>
          </p:nvPr>
        </p:nvSpPr>
        <p:spPr>
          <a:xfrm>
            <a:off x="711200" y="3175000"/>
            <a:ext cx="2286000" cy="304800"/>
          </a:xfrm>
          <a:prstGeom prst="rect">
            <a:avLst/>
          </a:prstGeom>
        </p:spPr>
        <p:txBody>
          <a:bodyPr lIns="0" tIns="0" rIns="0" bIns="0" anchor="t"/>
          <a:lstStyle>
            <a:lvl1pPr algn="l">
              <a:lnSpc>
                <a:spcPct val="100000"/>
              </a:lnSpc>
              <a:defRPr sz="1600" b="1">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8" name="Text Placeholder 17">
            <a:extLst>
              <a:ext uri="{FF2B5EF4-FFF2-40B4-BE49-F238E27FC236}">
                <a16:creationId xmlns:a16="http://schemas.microsoft.com/office/drawing/2014/main" id="{B8FDEDD6-B528-1AA7-AB6B-4BE341183A0C}"/>
              </a:ext>
            </a:extLst>
          </p:cNvPr>
          <p:cNvSpPr>
            <a:spLocks noGrp="1"/>
          </p:cNvSpPr>
          <p:nvPr>
            <p:ph type="body" sz="quarter" idx="14" hasCustomPrompt="1"/>
          </p:nvPr>
        </p:nvSpPr>
        <p:spPr>
          <a:xfrm>
            <a:off x="711200" y="3454400"/>
            <a:ext cx="2286000" cy="228600"/>
          </a:xfrm>
          <a:prstGeom prst="rect">
            <a:avLst/>
          </a:prstGeom>
        </p:spPr>
        <p:txBody>
          <a:bodyPr lIns="0" tIns="0" rIns="0" bIns="0" anchor="t"/>
          <a:lstStyle>
            <a:lvl1pPr algn="l">
              <a:lnSpc>
                <a:spcPct val="100000"/>
              </a:lnSpc>
              <a:defRPr sz="10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9" name="Text Placeholder 18">
            <a:extLst>
              <a:ext uri="{FF2B5EF4-FFF2-40B4-BE49-F238E27FC236}">
                <a16:creationId xmlns:a16="http://schemas.microsoft.com/office/drawing/2014/main" id="{C5A9C3EB-5325-5465-0F4D-871641039849}"/>
              </a:ext>
            </a:extLst>
          </p:cNvPr>
          <p:cNvSpPr>
            <a:spLocks noGrp="1"/>
          </p:cNvSpPr>
          <p:nvPr>
            <p:ph type="body" sz="quarter" idx="15" hasCustomPrompt="1"/>
          </p:nvPr>
        </p:nvSpPr>
        <p:spPr>
          <a:xfrm>
            <a:off x="711200" y="3893168"/>
            <a:ext cx="2286000" cy="304800"/>
          </a:xfrm>
          <a:prstGeom prst="rect">
            <a:avLst/>
          </a:prstGeom>
        </p:spPr>
        <p:txBody>
          <a:bodyPr lIns="0" tIns="0" rIns="0" bIns="0" anchor="t"/>
          <a:lstStyle>
            <a:lvl1pPr algn="l">
              <a:lnSpc>
                <a:spcPct val="100000"/>
              </a:lnSpc>
              <a:defRPr sz="1600" b="1">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0" name="Text Placeholder 19">
            <a:extLst>
              <a:ext uri="{FF2B5EF4-FFF2-40B4-BE49-F238E27FC236}">
                <a16:creationId xmlns:a16="http://schemas.microsoft.com/office/drawing/2014/main" id="{D5E72900-9EF8-FF9A-EAE7-53CA3A63824C}"/>
              </a:ext>
            </a:extLst>
          </p:cNvPr>
          <p:cNvSpPr>
            <a:spLocks noGrp="1"/>
          </p:cNvSpPr>
          <p:nvPr>
            <p:ph type="body" sz="quarter" idx="16" hasCustomPrompt="1"/>
          </p:nvPr>
        </p:nvSpPr>
        <p:spPr>
          <a:xfrm>
            <a:off x="711200" y="4172568"/>
            <a:ext cx="2286000" cy="228600"/>
          </a:xfrm>
          <a:prstGeom prst="rect">
            <a:avLst/>
          </a:prstGeom>
        </p:spPr>
        <p:txBody>
          <a:bodyPr lIns="0" tIns="0" rIns="0" bIns="0" anchor="t"/>
          <a:lstStyle>
            <a:lvl1pPr algn="l">
              <a:lnSpc>
                <a:spcPct val="100000"/>
              </a:lnSpc>
              <a:defRPr sz="1000" b="0">
                <a:solidFill>
                  <a:schemeClr val="lt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1" name="Text Placeholder 20">
            <a:extLst>
              <a:ext uri="{FF2B5EF4-FFF2-40B4-BE49-F238E27FC236}">
                <a16:creationId xmlns:a16="http://schemas.microsoft.com/office/drawing/2014/main" id="{CA3E53B3-2641-9ED6-9CE7-7D72CA6FD5C2}"/>
              </a:ext>
            </a:extLst>
          </p:cNvPr>
          <p:cNvSpPr>
            <a:spLocks noGrp="1"/>
          </p:cNvSpPr>
          <p:nvPr>
            <p:ph type="body" sz="quarter" idx="17" hasCustomPrompt="1"/>
          </p:nvPr>
        </p:nvSpPr>
        <p:spPr>
          <a:xfrm>
            <a:off x="3454400" y="3175000"/>
            <a:ext cx="3810000" cy="228600"/>
          </a:xfrm>
          <a:prstGeom prst="rect">
            <a:avLst/>
          </a:prstGeom>
        </p:spPr>
        <p:txBody>
          <a:bodyPr lIns="0" tIns="0" rIns="0" bIns="0" anchor="t"/>
          <a:lstStyle>
            <a:lvl1pPr algn="l">
              <a:lnSpc>
                <a:spcPct val="100000"/>
              </a:lnSpc>
              <a:defRPr sz="1100" b="1">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24" name="Title 15">
            <a:extLst>
              <a:ext uri="{FF2B5EF4-FFF2-40B4-BE49-F238E27FC236}">
                <a16:creationId xmlns:a16="http://schemas.microsoft.com/office/drawing/2014/main" id="{EA26A901-29A2-361B-7939-39E92C77673D}"/>
              </a:ext>
            </a:extLst>
          </p:cNvPr>
          <p:cNvSpPr>
            <a:spLocks noGrp="1"/>
          </p:cNvSpPr>
          <p:nvPr>
            <p:ph type="title" idx="20" hasCustomPrompt="1"/>
          </p:nvPr>
        </p:nvSpPr>
        <p:spPr>
          <a:xfrm>
            <a:off x="499370" y="438224"/>
            <a:ext cx="82255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
        <p:nvSpPr>
          <p:cNvPr id="25" name="Text Placeholder 12">
            <a:extLst>
              <a:ext uri="{FF2B5EF4-FFF2-40B4-BE49-F238E27FC236}">
                <a16:creationId xmlns:a16="http://schemas.microsoft.com/office/drawing/2014/main" id="{9AB953C0-092F-700B-AD2B-B7E4D2DEAFFF}"/>
              </a:ext>
            </a:extLst>
          </p:cNvPr>
          <p:cNvSpPr>
            <a:spLocks noGrp="1"/>
          </p:cNvSpPr>
          <p:nvPr>
            <p:ph type="body" sz="quarter" idx="21" hasCustomPrompt="1"/>
          </p:nvPr>
        </p:nvSpPr>
        <p:spPr>
          <a:xfrm>
            <a:off x="3454400" y="3449286"/>
            <a:ext cx="3810000" cy="952500"/>
          </a:xfrm>
          <a:prstGeom prst="rect">
            <a:avLst/>
          </a:prstGeom>
        </p:spPr>
        <p:txBody>
          <a:bodyPr lIns="0" tIns="0" rIns="0" bIns="0" anchor="t"/>
          <a:lstStyle>
            <a:lvl1pPr algn="l">
              <a:lnSpc>
                <a:spcPct val="120000"/>
              </a:lnSpc>
              <a:defRPr sz="1000" b="0">
                <a:solidFill>
                  <a:schemeClr val="tx1"/>
                </a:solidFill>
                <a:latin typeface="+mn-lt"/>
              </a:defRPr>
            </a:lvl1pPr>
          </a:lstStyle>
          <a:p>
            <a:pPr marL="0" lvl="0" indent="0" algn="l" defTabSz="914400" rtl="0" eaLnBrk="1" latinLnBrk="0" hangingPunct="1">
              <a:spcBef>
                <a:spcPct val="20000"/>
              </a:spcBef>
              <a:buFontTx/>
              <a:buNone/>
            </a:pPr>
            <a:r>
              <a:rPr lang="en-US"/>
              <a:t>#</a:t>
            </a:r>
          </a:p>
        </p:txBody>
      </p:sp>
      <p:sp>
        <p:nvSpPr>
          <p:cNvPr id="26" name="Date Placeholder 25">
            <a:extLst>
              <a:ext uri="{FF2B5EF4-FFF2-40B4-BE49-F238E27FC236}">
                <a16:creationId xmlns:a16="http://schemas.microsoft.com/office/drawing/2014/main" id="{F16A60DE-0AD0-F296-320B-93095C78924D}"/>
              </a:ext>
            </a:extLst>
          </p:cNvPr>
          <p:cNvSpPr>
            <a:spLocks noGrp="1"/>
          </p:cNvSpPr>
          <p:nvPr>
            <p:ph type="dt" sz="half" idx="22"/>
          </p:nvPr>
        </p:nvSpPr>
        <p:spPr/>
        <p:txBody>
          <a:bodyPr/>
          <a:lstStyle/>
          <a:p>
            <a:fld id="{BDF1CCA9-FA83-4422-ACC2-0FE8A9EC1973}" type="datetime1">
              <a:rPr lang="en-US" smtClean="0"/>
              <a:t>6/10/2026</a:t>
            </a:fld>
            <a:endParaRPr lang="en-US" sz="900"/>
          </a:p>
        </p:txBody>
      </p:sp>
      <p:sp>
        <p:nvSpPr>
          <p:cNvPr id="27" name="Footer Placeholder 26">
            <a:extLst>
              <a:ext uri="{FF2B5EF4-FFF2-40B4-BE49-F238E27FC236}">
                <a16:creationId xmlns:a16="http://schemas.microsoft.com/office/drawing/2014/main" id="{8D4045FB-74FA-4DD2-1135-468F6C65790F}"/>
              </a:ext>
            </a:extLst>
          </p:cNvPr>
          <p:cNvSpPr>
            <a:spLocks noGrp="1"/>
          </p:cNvSpPr>
          <p:nvPr>
            <p:ph type="ftr" sz="quarter" idx="23"/>
          </p:nvPr>
        </p:nvSpPr>
        <p:spPr/>
        <p:txBody>
          <a:bodyPr/>
          <a:lstStyle/>
          <a:p>
            <a:pPr algn="l"/>
            <a:r>
              <a:rPr lang="en-US"/>
              <a:t>PRIME / Invester Presentation</a:t>
            </a:r>
          </a:p>
        </p:txBody>
      </p:sp>
      <p:sp>
        <p:nvSpPr>
          <p:cNvPr id="28" name="Slide Number Placeholder 27">
            <a:extLst>
              <a:ext uri="{FF2B5EF4-FFF2-40B4-BE49-F238E27FC236}">
                <a16:creationId xmlns:a16="http://schemas.microsoft.com/office/drawing/2014/main" id="{5C5E4F46-A0C9-02EC-EB87-7EA3423296E8}"/>
              </a:ext>
            </a:extLst>
          </p:cNvPr>
          <p:cNvSpPr>
            <a:spLocks noGrp="1"/>
          </p:cNvSpPr>
          <p:nvPr>
            <p:ph type="sldNum" sz="quarter" idx="24"/>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2017030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_11">
    <p:spTree>
      <p:nvGrpSpPr>
        <p:cNvPr id="1" name=""/>
        <p:cNvGrpSpPr/>
        <p:nvPr/>
      </p:nvGrpSpPr>
      <p:grpSpPr>
        <a:xfrm>
          <a:off x="0" y="0"/>
          <a:ext cx="0" cy="0"/>
          <a:chOff x="0" y="0"/>
          <a:chExt cx="0" cy="0"/>
        </a:xfrm>
      </p:grpSpPr>
      <p:sp>
        <p:nvSpPr>
          <p:cNvPr id="6" name="Shape 1">
            <a:extLst>
              <a:ext uri="{FF2B5EF4-FFF2-40B4-BE49-F238E27FC236}">
                <a16:creationId xmlns:a16="http://schemas.microsoft.com/office/drawing/2014/main" id="{B7063693-D231-CE0F-03E6-4D850E2E8CCA}"/>
              </a:ext>
            </a:extLst>
          </p:cNvPr>
          <p:cNvSpPr/>
          <p:nvPr userDrawn="1"/>
        </p:nvSpPr>
        <p:spPr>
          <a:xfrm>
            <a:off x="533400" y="1340407"/>
            <a:ext cx="4953000" cy="393700"/>
          </a:xfrm>
          <a:prstGeom prst="rect">
            <a:avLst/>
          </a:prstGeom>
          <a:solidFill>
            <a:srgbClr val="1E2A38"/>
          </a:solidFill>
          <a:ln w="12700">
            <a:noFill/>
            <a:prstDash val="solid"/>
          </a:ln>
        </p:spPr>
        <p:txBody>
          <a:bodyPr/>
          <a:lstStyle/>
          <a:p>
            <a:endParaRPr lang="en-US">
              <a:latin typeface="+mj-lt"/>
            </a:endParaRPr>
          </a:p>
        </p:txBody>
      </p:sp>
      <p:sp>
        <p:nvSpPr>
          <p:cNvPr id="7" name="Shape 6">
            <a:extLst>
              <a:ext uri="{FF2B5EF4-FFF2-40B4-BE49-F238E27FC236}">
                <a16:creationId xmlns:a16="http://schemas.microsoft.com/office/drawing/2014/main" id="{CCD07C19-C893-2DE4-F3A8-D451FEFF9B0D}"/>
              </a:ext>
            </a:extLst>
          </p:cNvPr>
          <p:cNvSpPr/>
          <p:nvPr userDrawn="1"/>
        </p:nvSpPr>
        <p:spPr>
          <a:xfrm>
            <a:off x="5651500" y="1340407"/>
            <a:ext cx="3111500" cy="393700"/>
          </a:xfrm>
          <a:prstGeom prst="rect">
            <a:avLst/>
          </a:prstGeom>
          <a:solidFill>
            <a:srgbClr val="1E2A38"/>
          </a:solidFill>
          <a:ln w="12700">
            <a:solidFill>
              <a:srgbClr val="1E2A38"/>
            </a:solidFill>
            <a:prstDash val="solid"/>
          </a:ln>
        </p:spPr>
        <p:txBody>
          <a:bodyPr/>
          <a:lstStyle/>
          <a:p>
            <a:endParaRPr lang="en-US">
              <a:latin typeface="+mj-lt"/>
            </a:endParaRPr>
          </a:p>
        </p:txBody>
      </p:sp>
      <p:sp>
        <p:nvSpPr>
          <p:cNvPr id="9" name="Text Placeholder 8">
            <a:extLst>
              <a:ext uri="{FF2B5EF4-FFF2-40B4-BE49-F238E27FC236}">
                <a16:creationId xmlns:a16="http://schemas.microsoft.com/office/drawing/2014/main" id="{07B9FF47-AC7D-C011-C7B7-0611604C7B7C}"/>
              </a:ext>
            </a:extLst>
          </p:cNvPr>
          <p:cNvSpPr>
            <a:spLocks noGrp="1"/>
          </p:cNvSpPr>
          <p:nvPr>
            <p:ph type="body" idx="10" hasCustomPrompt="1"/>
          </p:nvPr>
        </p:nvSpPr>
        <p:spPr>
          <a:xfrm>
            <a:off x="642796" y="1416607"/>
            <a:ext cx="4716604" cy="254000"/>
          </a:xfrm>
        </p:spPr>
        <p:txBody>
          <a:bodyPr lIns="0" tIns="0" rIns="0" bIns="0" anchor="ctr"/>
          <a:lstStyle>
            <a:lvl1pPr algn="l">
              <a:lnSpc>
                <a:spcPct val="100000"/>
              </a:lnSpc>
              <a:defRPr sz="1100" b="1">
                <a:solidFill>
                  <a:schemeClr val="lt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0" name="Text Placeholder 9">
            <a:extLst>
              <a:ext uri="{FF2B5EF4-FFF2-40B4-BE49-F238E27FC236}">
                <a16:creationId xmlns:a16="http://schemas.microsoft.com/office/drawing/2014/main" id="{CE9E92EC-8DDF-10AF-2D93-3E4DD820A37F}"/>
              </a:ext>
            </a:extLst>
          </p:cNvPr>
          <p:cNvSpPr>
            <a:spLocks noGrp="1"/>
          </p:cNvSpPr>
          <p:nvPr>
            <p:ph type="body" sz="quarter" idx="11" hasCustomPrompt="1"/>
          </p:nvPr>
        </p:nvSpPr>
        <p:spPr>
          <a:xfrm>
            <a:off x="642796" y="4318051"/>
            <a:ext cx="4684236" cy="254000"/>
          </a:xfrm>
          <a:prstGeom prst="rect">
            <a:avLst/>
          </a:prstGeom>
        </p:spPr>
        <p:txBody>
          <a:bodyPr lIns="0" tIns="0" rIns="0" bIns="0" anchor="t"/>
          <a:lstStyle>
            <a:lvl1pPr algn="l">
              <a:lnSpc>
                <a:spcPct val="100000"/>
              </a:lnSpc>
              <a:defRPr sz="900" b="0">
                <a:solidFill>
                  <a:schemeClr val="tx1"/>
                </a:solidFill>
                <a:latin typeface="+mn-lt"/>
              </a:defRPr>
            </a:lvl1pPr>
          </a:lstStyle>
          <a:p>
            <a:pPr marL="0" lvl="0" indent="0" algn="l" defTabSz="914400" rtl="0" eaLnBrk="1" latinLnBrk="0" hangingPunct="1">
              <a:spcBef>
                <a:spcPct val="20000"/>
              </a:spcBef>
              <a:buFontTx/>
              <a:buNone/>
            </a:pPr>
            <a:r>
              <a:rPr lang="en-US"/>
              <a:t>Click to edit text</a:t>
            </a:r>
          </a:p>
        </p:txBody>
      </p:sp>
      <p:sp>
        <p:nvSpPr>
          <p:cNvPr id="11" name="Text Placeholder 10">
            <a:extLst>
              <a:ext uri="{FF2B5EF4-FFF2-40B4-BE49-F238E27FC236}">
                <a16:creationId xmlns:a16="http://schemas.microsoft.com/office/drawing/2014/main" id="{CEBB9E11-0A03-FFCC-653F-1F318D2BEFFB}"/>
              </a:ext>
            </a:extLst>
          </p:cNvPr>
          <p:cNvSpPr>
            <a:spLocks noGrp="1"/>
          </p:cNvSpPr>
          <p:nvPr>
            <p:ph type="body" sz="quarter" idx="12" hasCustomPrompt="1"/>
          </p:nvPr>
        </p:nvSpPr>
        <p:spPr>
          <a:xfrm>
            <a:off x="5740400" y="1416607"/>
            <a:ext cx="2921000" cy="254000"/>
          </a:xfrm>
          <a:prstGeom prst="rect">
            <a:avLst/>
          </a:prstGeom>
        </p:spPr>
        <p:txBody>
          <a:bodyPr lIns="0" tIns="0" rIns="0" bIns="0" anchor="ctr"/>
          <a:lstStyle>
            <a:lvl1pPr algn="l">
              <a:lnSpc>
                <a:spcPct val="100000"/>
              </a:lnSpc>
              <a:defRPr sz="1100" b="1">
                <a:solidFill>
                  <a:schemeClr val="lt1"/>
                </a:solidFill>
                <a:latin typeface="+mj-lt"/>
              </a:defRPr>
            </a:lvl1pPr>
          </a:lstStyle>
          <a:p>
            <a:pPr marL="0" lvl="0" indent="0" algn="l" defTabSz="914400" rtl="0" eaLnBrk="1" latinLnBrk="0" hangingPunct="1">
              <a:spcBef>
                <a:spcPct val="20000"/>
              </a:spcBef>
              <a:buFontTx/>
              <a:buNone/>
            </a:pPr>
            <a:r>
              <a:rPr lang="en-US"/>
              <a:t>Click to edit text</a:t>
            </a:r>
          </a:p>
        </p:txBody>
      </p:sp>
      <p:sp>
        <p:nvSpPr>
          <p:cNvPr id="14" name="Title 15">
            <a:extLst>
              <a:ext uri="{FF2B5EF4-FFF2-40B4-BE49-F238E27FC236}">
                <a16:creationId xmlns:a16="http://schemas.microsoft.com/office/drawing/2014/main" id="{64646DF5-A429-DDE8-74CF-E95F213D6529}"/>
              </a:ext>
            </a:extLst>
          </p:cNvPr>
          <p:cNvSpPr>
            <a:spLocks noGrp="1"/>
          </p:cNvSpPr>
          <p:nvPr>
            <p:ph type="title" idx="20" hasCustomPrompt="1"/>
          </p:nvPr>
        </p:nvSpPr>
        <p:spPr>
          <a:xfrm>
            <a:off x="499370" y="438224"/>
            <a:ext cx="8225530" cy="508000"/>
          </a:xfrm>
        </p:spPr>
        <p:txBody>
          <a:bodyPr lIns="0" tIns="0" rIns="0" bIns="0" anchor="ctr"/>
          <a:lstStyle>
            <a:lvl1pPr algn="l" defTabSz="914400" rtl="0" eaLnBrk="1" latinLnBrk="0" hangingPunct="1">
              <a:lnSpc>
                <a:spcPct val="100000"/>
              </a:lnSpc>
              <a:spcBef>
                <a:spcPct val="0"/>
              </a:spcBef>
              <a:buNone/>
              <a:defRPr sz="2800" b="1">
                <a:solidFill>
                  <a:schemeClr val="tx1"/>
                </a:solidFill>
                <a:latin typeface="+mj-lt"/>
              </a:defRPr>
            </a:lvl1pPr>
          </a:lstStyle>
          <a:p>
            <a:r>
              <a:rPr lang="en-US"/>
              <a:t>Click to edit text</a:t>
            </a:r>
          </a:p>
        </p:txBody>
      </p:sp>
      <p:sp>
        <p:nvSpPr>
          <p:cNvPr id="15" name="Date Placeholder 14">
            <a:extLst>
              <a:ext uri="{FF2B5EF4-FFF2-40B4-BE49-F238E27FC236}">
                <a16:creationId xmlns:a16="http://schemas.microsoft.com/office/drawing/2014/main" id="{9C938539-9DA8-60A8-4146-70C4F173C19E}"/>
              </a:ext>
            </a:extLst>
          </p:cNvPr>
          <p:cNvSpPr>
            <a:spLocks noGrp="1"/>
          </p:cNvSpPr>
          <p:nvPr>
            <p:ph type="dt" sz="half" idx="21"/>
          </p:nvPr>
        </p:nvSpPr>
        <p:spPr/>
        <p:txBody>
          <a:bodyPr/>
          <a:lstStyle/>
          <a:p>
            <a:fld id="{CC79696F-3C72-4982-BE5C-09C48890EB56}" type="datetime1">
              <a:rPr lang="en-US" smtClean="0"/>
              <a:t>6/10/2026</a:t>
            </a:fld>
            <a:endParaRPr lang="en-US" sz="900"/>
          </a:p>
        </p:txBody>
      </p:sp>
      <p:sp>
        <p:nvSpPr>
          <p:cNvPr id="16" name="Footer Placeholder 15">
            <a:extLst>
              <a:ext uri="{FF2B5EF4-FFF2-40B4-BE49-F238E27FC236}">
                <a16:creationId xmlns:a16="http://schemas.microsoft.com/office/drawing/2014/main" id="{DBC1522C-B418-4704-9DE0-D473F0A3401B}"/>
              </a:ext>
            </a:extLst>
          </p:cNvPr>
          <p:cNvSpPr>
            <a:spLocks noGrp="1"/>
          </p:cNvSpPr>
          <p:nvPr>
            <p:ph type="ftr" sz="quarter" idx="22"/>
          </p:nvPr>
        </p:nvSpPr>
        <p:spPr/>
        <p:txBody>
          <a:bodyPr/>
          <a:lstStyle/>
          <a:p>
            <a:pPr algn="l"/>
            <a:r>
              <a:rPr lang="en-US"/>
              <a:t>PRIME / Invester Presentation</a:t>
            </a:r>
          </a:p>
        </p:txBody>
      </p:sp>
      <p:sp>
        <p:nvSpPr>
          <p:cNvPr id="17" name="Slide Number Placeholder 16">
            <a:extLst>
              <a:ext uri="{FF2B5EF4-FFF2-40B4-BE49-F238E27FC236}">
                <a16:creationId xmlns:a16="http://schemas.microsoft.com/office/drawing/2014/main" id="{818BA990-80F1-EFDD-C9A7-E8FCEBC68639}"/>
              </a:ext>
            </a:extLst>
          </p:cNvPr>
          <p:cNvSpPr>
            <a:spLocks noGrp="1"/>
          </p:cNvSpPr>
          <p:nvPr>
            <p:ph type="sldNum" sz="quarter" idx="23"/>
          </p:nvPr>
        </p:nvSpPr>
        <p:spPr/>
        <p:txBody>
          <a:bodyPr/>
          <a:lstStyle/>
          <a:p>
            <a:fld id="{CD22C722-B3F3-4C61-B6EB-E1B9A2E236BA}" type="slidenum">
              <a:rPr lang="en-US" smtClean="0"/>
              <a:pPr/>
              <a:t>‹#›</a:t>
            </a:fld>
            <a:endParaRPr lang="en-US" sz="900"/>
          </a:p>
        </p:txBody>
      </p:sp>
    </p:spTree>
    <p:extLst>
      <p:ext uri="{BB962C8B-B14F-4D97-AF65-F5344CB8AC3E}">
        <p14:creationId xmlns:p14="http://schemas.microsoft.com/office/powerpoint/2010/main" val="491432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hape 2">
            <a:extLst>
              <a:ext uri="{FF2B5EF4-FFF2-40B4-BE49-F238E27FC236}">
                <a16:creationId xmlns:a16="http://schemas.microsoft.com/office/drawing/2014/main" id="{8052E454-8B21-A47E-3F6E-70652DB07555}"/>
              </a:ext>
            </a:extLst>
          </p:cNvPr>
          <p:cNvSpPr/>
          <p:nvPr userDrawn="1"/>
        </p:nvSpPr>
        <p:spPr>
          <a:xfrm>
            <a:off x="533400" y="381000"/>
            <a:ext cx="640080" cy="0"/>
          </a:xfrm>
          <a:prstGeom prst="line">
            <a:avLst/>
          </a:prstGeom>
          <a:noFill/>
          <a:ln w="28575" cap="rnd">
            <a:solidFill>
              <a:schemeClr val="accent3"/>
            </a:solidFill>
            <a:prstDash val="solid"/>
          </a:ln>
        </p:spPr>
        <p:txBody>
          <a:bodyPr/>
          <a:lstStyle/>
          <a:p>
            <a:endParaRPr lang="en-US"/>
          </a:p>
        </p:txBody>
      </p:sp>
      <p:sp>
        <p:nvSpPr>
          <p:cNvPr id="3" name="Shape 4">
            <a:extLst>
              <a:ext uri="{FF2B5EF4-FFF2-40B4-BE49-F238E27FC236}">
                <a16:creationId xmlns:a16="http://schemas.microsoft.com/office/drawing/2014/main" id="{4EA2788A-9287-D682-E8BC-8DB535662C93}"/>
              </a:ext>
            </a:extLst>
          </p:cNvPr>
          <p:cNvSpPr/>
          <p:nvPr userDrawn="1"/>
        </p:nvSpPr>
        <p:spPr>
          <a:xfrm>
            <a:off x="533400" y="990600"/>
            <a:ext cx="640080" cy="0"/>
          </a:xfrm>
          <a:prstGeom prst="line">
            <a:avLst/>
          </a:prstGeom>
          <a:noFill/>
          <a:ln w="28575" cap="rnd">
            <a:solidFill>
              <a:schemeClr val="accent3"/>
            </a:solidFill>
            <a:prstDash val="solid"/>
          </a:ln>
        </p:spPr>
        <p:txBody>
          <a:bodyPr/>
          <a:lstStyle/>
          <a:p>
            <a:endParaRPr lang="en-US"/>
          </a:p>
        </p:txBody>
      </p:sp>
      <p:sp>
        <p:nvSpPr>
          <p:cNvPr id="4" name="Shape 4">
            <a:extLst>
              <a:ext uri="{FF2B5EF4-FFF2-40B4-BE49-F238E27FC236}">
                <a16:creationId xmlns:a16="http://schemas.microsoft.com/office/drawing/2014/main" id="{4F5B0373-C690-D0EE-A592-AF73AC298EB3}"/>
              </a:ext>
            </a:extLst>
          </p:cNvPr>
          <p:cNvSpPr/>
          <p:nvPr userDrawn="1"/>
        </p:nvSpPr>
        <p:spPr>
          <a:xfrm>
            <a:off x="546100" y="4889500"/>
            <a:ext cx="8051800" cy="0"/>
          </a:xfrm>
          <a:prstGeom prst="line">
            <a:avLst/>
          </a:prstGeom>
          <a:noFill/>
          <a:ln w="6350">
            <a:solidFill>
              <a:srgbClr val="CCCCCC"/>
            </a:solidFill>
            <a:prstDash val="solid"/>
          </a:ln>
        </p:spPr>
        <p:txBody>
          <a:bodyPr/>
          <a:lstStyle/>
          <a:p>
            <a:endParaRPr lang="en-US" sz="600">
              <a:latin typeface="Montserrat Light" panose="00000400000000000000" pitchFamily="2" charset="0"/>
            </a:endParaRPr>
          </a:p>
        </p:txBody>
      </p:sp>
      <p:sp>
        <p:nvSpPr>
          <p:cNvPr id="7" name="Title Placeholder 6">
            <a:extLst>
              <a:ext uri="{FF2B5EF4-FFF2-40B4-BE49-F238E27FC236}">
                <a16:creationId xmlns:a16="http://schemas.microsoft.com/office/drawing/2014/main" id="{07D8B2D6-2E2C-9550-87A3-A5E0533760F1}"/>
              </a:ext>
            </a:extLst>
          </p:cNvPr>
          <p:cNvSpPr>
            <a:spLocks noGrp="1"/>
          </p:cNvSpPr>
          <p:nvPr>
            <p:ph type="title"/>
          </p:nvPr>
        </p:nvSpPr>
        <p:spPr>
          <a:xfrm>
            <a:off x="424368" y="18708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8" name="Text Placeholder 7">
            <a:extLst>
              <a:ext uri="{FF2B5EF4-FFF2-40B4-BE49-F238E27FC236}">
                <a16:creationId xmlns:a16="http://schemas.microsoft.com/office/drawing/2014/main" id="{7409B11B-6E94-A1E9-5491-04F9EBC8EF45}"/>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8">
            <a:extLst>
              <a:ext uri="{FF2B5EF4-FFF2-40B4-BE49-F238E27FC236}">
                <a16:creationId xmlns:a16="http://schemas.microsoft.com/office/drawing/2014/main" id="{6F3994BE-B570-30BE-013A-8E13E2C38CC8}"/>
              </a:ext>
            </a:extLst>
          </p:cNvPr>
          <p:cNvSpPr>
            <a:spLocks noGrp="1"/>
          </p:cNvSpPr>
          <p:nvPr>
            <p:ph type="dt" sz="half" idx="2"/>
          </p:nvPr>
        </p:nvSpPr>
        <p:spPr>
          <a:xfrm>
            <a:off x="6092181" y="4923058"/>
            <a:ext cx="2057400" cy="202095"/>
          </a:xfrm>
          <a:prstGeom prst="rect">
            <a:avLst/>
          </a:prstGeom>
        </p:spPr>
        <p:txBody>
          <a:bodyPr vert="horz" lIns="91440" tIns="45720" rIns="91440" bIns="45720" rtlCol="0" anchor="ctr"/>
          <a:lstStyle>
            <a:lvl1pPr algn="r">
              <a:defRPr sz="600">
                <a:solidFill>
                  <a:schemeClr val="tx1">
                    <a:tint val="82000"/>
                  </a:schemeClr>
                </a:solidFill>
                <a:latin typeface="Montserrat Light" panose="00000400000000000000" pitchFamily="2" charset="0"/>
              </a:defRPr>
            </a:lvl1pPr>
          </a:lstStyle>
          <a:p>
            <a:fld id="{7E23140C-C4AD-47F8-92D5-8319A58CBF52}" type="datetime1">
              <a:rPr lang="en-US" smtClean="0"/>
              <a:t>6/10/2026</a:t>
            </a:fld>
            <a:endParaRPr lang="en-US" sz="600"/>
          </a:p>
        </p:txBody>
      </p:sp>
      <p:sp>
        <p:nvSpPr>
          <p:cNvPr id="10" name="Footer Placeholder 9">
            <a:extLst>
              <a:ext uri="{FF2B5EF4-FFF2-40B4-BE49-F238E27FC236}">
                <a16:creationId xmlns:a16="http://schemas.microsoft.com/office/drawing/2014/main" id="{F6A9AE70-A341-4C27-C404-5429328B4E3F}"/>
              </a:ext>
            </a:extLst>
          </p:cNvPr>
          <p:cNvSpPr>
            <a:spLocks noGrp="1"/>
          </p:cNvSpPr>
          <p:nvPr>
            <p:ph type="ftr" sz="quarter" idx="3"/>
          </p:nvPr>
        </p:nvSpPr>
        <p:spPr>
          <a:xfrm>
            <a:off x="472661" y="4923058"/>
            <a:ext cx="3086100" cy="202095"/>
          </a:xfrm>
          <a:prstGeom prst="rect">
            <a:avLst/>
          </a:prstGeom>
        </p:spPr>
        <p:txBody>
          <a:bodyPr vert="horz" lIns="91440" tIns="45720" rIns="91440" bIns="45720" rtlCol="0" anchor="ctr"/>
          <a:lstStyle>
            <a:lvl1pPr algn="l">
              <a:defRPr lang="en-US" sz="600" i="1" smtClean="0">
                <a:solidFill>
                  <a:schemeClr val="tx1">
                    <a:tint val="82000"/>
                  </a:schemeClr>
                </a:solidFill>
                <a:latin typeface="Montserrat Light" panose="00000400000000000000" pitchFamily="2" charset="0"/>
              </a:defRPr>
            </a:lvl1pPr>
          </a:lstStyle>
          <a:p>
            <a:r>
              <a:rPr lang="en-US"/>
              <a:t>PRIME / Invester Presentation</a:t>
            </a:r>
            <a:endParaRPr lang="en-US" sz="600"/>
          </a:p>
        </p:txBody>
      </p:sp>
      <p:sp>
        <p:nvSpPr>
          <p:cNvPr id="11" name="Slide Number Placeholder 10">
            <a:extLst>
              <a:ext uri="{FF2B5EF4-FFF2-40B4-BE49-F238E27FC236}">
                <a16:creationId xmlns:a16="http://schemas.microsoft.com/office/drawing/2014/main" id="{3E3DE702-4E99-C2C4-B497-379D26F8CFA3}"/>
              </a:ext>
            </a:extLst>
          </p:cNvPr>
          <p:cNvSpPr>
            <a:spLocks noGrp="1"/>
          </p:cNvSpPr>
          <p:nvPr>
            <p:ph type="sldNum" sz="quarter" idx="4"/>
          </p:nvPr>
        </p:nvSpPr>
        <p:spPr>
          <a:xfrm>
            <a:off x="8181191" y="4923058"/>
            <a:ext cx="430976" cy="202095"/>
          </a:xfrm>
          <a:prstGeom prst="rect">
            <a:avLst/>
          </a:prstGeom>
        </p:spPr>
        <p:txBody>
          <a:bodyPr vert="horz" lIns="91440" tIns="45720" rIns="91440" bIns="45720" rtlCol="0" anchor="ctr"/>
          <a:lstStyle>
            <a:lvl1pPr algn="r">
              <a:defRPr sz="600">
                <a:solidFill>
                  <a:schemeClr val="tx1">
                    <a:tint val="82000"/>
                  </a:schemeClr>
                </a:solidFill>
                <a:latin typeface="Montserrat Light" panose="00000400000000000000" pitchFamily="2" charset="0"/>
              </a:defRPr>
            </a:lvl1pPr>
          </a:lstStyle>
          <a:p>
            <a:fld id="{CD22C722-B3F3-4C61-B6EB-E1B9A2E236BA}" type="slidenum">
              <a:rPr lang="en-US" smtClean="0"/>
              <a:pPr/>
              <a:t>‹#›</a:t>
            </a:fld>
            <a:endParaRPr lang="en-US" sz="600"/>
          </a:p>
        </p:txBody>
      </p:sp>
      <p:cxnSp>
        <p:nvCxnSpPr>
          <p:cNvPr id="16" name="Straight Connector 15">
            <a:extLst>
              <a:ext uri="{FF2B5EF4-FFF2-40B4-BE49-F238E27FC236}">
                <a16:creationId xmlns:a16="http://schemas.microsoft.com/office/drawing/2014/main" id="{85E8BAEF-B777-245F-B235-ABBD21D281FD}"/>
              </a:ext>
            </a:extLst>
          </p:cNvPr>
          <p:cNvCxnSpPr/>
          <p:nvPr userDrawn="1"/>
        </p:nvCxnSpPr>
        <p:spPr>
          <a:xfrm>
            <a:off x="8298883" y="4885942"/>
            <a:ext cx="0" cy="228600"/>
          </a:xfrm>
          <a:prstGeom prst="line">
            <a:avLst/>
          </a:prstGeom>
          <a:noFill/>
          <a:ln w="6350">
            <a:solidFill>
              <a:srgbClr val="CCCCCC"/>
            </a:solidFill>
            <a:prstDash val="solid"/>
          </a:ln>
        </p:spPr>
      </p:cxn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hf hdr="0" dt="0"/>
  <p:txStyles>
    <p:titleStyle>
      <a:lvl1pPr algn="l" defTabSz="914400" rtl="0" eaLnBrk="1" latinLnBrk="0" hangingPunct="1">
        <a:spcBef>
          <a:spcPct val="0"/>
        </a:spcBef>
        <a:buNone/>
        <a:defRPr sz="2800" kern="1200">
          <a:solidFill>
            <a:schemeClr val="tx1"/>
          </a:solidFill>
          <a:latin typeface="+mj-lt"/>
          <a:ea typeface="+mj-ea"/>
          <a:cs typeface="+mj-cs"/>
        </a:defRPr>
      </a:lvl1pPr>
    </p:titleStyle>
    <p:bodyStyle>
      <a:lvl1pPr marL="0" indent="0" algn="l" defTabSz="914400" rtl="0" eaLnBrk="1" latinLnBrk="0" hangingPunct="1">
        <a:spcBef>
          <a:spcPct val="20000"/>
        </a:spcBef>
        <a:buFontTx/>
        <a:buNone/>
        <a:defRPr sz="105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05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05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hyperlink" Target="https://www.pexels.com/photo/high-rise-buildings-2224919/" TargetMode="External"/><Relationship Id="rId2" Type="http://schemas.openxmlformats.org/officeDocument/2006/relationships/image" Target="../media/image13.png"/><Relationship Id="rId1" Type="http://schemas.openxmlformats.org/officeDocument/2006/relationships/slideLayout" Target="../slideLayouts/slideLayout10.xml"/><Relationship Id="rId6" Type="http://schemas.microsoft.com/office/2007/relationships/hdphoto" Target="../media/hdphoto7.wdp"/><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1.xml"/><Relationship Id="rId6" Type="http://schemas.openxmlformats.org/officeDocument/2006/relationships/image" Target="../media/image20.svg"/><Relationship Id="rId5" Type="http://schemas.openxmlformats.org/officeDocument/2006/relationships/image" Target="../media/image19.svg"/><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Layout" Target="../slideLayouts/slideLayout5.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hyperlink" Target="https://pxhere.com/en/photo/1400906" TargetMode="External"/><Relationship Id="rId13" Type="http://schemas.microsoft.com/office/2007/relationships/hdphoto" Target="../media/hdphoto5.wdp"/><Relationship Id="rId3" Type="http://schemas.microsoft.com/office/2007/relationships/hdphoto" Target="../media/hdphoto2.wdp"/><Relationship Id="rId7" Type="http://schemas.microsoft.com/office/2007/relationships/hdphoto" Target="../media/hdphoto3.wdp"/><Relationship Id="rId12" Type="http://schemas.openxmlformats.org/officeDocument/2006/relationships/image" Target="../media/image10.png"/><Relationship Id="rId2" Type="http://schemas.openxmlformats.org/officeDocument/2006/relationships/image" Target="../media/image6.png"/><Relationship Id="rId16" Type="http://schemas.openxmlformats.org/officeDocument/2006/relationships/hyperlink" Target="https://pxhere.com/en/photo/893012" TargetMode="Externa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pxhere.com/en/photo/881568" TargetMode="External"/><Relationship Id="rId5" Type="http://schemas.openxmlformats.org/officeDocument/2006/relationships/image" Target="../media/image7.jpeg"/><Relationship Id="rId15" Type="http://schemas.microsoft.com/office/2007/relationships/hdphoto" Target="../media/hdphoto6.wdp"/><Relationship Id="rId10" Type="http://schemas.microsoft.com/office/2007/relationships/hdphoto" Target="../media/hdphoto4.wdp"/><Relationship Id="rId4" Type="http://schemas.openxmlformats.org/officeDocument/2006/relationships/hyperlink" Target="https://pxhere.com/en/photo/1059731" TargetMode="External"/><Relationship Id="rId9" Type="http://schemas.openxmlformats.org/officeDocument/2006/relationships/image" Target="../media/image9.png"/><Relationship Id="rId1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hyperlink" Target="https://pxhere.com/en/photo/1112338" TargetMode="External"/><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6F9A6C2B-7530-C76E-9D2C-A09C1D0646AD}"/>
              </a:ext>
            </a:extLst>
          </p:cNvPr>
          <p:cNvPicPr>
            <a:picLocks noGrp="1" noChangeAspect="1"/>
          </p:cNvPicPr>
          <p:nvPr>
            <p:ph type="pic" sz="quarter" idx="11"/>
          </p:nvPr>
        </p:nvPicPr>
        <p:blipFill>
          <a:blip r:embed="rId2" cstate="hq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1588" y="0"/>
            <a:ext cx="9140825" cy="5143500"/>
          </a:xfrm>
          <a:prstGeom prst="rect">
            <a:avLst/>
          </a:prstGeom>
        </p:spPr>
      </p:pic>
      <p:sp>
        <p:nvSpPr>
          <p:cNvPr id="10" name="Shape 0">
            <a:extLst>
              <a:ext uri="{FF2B5EF4-FFF2-40B4-BE49-F238E27FC236}">
                <a16:creationId xmlns:a16="http://schemas.microsoft.com/office/drawing/2014/main" id="{EAAD7211-A2F2-6617-56A6-08735D4D968C}"/>
              </a:ext>
            </a:extLst>
          </p:cNvPr>
          <p:cNvSpPr/>
          <p:nvPr/>
        </p:nvSpPr>
        <p:spPr>
          <a:xfrm>
            <a:off x="0" y="0"/>
            <a:ext cx="9144000" cy="5143500"/>
          </a:xfrm>
          <a:prstGeom prst="rect">
            <a:avLst/>
          </a:prstGeom>
          <a:gradFill flip="none" rotWithShape="1">
            <a:gsLst>
              <a:gs pos="45000">
                <a:srgbClr val="202C3C"/>
              </a:gs>
              <a:gs pos="9000">
                <a:srgbClr val="202C3C">
                  <a:alpha val="0"/>
                </a:srgbClr>
              </a:gs>
            </a:gsLst>
            <a:lin ang="10800000" scaled="1"/>
            <a:tileRect/>
          </a:gradFill>
          <a:ln w="12700">
            <a:solidFill>
              <a:srgbClr val="1C2730"/>
            </a:solidFill>
            <a:prstDash val="solid"/>
          </a:ln>
        </p:spPr>
        <p:txBody>
          <a:bodyPr/>
          <a:lstStyle/>
          <a:p>
            <a:endParaRPr lang="en-US"/>
          </a:p>
        </p:txBody>
      </p:sp>
      <p:sp>
        <p:nvSpPr>
          <p:cNvPr id="4" name="Text Placeholder 3">
            <a:extLst>
              <a:ext uri="{FF2B5EF4-FFF2-40B4-BE49-F238E27FC236}">
                <a16:creationId xmlns:a16="http://schemas.microsoft.com/office/drawing/2014/main" id="{D725784E-0DDB-CE75-553F-2925E0AFB441}"/>
              </a:ext>
            </a:extLst>
          </p:cNvPr>
          <p:cNvSpPr>
            <a:spLocks noGrp="1"/>
          </p:cNvSpPr>
          <p:nvPr>
            <p:ph type="body" sz="quarter" idx="12"/>
          </p:nvPr>
        </p:nvSpPr>
        <p:spPr/>
        <p:txBody>
          <a:bodyPr/>
          <a:lstStyle/>
          <a:p>
            <a:r>
              <a:rPr lang="en-US"/>
              <a:t>TITLE SLIDE</a:t>
            </a:r>
          </a:p>
        </p:txBody>
      </p:sp>
      <p:sp>
        <p:nvSpPr>
          <p:cNvPr id="5" name="Title 4">
            <a:extLst>
              <a:ext uri="{FF2B5EF4-FFF2-40B4-BE49-F238E27FC236}">
                <a16:creationId xmlns:a16="http://schemas.microsoft.com/office/drawing/2014/main" id="{A27FAB5D-E056-3548-BDE3-5D938E20DFE7}"/>
              </a:ext>
            </a:extLst>
          </p:cNvPr>
          <p:cNvSpPr>
            <a:spLocks noGrp="1"/>
          </p:cNvSpPr>
          <p:nvPr>
            <p:ph type="title" sz="quarter" idx="13"/>
          </p:nvPr>
        </p:nvSpPr>
        <p:spPr/>
        <p:txBody>
          <a:bodyPr/>
          <a:lstStyle/>
          <a:p>
            <a:r>
              <a:rPr lang="en-US"/>
              <a:t>PRIME REAL ESTATE FUND -</a:t>
            </a:r>
            <a:br>
              <a:rPr lang="en-US"/>
            </a:br>
            <a:r>
              <a:rPr lang="en-US"/>
              <a:t>INVESTOR PRESENTATION</a:t>
            </a:r>
          </a:p>
        </p:txBody>
      </p:sp>
      <p:sp>
        <p:nvSpPr>
          <p:cNvPr id="6" name="Text Placeholder 5">
            <a:extLst>
              <a:ext uri="{FF2B5EF4-FFF2-40B4-BE49-F238E27FC236}">
                <a16:creationId xmlns:a16="http://schemas.microsoft.com/office/drawing/2014/main" id="{A723BECD-F314-C8AA-BB03-2288E6EFE36D}"/>
              </a:ext>
            </a:extLst>
          </p:cNvPr>
          <p:cNvSpPr>
            <a:spLocks noGrp="1"/>
          </p:cNvSpPr>
          <p:nvPr>
            <p:ph type="body" sz="quarter" idx="14"/>
          </p:nvPr>
        </p:nvSpPr>
        <p:spPr/>
        <p:txBody>
          <a:bodyPr/>
          <a:lstStyle/>
          <a:p>
            <a:r>
              <a:rPr lang="en-US"/>
              <a:t>Luxury Assets Presentation</a:t>
            </a:r>
          </a:p>
        </p:txBody>
      </p:sp>
      <p:pic>
        <p:nvPicPr>
          <p:cNvPr id="8" name="Picture Placeholder 7">
            <a:extLst>
              <a:ext uri="{FF2B5EF4-FFF2-40B4-BE49-F238E27FC236}">
                <a16:creationId xmlns:a16="http://schemas.microsoft.com/office/drawing/2014/main" id="{E4AAAE5E-F3AB-3300-A0A3-DBC42B904856}"/>
              </a:ext>
            </a:extLst>
          </p:cNvPr>
          <p:cNvPicPr>
            <a:picLocks noGrp="1" noChangeAspect="1"/>
          </p:cNvPicPr>
          <p:nvPr>
            <p:ph type="pic" sz="quarter" idx="15"/>
          </p:nvPr>
        </p:nvPicPr>
        <p:blipFill>
          <a:blip r:embed="rId4" cstate="hqprint">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a:xfrm>
            <a:off x="546100" y="749300"/>
            <a:ext cx="1438275" cy="279400"/>
          </a:xfrm>
          <a:prstGeom prst="rect">
            <a:avLst/>
          </a:prstGeom>
        </p:spPr>
      </p:pic>
    </p:spTree>
    <p:extLst>
      <p:ext uri="{BB962C8B-B14F-4D97-AF65-F5344CB8AC3E}">
        <p14:creationId xmlns:p14="http://schemas.microsoft.com/office/powerpoint/2010/main" val="3548863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561489E8-8373-D122-4D49-31377A1076EE}"/>
              </a:ext>
            </a:extLst>
          </p:cNvPr>
          <p:cNvPicPr>
            <a:picLocks noGrp="1" noChangeAspect="1"/>
          </p:cNvPicPr>
          <p:nvPr>
            <p:ph type="pic" sz="quarter" idx="11"/>
          </p:nvPr>
        </p:nvPicPr>
        <p:blipFill>
          <a:blip r:embed="rId2" cstate="hqprint">
            <a:extLst>
              <a:ext uri="{28A0092B-C50C-407E-A947-70E740481C1C}">
                <a14:useLocalDpi xmlns:a14="http://schemas.microsoft.com/office/drawing/2010/main"/>
              </a:ext>
            </a:extLst>
          </a:blip>
          <a:srcRect/>
          <a:stretch>
            <a:fillRect/>
          </a:stretch>
        </p:blipFill>
        <p:spPr>
          <a:prstGeom prst="rect">
            <a:avLst/>
          </a:prstGeom>
        </p:spPr>
      </p:pic>
      <p:sp>
        <p:nvSpPr>
          <p:cNvPr id="6" name="Text Placeholder 5">
            <a:extLst>
              <a:ext uri="{FF2B5EF4-FFF2-40B4-BE49-F238E27FC236}">
                <a16:creationId xmlns:a16="http://schemas.microsoft.com/office/drawing/2014/main" id="{1EDCF476-AAA7-AE6F-4153-1003ACFBBC1B}"/>
              </a:ext>
            </a:extLst>
          </p:cNvPr>
          <p:cNvSpPr>
            <a:spLocks noGrp="1"/>
          </p:cNvSpPr>
          <p:nvPr>
            <p:ph type="body" sz="quarter" idx="14"/>
          </p:nvPr>
        </p:nvSpPr>
        <p:spPr/>
        <p:txBody>
          <a:bodyPr/>
          <a:lstStyle/>
          <a:p>
            <a:r>
              <a:rPr lang="en-US"/>
              <a:t>TEAM OVERVIEW</a:t>
            </a:r>
          </a:p>
        </p:txBody>
      </p:sp>
      <p:sp>
        <p:nvSpPr>
          <p:cNvPr id="7" name="Text Placeholder 6">
            <a:extLst>
              <a:ext uri="{FF2B5EF4-FFF2-40B4-BE49-F238E27FC236}">
                <a16:creationId xmlns:a16="http://schemas.microsoft.com/office/drawing/2014/main" id="{C3A1D579-00CA-F35D-79AC-35A66ABDEA5E}"/>
              </a:ext>
            </a:extLst>
          </p:cNvPr>
          <p:cNvSpPr>
            <a:spLocks noGrp="1"/>
          </p:cNvSpPr>
          <p:nvPr>
            <p:ph type="body" sz="quarter" idx="15"/>
          </p:nvPr>
        </p:nvSpPr>
        <p:spPr/>
        <p:txBody>
          <a:bodyPr/>
          <a:lstStyle/>
          <a:p>
            <a:r>
              <a:rPr lang="en-US"/>
              <a:t>Key Narriliro</a:t>
            </a:r>
          </a:p>
        </p:txBody>
      </p:sp>
      <p:sp>
        <p:nvSpPr>
          <p:cNvPr id="8" name="Text Placeholder 7">
            <a:extLst>
              <a:ext uri="{FF2B5EF4-FFF2-40B4-BE49-F238E27FC236}">
                <a16:creationId xmlns:a16="http://schemas.microsoft.com/office/drawing/2014/main" id="{0DA47336-6717-B39D-DD7E-5002E436A561}"/>
              </a:ext>
            </a:extLst>
          </p:cNvPr>
          <p:cNvSpPr>
            <a:spLocks noGrp="1"/>
          </p:cNvSpPr>
          <p:nvPr>
            <p:ph type="body" sz="quarter" idx="16"/>
          </p:nvPr>
        </p:nvSpPr>
        <p:spPr/>
        <p:txBody>
          <a:bodyPr/>
          <a:lstStyle/>
          <a:p>
            <a:r>
              <a:rPr lang="en-US"/>
              <a:t>Key Professionsl</a:t>
            </a:r>
          </a:p>
        </p:txBody>
      </p:sp>
      <p:sp>
        <p:nvSpPr>
          <p:cNvPr id="9" name="Text Placeholder 8">
            <a:extLst>
              <a:ext uri="{FF2B5EF4-FFF2-40B4-BE49-F238E27FC236}">
                <a16:creationId xmlns:a16="http://schemas.microsoft.com/office/drawing/2014/main" id="{9F9F375E-EC23-30F6-74B6-1A735C4B75AD}"/>
              </a:ext>
            </a:extLst>
          </p:cNvPr>
          <p:cNvSpPr>
            <a:spLocks noGrp="1"/>
          </p:cNvSpPr>
          <p:nvPr>
            <p:ph type="body" sz="quarter" idx="17"/>
          </p:nvPr>
        </p:nvSpPr>
        <p:spPr/>
        <p:txBody>
          <a:bodyPr/>
          <a:lstStyle/>
          <a:p>
            <a:r>
              <a:rPr lang="en-US"/>
              <a:t>Lorem Ipsum is simply dummy text of the printing and typesetting industry. Lorem Ipsum has been the industry's standard.</a:t>
            </a:r>
          </a:p>
        </p:txBody>
      </p:sp>
      <p:sp>
        <p:nvSpPr>
          <p:cNvPr id="10" name="Text Placeholder 9">
            <a:extLst>
              <a:ext uri="{FF2B5EF4-FFF2-40B4-BE49-F238E27FC236}">
                <a16:creationId xmlns:a16="http://schemas.microsoft.com/office/drawing/2014/main" id="{B97490BA-63B5-67FD-78C2-B9EFE2C33504}"/>
              </a:ext>
            </a:extLst>
          </p:cNvPr>
          <p:cNvSpPr>
            <a:spLocks noGrp="1"/>
          </p:cNvSpPr>
          <p:nvPr>
            <p:ph type="body" sz="quarter" idx="18"/>
          </p:nvPr>
        </p:nvSpPr>
        <p:spPr/>
        <p:txBody>
          <a:bodyPr/>
          <a:lstStyle/>
          <a:p>
            <a:r>
              <a:rPr lang="en-US"/>
              <a:t>Jane Eiamamen</a:t>
            </a:r>
          </a:p>
        </p:txBody>
      </p:sp>
      <p:sp>
        <p:nvSpPr>
          <p:cNvPr id="11" name="Text Placeholder 10">
            <a:extLst>
              <a:ext uri="{FF2B5EF4-FFF2-40B4-BE49-F238E27FC236}">
                <a16:creationId xmlns:a16="http://schemas.microsoft.com/office/drawing/2014/main" id="{E974821E-1491-59A5-D4F9-A114AA6232CC}"/>
              </a:ext>
            </a:extLst>
          </p:cNvPr>
          <p:cNvSpPr>
            <a:spLocks noGrp="1"/>
          </p:cNvSpPr>
          <p:nvPr>
            <p:ph type="body" sz="quarter" idx="19"/>
          </p:nvPr>
        </p:nvSpPr>
        <p:spPr/>
        <p:txBody>
          <a:bodyPr/>
          <a:lstStyle/>
          <a:p>
            <a:r>
              <a:rPr lang="en-US"/>
              <a:t>Key Professionsl</a:t>
            </a:r>
          </a:p>
        </p:txBody>
      </p:sp>
      <p:sp>
        <p:nvSpPr>
          <p:cNvPr id="12" name="Text Placeholder 11">
            <a:extLst>
              <a:ext uri="{FF2B5EF4-FFF2-40B4-BE49-F238E27FC236}">
                <a16:creationId xmlns:a16="http://schemas.microsoft.com/office/drawing/2014/main" id="{36FA6FF4-7FFE-8884-14AE-2B47B2ECE636}"/>
              </a:ext>
            </a:extLst>
          </p:cNvPr>
          <p:cNvSpPr>
            <a:spLocks noGrp="1"/>
          </p:cNvSpPr>
          <p:nvPr>
            <p:ph type="body" sz="quarter" idx="20"/>
          </p:nvPr>
        </p:nvSpPr>
        <p:spPr/>
        <p:txBody>
          <a:bodyPr/>
          <a:lstStyle/>
          <a:p>
            <a:r>
              <a:rPr lang="en-US"/>
              <a:t>Lorem Ipsum is simply dummy text of the printing and typesetting industry. Lorem Ipsum has been the industry's standard.</a:t>
            </a:r>
          </a:p>
        </p:txBody>
      </p:sp>
      <p:sp>
        <p:nvSpPr>
          <p:cNvPr id="13" name="Text Placeholder 12">
            <a:extLst>
              <a:ext uri="{FF2B5EF4-FFF2-40B4-BE49-F238E27FC236}">
                <a16:creationId xmlns:a16="http://schemas.microsoft.com/office/drawing/2014/main" id="{81B9A89B-33FE-ADA7-4AE1-023E2EAE25EB}"/>
              </a:ext>
            </a:extLst>
          </p:cNvPr>
          <p:cNvSpPr>
            <a:spLocks noGrp="1"/>
          </p:cNvSpPr>
          <p:nvPr>
            <p:ph type="body" sz="quarter" idx="21"/>
          </p:nvPr>
        </p:nvSpPr>
        <p:spPr/>
        <p:txBody>
          <a:bodyPr/>
          <a:lstStyle/>
          <a:p>
            <a:r>
              <a:rPr lang="en-US"/>
              <a:t>Jashe Wiolls</a:t>
            </a:r>
          </a:p>
        </p:txBody>
      </p:sp>
      <p:sp>
        <p:nvSpPr>
          <p:cNvPr id="14" name="Text Placeholder 13">
            <a:extLst>
              <a:ext uri="{FF2B5EF4-FFF2-40B4-BE49-F238E27FC236}">
                <a16:creationId xmlns:a16="http://schemas.microsoft.com/office/drawing/2014/main" id="{1A371AC0-EFCF-2837-0AEB-E707D9D408C9}"/>
              </a:ext>
            </a:extLst>
          </p:cNvPr>
          <p:cNvSpPr>
            <a:spLocks noGrp="1"/>
          </p:cNvSpPr>
          <p:nvPr>
            <p:ph type="body" sz="quarter" idx="22"/>
          </p:nvPr>
        </p:nvSpPr>
        <p:spPr/>
        <p:txBody>
          <a:bodyPr/>
          <a:lstStyle/>
          <a:p>
            <a:r>
              <a:rPr lang="en-US"/>
              <a:t>Key Professionsl</a:t>
            </a:r>
          </a:p>
        </p:txBody>
      </p:sp>
      <p:sp>
        <p:nvSpPr>
          <p:cNvPr id="15" name="Text Placeholder 14">
            <a:extLst>
              <a:ext uri="{FF2B5EF4-FFF2-40B4-BE49-F238E27FC236}">
                <a16:creationId xmlns:a16="http://schemas.microsoft.com/office/drawing/2014/main" id="{3F3AED2E-DEDC-774F-901D-F03807023BBA}"/>
              </a:ext>
            </a:extLst>
          </p:cNvPr>
          <p:cNvSpPr>
            <a:spLocks noGrp="1"/>
          </p:cNvSpPr>
          <p:nvPr>
            <p:ph type="body" sz="quarter" idx="23"/>
          </p:nvPr>
        </p:nvSpPr>
        <p:spPr/>
        <p:txBody>
          <a:bodyPr/>
          <a:lstStyle/>
          <a:p>
            <a:r>
              <a:rPr lang="en-US"/>
              <a:t>Lorem Ipsum is simply dummy text of the printing and typesetting industry. Lorem Ipsum has been the industry's standard.</a:t>
            </a:r>
          </a:p>
        </p:txBody>
      </p:sp>
      <p:pic>
        <p:nvPicPr>
          <p:cNvPr id="31" name="Picture Placeholder 30">
            <a:extLst>
              <a:ext uri="{FF2B5EF4-FFF2-40B4-BE49-F238E27FC236}">
                <a16:creationId xmlns:a16="http://schemas.microsoft.com/office/drawing/2014/main" id="{21C0B4A4-A1ED-6D29-B786-7C72C4C67306}"/>
              </a:ext>
            </a:extLst>
          </p:cNvPr>
          <p:cNvPicPr>
            <a:picLocks noGrp="1" noChangeAspect="1"/>
          </p:cNvPicPr>
          <p:nvPr>
            <p:ph type="pic" sz="quarter" idx="12"/>
          </p:nvPr>
        </p:nvPicPr>
        <p:blipFill>
          <a:blip r:embed="rId3" cstate="hqprint">
            <a:extLst>
              <a:ext uri="{28A0092B-C50C-407E-A947-70E740481C1C}">
                <a14:useLocalDpi xmlns:a14="http://schemas.microsoft.com/office/drawing/2010/main"/>
              </a:ext>
            </a:extLst>
          </a:blip>
          <a:srcRect/>
          <a:stretch>
            <a:fillRect/>
          </a:stretch>
        </p:blipFill>
        <p:spPr>
          <a:prstGeom prst="rect">
            <a:avLst/>
          </a:prstGeom>
        </p:spPr>
      </p:pic>
      <p:pic>
        <p:nvPicPr>
          <p:cNvPr id="35" name="Picture Placeholder 34">
            <a:extLst>
              <a:ext uri="{FF2B5EF4-FFF2-40B4-BE49-F238E27FC236}">
                <a16:creationId xmlns:a16="http://schemas.microsoft.com/office/drawing/2014/main" id="{D93EF44D-AB86-48F8-76C1-46A6FE452C7C}"/>
              </a:ext>
            </a:extLst>
          </p:cNvPr>
          <p:cNvPicPr>
            <a:picLocks noGrp="1" noChangeAspect="1"/>
          </p:cNvPicPr>
          <p:nvPr>
            <p:ph type="pic" sz="quarter" idx="13"/>
          </p:nvPr>
        </p:nvPicPr>
        <p:blipFill>
          <a:blip r:embed="rId4" cstate="hqprint">
            <a:extLst>
              <a:ext uri="{28A0092B-C50C-407E-A947-70E740481C1C}">
                <a14:useLocalDpi xmlns:a14="http://schemas.microsoft.com/office/drawing/2010/main"/>
              </a:ext>
            </a:extLst>
          </a:blip>
          <a:srcRect/>
          <a:stretch>
            <a:fillRect/>
          </a:stretch>
        </p:blipFill>
        <p:spPr>
          <a:prstGeom prst="rect">
            <a:avLst/>
          </a:prstGeom>
        </p:spPr>
      </p:pic>
      <p:sp>
        <p:nvSpPr>
          <p:cNvPr id="46" name="Footer Placeholder 45">
            <a:extLst>
              <a:ext uri="{FF2B5EF4-FFF2-40B4-BE49-F238E27FC236}">
                <a16:creationId xmlns:a16="http://schemas.microsoft.com/office/drawing/2014/main" id="{4C74D384-55BF-4906-566B-6DA825D6497C}"/>
              </a:ext>
            </a:extLst>
          </p:cNvPr>
          <p:cNvSpPr>
            <a:spLocks noGrp="1"/>
          </p:cNvSpPr>
          <p:nvPr>
            <p:ph type="ftr" sz="quarter" idx="25"/>
          </p:nvPr>
        </p:nvSpPr>
        <p:spPr/>
        <p:txBody>
          <a:bodyPr/>
          <a:lstStyle/>
          <a:p>
            <a:pPr algn="l"/>
            <a:r>
              <a:rPr lang="en-US"/>
              <a:t>PRIME / Invester Presentation</a:t>
            </a:r>
          </a:p>
        </p:txBody>
      </p:sp>
      <p:sp>
        <p:nvSpPr>
          <p:cNvPr id="47" name="Slide Number Placeholder 46">
            <a:extLst>
              <a:ext uri="{FF2B5EF4-FFF2-40B4-BE49-F238E27FC236}">
                <a16:creationId xmlns:a16="http://schemas.microsoft.com/office/drawing/2014/main" id="{08304C93-50A6-2721-2F2E-1DC56CBDA7F3}"/>
              </a:ext>
            </a:extLst>
          </p:cNvPr>
          <p:cNvSpPr>
            <a:spLocks noGrp="1"/>
          </p:cNvSpPr>
          <p:nvPr>
            <p:ph type="sldNum" sz="quarter" idx="26"/>
          </p:nvPr>
        </p:nvSpPr>
        <p:spPr/>
        <p:txBody>
          <a:bodyPr/>
          <a:lstStyle/>
          <a:p>
            <a:fld id="{CD22C722-B3F3-4C61-B6EB-E1B9A2E236BA}" type="slidenum">
              <a:rPr lang="en-US" smtClean="0"/>
              <a:pPr/>
              <a:t>10</a:t>
            </a:fld>
            <a:endParaRPr lang="en-US" sz="900"/>
          </a:p>
        </p:txBody>
      </p:sp>
      <p:pic>
        <p:nvPicPr>
          <p:cNvPr id="53" name="Picture Placeholder 52">
            <a:extLst>
              <a:ext uri="{FF2B5EF4-FFF2-40B4-BE49-F238E27FC236}">
                <a16:creationId xmlns:a16="http://schemas.microsoft.com/office/drawing/2014/main" id="{683EE8BA-8F9D-6D80-A6A5-69BAFDD4F9BA}"/>
              </a:ext>
            </a:extLst>
          </p:cNvPr>
          <p:cNvPicPr>
            <a:picLocks noGrp="1" noChangeAspect="1"/>
          </p:cNvPicPr>
          <p:nvPr>
            <p:ph type="pic" idx="10"/>
          </p:nvPr>
        </p:nvPicPr>
        <p:blipFill>
          <a:blip r:embed="rId5" cstate="hq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7"/>
              </a:ext>
            </a:extLst>
          </a:blip>
          <a:srcRect b="-358"/>
          <a:stretch>
            <a:fillRect/>
          </a:stretch>
        </p:blipFill>
        <p:spPr>
          <a:xfrm>
            <a:off x="0" y="0"/>
            <a:ext cx="2057400" cy="5143500"/>
          </a:xfrm>
        </p:spPr>
      </p:pic>
      <p:sp>
        <p:nvSpPr>
          <p:cNvPr id="54" name="Shape 0">
            <a:extLst>
              <a:ext uri="{FF2B5EF4-FFF2-40B4-BE49-F238E27FC236}">
                <a16:creationId xmlns:a16="http://schemas.microsoft.com/office/drawing/2014/main" id="{5376823E-51A7-0523-5CFC-C4CB8F137D32}"/>
              </a:ext>
            </a:extLst>
          </p:cNvPr>
          <p:cNvSpPr/>
          <p:nvPr/>
        </p:nvSpPr>
        <p:spPr>
          <a:xfrm>
            <a:off x="0" y="0"/>
            <a:ext cx="2057400" cy="5143500"/>
          </a:xfrm>
          <a:prstGeom prst="rect">
            <a:avLst/>
          </a:prstGeom>
          <a:gradFill flip="none" rotWithShape="1">
            <a:gsLst>
              <a:gs pos="0">
                <a:schemeClr val="accent1">
                  <a:alpha val="3000"/>
                </a:schemeClr>
              </a:gs>
              <a:gs pos="100000">
                <a:srgbClr val="202C3C">
                  <a:alpha val="58000"/>
                </a:srgbClr>
              </a:gs>
            </a:gsLst>
            <a:lin ang="10800000" scaled="1"/>
            <a:tileRect/>
          </a:gradFill>
          <a:ln w="12700">
            <a:noFill/>
            <a:prstDash val="solid"/>
          </a:ln>
        </p:spPr>
        <p:txBody>
          <a:bodyPr/>
          <a:lstStyle/>
          <a:p>
            <a:endParaRPr lang="en-US"/>
          </a:p>
        </p:txBody>
      </p:sp>
    </p:spTree>
    <p:extLst>
      <p:ext uri="{BB962C8B-B14F-4D97-AF65-F5344CB8AC3E}">
        <p14:creationId xmlns:p14="http://schemas.microsoft.com/office/powerpoint/2010/main" val="3929242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9370" y="1553765"/>
            <a:ext cx="3610175" cy="2927360"/>
          </a:xfrm>
        </p:spPr>
        <p:txBody>
          <a:bodyPr>
            <a:normAutofit/>
          </a:bodyPr>
          <a:lstStyle/>
          <a:p>
            <a:r>
              <a:rPr lang="en-US"/>
              <a:t>Lorem ipsum dolor sit ametersi, consectetuer adipiscing elit, sed diam nonummy nibh euismod tincidunt utslid laoreet dolore magna aliquam erat minim veniaem, quisuroer slides nostrud exerci tation </a:t>
            </a:r>
          </a:p>
          <a:p>
            <a:endParaRPr lang="en-US"/>
          </a:p>
          <a:p>
            <a:r>
              <a:rPr lang="en-US"/>
              <a:t>Ullamcorper suscipit lobortisi aleaiquip exeacts commodo consequat. Lorem ipsum dolor siti slide amet suscipit lobortis nislutres aliquip exeact commodo. </a:t>
            </a:r>
          </a:p>
          <a:p>
            <a:endParaRPr lang="en-US"/>
          </a:p>
          <a:p>
            <a:r>
              <a:rPr lang="en-US"/>
              <a:t>Utwisi enim ad minim veniam, quisol nostrud exerci tation ullamcorper suscipit lobortis nisl uti aliquipi exeasa ea commodo consequat. Lorem ipsum dolor siti amet, consectetuerut wisi enim ad minim veniam, quis nostrud exerci </a:t>
            </a:r>
          </a:p>
          <a:p>
            <a:endParaRPr lang="en-US"/>
          </a:p>
        </p:txBody>
      </p:sp>
      <p:sp>
        <p:nvSpPr>
          <p:cNvPr id="7" name="Content Placeholder 6"/>
          <p:cNvSpPr>
            <a:spLocks noGrp="1"/>
          </p:cNvSpPr>
          <p:nvPr>
            <p:ph idx="13"/>
          </p:nvPr>
        </p:nvSpPr>
        <p:spPr>
          <a:xfrm>
            <a:off x="4786503" y="1553765"/>
            <a:ext cx="3610175" cy="2927360"/>
          </a:xfrm>
        </p:spPr>
        <p:txBody>
          <a:bodyPr>
            <a:normAutofit/>
          </a:bodyPr>
          <a:lstStyle/>
          <a:p>
            <a:r>
              <a:rPr lang="en-US"/>
              <a:t>Lorem ipsum dolor sit ametersi, consectetuer adipiscing elit, sed diam nonummy nibh euismod tincidunt utslid laoreet dolore magna aliquam erat minim veniaem, quisuroer slides nostrud exerci tation </a:t>
            </a:r>
          </a:p>
          <a:p>
            <a:endParaRPr lang="en-US"/>
          </a:p>
          <a:p>
            <a:r>
              <a:rPr lang="en-US"/>
              <a:t>Ullamcorper suscipit lobortisi aleaiquip exeacts commodo consequat. Lorem ipsum dolor siti slide amet suscipit lobortis nislutres aliquip exeact commodo. </a:t>
            </a:r>
          </a:p>
          <a:p>
            <a:endParaRPr lang="en-US"/>
          </a:p>
          <a:p>
            <a:r>
              <a:rPr lang="en-US"/>
              <a:t>Utwisi enim ad minim veniam, quisol nostrud exerci tation ullamcorper suscipit lobortis nisl uti aliquipi exeasa ea commodo consequat. Lorem ipsum dolor siti amet, consectetuerut wisi enim ad minim veniam, quis nostrud exerci </a:t>
            </a:r>
          </a:p>
          <a:p>
            <a:endParaRPr lang="en-US"/>
          </a:p>
        </p:txBody>
      </p:sp>
      <p:sp>
        <p:nvSpPr>
          <p:cNvPr id="2" name="Title 1"/>
          <p:cNvSpPr>
            <a:spLocks noGrp="1"/>
          </p:cNvSpPr>
          <p:nvPr>
            <p:ph type="title" idx="20"/>
          </p:nvPr>
        </p:nvSpPr>
        <p:spPr>
          <a:xfrm>
            <a:off x="499370" y="438224"/>
            <a:ext cx="8225530" cy="508000"/>
          </a:xfrm>
        </p:spPr>
        <p:txBody>
          <a:bodyPr>
            <a:normAutofit/>
          </a:bodyPr>
          <a:lstStyle/>
          <a:p>
            <a:r>
              <a:rPr lang="en-US"/>
              <a:t>TEMPLATE TWO COLUMNS</a:t>
            </a:r>
          </a:p>
        </p:txBody>
      </p:sp>
      <p:sp>
        <p:nvSpPr>
          <p:cNvPr id="8" name="Content Placeholder 2"/>
          <p:cNvSpPr txBox="1">
            <a:spLocks/>
          </p:cNvSpPr>
          <p:nvPr/>
        </p:nvSpPr>
        <p:spPr>
          <a:xfrm>
            <a:off x="524194" y="771574"/>
            <a:ext cx="5777950" cy="372308"/>
          </a:xfrm>
          <a:prstGeom prst="rect">
            <a:avLst/>
          </a:prstGeom>
        </p:spPr>
        <p:txBody>
          <a:bodyPr vert="horz" lIns="34290" tIns="17145" rIns="34290" bIns="17145" rtlCol="0">
            <a:normAutofit/>
          </a:bodyPr>
          <a:lstStyle>
            <a:lvl1pPr marL="685629" indent="-685629" defTabSz="1828343">
              <a:lnSpc>
                <a:spcPct val="140000"/>
              </a:lnSpc>
              <a:spcBef>
                <a:spcPts val="0"/>
              </a:spcBef>
              <a:spcAft>
                <a:spcPts val="3599"/>
              </a:spcAft>
              <a:buFontTx/>
              <a:buNone/>
              <a:defRPr lang="en-US" sz="3600">
                <a:solidFill>
                  <a:schemeClr val="bg2">
                    <a:lumMod val="25000"/>
                  </a:schemeClr>
                </a:solidFill>
                <a:latin typeface="Raleway Medium" panose="020B0603030101060003" pitchFamily="34" charset="0"/>
                <a:ea typeface="Lato Light" panose="020F0502020204030203" pitchFamily="34" charset="0"/>
                <a:cs typeface="Lato Light" panose="020F0502020204030203" pitchFamily="34" charset="0"/>
              </a:defRPr>
            </a:lvl1pPr>
            <a:lvl2pPr marL="914171" indent="0" defTabSz="1828343">
              <a:lnSpc>
                <a:spcPct val="140000"/>
              </a:lnSpc>
              <a:spcBef>
                <a:spcPts val="0"/>
              </a:spcBef>
              <a:spcAft>
                <a:spcPts val="3599"/>
              </a:spcAft>
              <a:buFontTx/>
              <a:buNone/>
              <a:defRPr sz="2200">
                <a:latin typeface="Raleway Light" panose="020B0403030101060003" pitchFamily="34" charset="0"/>
              </a:defRPr>
            </a:lvl2pPr>
            <a:lvl3pPr marL="1828343" indent="0" defTabSz="1828343">
              <a:lnSpc>
                <a:spcPct val="140000"/>
              </a:lnSpc>
              <a:spcBef>
                <a:spcPts val="0"/>
              </a:spcBef>
              <a:spcAft>
                <a:spcPts val="3599"/>
              </a:spcAft>
              <a:buFontTx/>
              <a:buNone/>
              <a:defRPr sz="2200">
                <a:latin typeface="Raleway Light" panose="020B0403030101060003" pitchFamily="34" charset="0"/>
              </a:defRPr>
            </a:lvl3pPr>
            <a:lvl4pPr marL="2742514" indent="0" defTabSz="1828343">
              <a:lnSpc>
                <a:spcPct val="140000"/>
              </a:lnSpc>
              <a:spcBef>
                <a:spcPts val="0"/>
              </a:spcBef>
              <a:spcAft>
                <a:spcPts val="3599"/>
              </a:spcAft>
              <a:buFontTx/>
              <a:buNone/>
              <a:defRPr sz="2200">
                <a:latin typeface="Raleway Light" panose="020B0403030101060003" pitchFamily="34" charset="0"/>
              </a:defRPr>
            </a:lvl4pPr>
            <a:lvl5pPr marL="3656686" indent="0" defTabSz="1828343">
              <a:lnSpc>
                <a:spcPct val="140000"/>
              </a:lnSpc>
              <a:spcBef>
                <a:spcPts val="0"/>
              </a:spcBef>
              <a:spcAft>
                <a:spcPts val="3599"/>
              </a:spcAft>
              <a:buFontTx/>
              <a:buNone/>
              <a:defRPr sz="2200">
                <a:latin typeface="Raleway Light" panose="020B0403030101060003" pitchFamily="34" charset="0"/>
              </a:defRPr>
            </a:lvl5pPr>
            <a:lvl6pPr marL="5027943" indent="-457086" defTabSz="1828343">
              <a:lnSpc>
                <a:spcPct val="90000"/>
              </a:lnSpc>
              <a:spcBef>
                <a:spcPts val="1000"/>
              </a:spcBef>
              <a:buFont typeface="Arial" panose="020B0604020202020204" pitchFamily="34" charset="0"/>
              <a:buChar char="•"/>
            </a:lvl6pPr>
            <a:lvl7pPr marL="5942114" indent="-457086" defTabSz="1828343">
              <a:lnSpc>
                <a:spcPct val="90000"/>
              </a:lnSpc>
              <a:spcBef>
                <a:spcPts val="1000"/>
              </a:spcBef>
              <a:buFont typeface="Arial" panose="020B0604020202020204" pitchFamily="34" charset="0"/>
              <a:buChar char="•"/>
            </a:lvl7pPr>
            <a:lvl8pPr marL="6856286" indent="-457086" defTabSz="1828343">
              <a:lnSpc>
                <a:spcPct val="90000"/>
              </a:lnSpc>
              <a:spcBef>
                <a:spcPts val="1000"/>
              </a:spcBef>
              <a:buFont typeface="Arial" panose="020B0604020202020204" pitchFamily="34" charset="0"/>
              <a:buChar char="•"/>
            </a:lvl8pPr>
            <a:lvl9pPr marL="7770457" indent="-457086" defTabSz="1828343">
              <a:lnSpc>
                <a:spcPct val="90000"/>
              </a:lnSpc>
              <a:spcBef>
                <a:spcPts val="1000"/>
              </a:spcBef>
              <a:buFont typeface="Arial" panose="020B0604020202020204" pitchFamily="34" charset="0"/>
              <a:buChar char="•"/>
            </a:lvl9pPr>
          </a:lstStyle>
          <a:p>
            <a:endParaRPr lang="en-US" sz="1350"/>
          </a:p>
        </p:txBody>
      </p:sp>
      <p:sp>
        <p:nvSpPr>
          <p:cNvPr id="19" name="Footer Placeholder 18">
            <a:extLst>
              <a:ext uri="{FF2B5EF4-FFF2-40B4-BE49-F238E27FC236}">
                <a16:creationId xmlns:a16="http://schemas.microsoft.com/office/drawing/2014/main" id="{64906AA0-B8A1-F801-714D-F07ACE760148}"/>
              </a:ext>
            </a:extLst>
          </p:cNvPr>
          <p:cNvSpPr>
            <a:spLocks noGrp="1"/>
          </p:cNvSpPr>
          <p:nvPr>
            <p:ph type="ftr" sz="quarter" idx="11"/>
          </p:nvPr>
        </p:nvSpPr>
        <p:spPr/>
        <p:txBody>
          <a:bodyPr/>
          <a:lstStyle/>
          <a:p>
            <a:r>
              <a:rPr lang="en-US"/>
              <a:t>PRIME / Invester Presentation</a:t>
            </a:r>
          </a:p>
        </p:txBody>
      </p:sp>
      <p:sp>
        <p:nvSpPr>
          <p:cNvPr id="20" name="Slide Number Placeholder 19">
            <a:extLst>
              <a:ext uri="{FF2B5EF4-FFF2-40B4-BE49-F238E27FC236}">
                <a16:creationId xmlns:a16="http://schemas.microsoft.com/office/drawing/2014/main" id="{946FDCCE-0BEE-255C-629D-6B0645CD2CD3}"/>
              </a:ext>
            </a:extLst>
          </p:cNvPr>
          <p:cNvSpPr>
            <a:spLocks noGrp="1"/>
          </p:cNvSpPr>
          <p:nvPr>
            <p:ph type="sldNum" sz="quarter" idx="12"/>
          </p:nvPr>
        </p:nvSpPr>
        <p:spPr/>
        <p:txBody>
          <a:bodyPr/>
          <a:lstStyle/>
          <a:p>
            <a:fld id="{7AE94228-433E-43D0-8103-6AE90620E8D5}" type="slidenum">
              <a:rPr lang="en-US" smtClean="0"/>
              <a:t>11</a:t>
            </a:fld>
            <a:endParaRPr lang="en-US"/>
          </a:p>
        </p:txBody>
      </p:sp>
    </p:spTree>
    <p:extLst>
      <p:ext uri="{BB962C8B-B14F-4D97-AF65-F5344CB8AC3E}">
        <p14:creationId xmlns:p14="http://schemas.microsoft.com/office/powerpoint/2010/main" val="3934509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0314" y="1553765"/>
            <a:ext cx="2421636" cy="2898719"/>
          </a:xfrm>
        </p:spPr>
        <p:txBody>
          <a:bodyPr>
            <a:normAutofit/>
          </a:bodyPr>
          <a:lstStyle/>
          <a:p>
            <a:r>
              <a:rPr lang="en-US"/>
              <a:t>Lorem ipsum dolior situai amet, consectetuer adipiscing elit sedi diamutos nonummy nibus euismod tincidunt utua laoreet dolore magna aliquam erat volutpat. Utu wisi enim ad minim veniam, quis niostrud exerci tation llamcorper suscipit lobortis nisl ut aliquip ex eacommodo consequat. </a:t>
            </a:r>
          </a:p>
          <a:p>
            <a:endParaRPr lang="en-US"/>
          </a:p>
          <a:p>
            <a:r>
              <a:rPr lang="en-US"/>
              <a:t>Slidemoon sample Lorem ipsum. </a:t>
            </a:r>
          </a:p>
          <a:p>
            <a:r>
              <a:rPr lang="en-US"/>
              <a:t>Lorem ipsum dolior situai amet, consectetuer adipiscing elit sedi diamutos nonummy nibus euismod tincidunt utua laoreet dolore magna aliquam erat volutpat. Utu wisi enim ad minim veniam.</a:t>
            </a:r>
          </a:p>
        </p:txBody>
      </p:sp>
      <p:sp>
        <p:nvSpPr>
          <p:cNvPr id="4" name="Content Placeholder 3"/>
          <p:cNvSpPr>
            <a:spLocks noGrp="1"/>
          </p:cNvSpPr>
          <p:nvPr>
            <p:ph idx="15"/>
          </p:nvPr>
        </p:nvSpPr>
        <p:spPr>
          <a:xfrm>
            <a:off x="5961258" y="1553765"/>
            <a:ext cx="2421636" cy="2898719"/>
          </a:xfrm>
        </p:spPr>
        <p:txBody>
          <a:bodyPr>
            <a:normAutofit/>
          </a:bodyPr>
          <a:lstStyle/>
          <a:p>
            <a:r>
              <a:rPr lang="en-US"/>
              <a:t>Lorem ipsum dolior situai amet, consectetuer adipiscing elit sedi diamutos nonummy nibus euismod tincidunt utua laoreet dolore magna aliquam erat volutpat. Utu wisi enim ad minim veniam, quis niostrud exerci tation llamcorper suscipit lobortis nisl ut aliquip ex eacommodo consequat. </a:t>
            </a:r>
          </a:p>
          <a:p>
            <a:endParaRPr lang="en-US"/>
          </a:p>
          <a:p>
            <a:r>
              <a:rPr lang="en-US"/>
              <a:t>Slidemoon sample Lorem ipsum. </a:t>
            </a:r>
          </a:p>
          <a:p>
            <a:r>
              <a:rPr lang="en-US"/>
              <a:t>Lorem ipsum dolior situai amet, consectetuer adipiscing elit sedi diamutos nonummy nibus euismod tincidunt utua laoreet dolore magna aliquam erat volutpat. Utu wisi enim ad minim veniam.</a:t>
            </a:r>
          </a:p>
        </p:txBody>
      </p:sp>
      <p:sp>
        <p:nvSpPr>
          <p:cNvPr id="7" name="Content Placeholder 6"/>
          <p:cNvSpPr>
            <a:spLocks noGrp="1"/>
          </p:cNvSpPr>
          <p:nvPr>
            <p:ph idx="16"/>
          </p:nvPr>
        </p:nvSpPr>
        <p:spPr>
          <a:xfrm>
            <a:off x="499370" y="1553765"/>
            <a:ext cx="2421636" cy="2898719"/>
          </a:xfrm>
        </p:spPr>
        <p:txBody>
          <a:bodyPr>
            <a:normAutofit/>
          </a:bodyPr>
          <a:lstStyle/>
          <a:p>
            <a:r>
              <a:rPr lang="en-US" err="1"/>
              <a:t>Lorem</a:t>
            </a:r>
            <a:r>
              <a:rPr lang="en-US"/>
              <a:t> </a:t>
            </a:r>
            <a:r>
              <a:rPr lang="en-US" err="1"/>
              <a:t>ipsum</a:t>
            </a:r>
            <a:r>
              <a:rPr lang="en-US"/>
              <a:t> </a:t>
            </a:r>
            <a:r>
              <a:rPr lang="en-US" err="1"/>
              <a:t>dolior</a:t>
            </a:r>
            <a:r>
              <a:rPr lang="en-US"/>
              <a:t> </a:t>
            </a:r>
            <a:r>
              <a:rPr lang="en-US" err="1"/>
              <a:t>situai</a:t>
            </a:r>
            <a:r>
              <a:rPr lang="en-US"/>
              <a: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sedi</a:t>
            </a:r>
            <a:r>
              <a:rPr lang="en-US"/>
              <a:t> </a:t>
            </a:r>
            <a:r>
              <a:rPr lang="en-US" err="1"/>
              <a:t>diamutos</a:t>
            </a:r>
            <a:r>
              <a:rPr lang="en-US"/>
              <a:t> </a:t>
            </a:r>
            <a:r>
              <a:rPr lang="en-US" err="1"/>
              <a:t>nonummy</a:t>
            </a:r>
            <a:r>
              <a:rPr lang="en-US"/>
              <a:t> </a:t>
            </a:r>
            <a:r>
              <a:rPr lang="en-US" err="1"/>
              <a:t>nibus</a:t>
            </a:r>
            <a:r>
              <a:rPr lang="en-US"/>
              <a:t> </a:t>
            </a:r>
            <a:r>
              <a:rPr lang="en-US" err="1"/>
              <a:t>euismod</a:t>
            </a:r>
            <a:r>
              <a:rPr lang="en-US"/>
              <a:t> </a:t>
            </a:r>
            <a:r>
              <a:rPr lang="en-US" err="1"/>
              <a:t>tincidunt</a:t>
            </a:r>
            <a:r>
              <a:rPr lang="en-US"/>
              <a:t> </a:t>
            </a:r>
            <a:r>
              <a:rPr lang="en-US" err="1"/>
              <a:t>utua</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Utu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niostrud</a:t>
            </a:r>
            <a:r>
              <a:rPr lang="en-US"/>
              <a:t> </a:t>
            </a:r>
            <a:r>
              <a:rPr lang="en-US" err="1"/>
              <a:t>exerci</a:t>
            </a:r>
            <a:r>
              <a:rPr lang="en-US"/>
              <a:t> </a:t>
            </a:r>
            <a:r>
              <a:rPr lang="en-US" err="1"/>
              <a:t>tation</a:t>
            </a:r>
            <a:r>
              <a:rPr lang="en-US"/>
              <a:t> </a:t>
            </a:r>
            <a:r>
              <a:rPr lang="en-US" err="1"/>
              <a:t>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eacommodo</a:t>
            </a:r>
            <a:r>
              <a:rPr lang="en-US"/>
              <a:t> </a:t>
            </a:r>
            <a:r>
              <a:rPr lang="en-US" err="1"/>
              <a:t>consequat</a:t>
            </a:r>
            <a:r>
              <a:rPr lang="en-US"/>
              <a:t>. </a:t>
            </a:r>
          </a:p>
          <a:p>
            <a:endParaRPr lang="en-US"/>
          </a:p>
          <a:p>
            <a:r>
              <a:rPr lang="en-US"/>
              <a:t>Slidemoon sample </a:t>
            </a:r>
            <a:r>
              <a:rPr lang="en-US" err="1"/>
              <a:t>Lorem</a:t>
            </a:r>
            <a:r>
              <a:rPr lang="en-US"/>
              <a:t> </a:t>
            </a:r>
            <a:r>
              <a:rPr lang="en-US" err="1"/>
              <a:t>ipsum</a:t>
            </a:r>
            <a:r>
              <a:rPr lang="en-US"/>
              <a:t>. </a:t>
            </a:r>
          </a:p>
          <a:p>
            <a:r>
              <a:rPr lang="en-US" err="1"/>
              <a:t>Lorem</a:t>
            </a:r>
            <a:r>
              <a:rPr lang="en-US"/>
              <a:t> </a:t>
            </a:r>
            <a:r>
              <a:rPr lang="en-US" err="1"/>
              <a:t>ipsum</a:t>
            </a:r>
            <a:r>
              <a:rPr lang="en-US"/>
              <a:t> </a:t>
            </a:r>
            <a:r>
              <a:rPr lang="en-US" err="1"/>
              <a:t>dolior</a:t>
            </a:r>
            <a:r>
              <a:rPr lang="en-US"/>
              <a:t> </a:t>
            </a:r>
            <a:r>
              <a:rPr lang="en-US" err="1"/>
              <a:t>situai</a:t>
            </a:r>
            <a:r>
              <a:rPr lang="en-US"/>
              <a: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sedi</a:t>
            </a:r>
            <a:r>
              <a:rPr lang="en-US"/>
              <a:t> </a:t>
            </a:r>
            <a:r>
              <a:rPr lang="en-US" err="1"/>
              <a:t>diamutos</a:t>
            </a:r>
            <a:r>
              <a:rPr lang="en-US"/>
              <a:t> </a:t>
            </a:r>
            <a:r>
              <a:rPr lang="en-US" err="1"/>
              <a:t>nonummy</a:t>
            </a:r>
            <a:r>
              <a:rPr lang="en-US"/>
              <a:t> </a:t>
            </a:r>
            <a:r>
              <a:rPr lang="en-US" err="1"/>
              <a:t>nibus</a:t>
            </a:r>
            <a:r>
              <a:rPr lang="en-US"/>
              <a:t> </a:t>
            </a:r>
            <a:r>
              <a:rPr lang="en-US" err="1"/>
              <a:t>euismod</a:t>
            </a:r>
            <a:r>
              <a:rPr lang="en-US"/>
              <a:t> </a:t>
            </a:r>
            <a:r>
              <a:rPr lang="en-US" err="1"/>
              <a:t>tincidunt</a:t>
            </a:r>
            <a:r>
              <a:rPr lang="en-US"/>
              <a:t> </a:t>
            </a:r>
            <a:r>
              <a:rPr lang="en-US" err="1"/>
              <a:t>utua</a:t>
            </a:r>
            <a:r>
              <a:rPr lang="en-US"/>
              <a:t> </a:t>
            </a:r>
            <a:r>
              <a:rPr lang="en-US" err="1"/>
              <a:t>laoreet</a:t>
            </a:r>
            <a:r>
              <a:rPr lang="en-US"/>
              <a:t> </a:t>
            </a:r>
            <a:r>
              <a:rPr lang="en-US" err="1"/>
              <a:t>dolore</a:t>
            </a:r>
            <a:r>
              <a:rPr lang="en-US"/>
              <a:t> magna </a:t>
            </a:r>
            <a:r>
              <a:rPr lang="en-US" err="1"/>
              <a:t>aliquam</a:t>
            </a:r>
            <a:r>
              <a:rPr lang="en-US"/>
              <a:t> </a:t>
            </a:r>
            <a:r>
              <a:rPr lang="en-US" err="1"/>
              <a:t>erat</a:t>
            </a:r>
            <a:r>
              <a:rPr lang="en-US"/>
              <a:t> </a:t>
            </a:r>
            <a:r>
              <a:rPr lang="en-US" err="1"/>
              <a:t>volutpat</a:t>
            </a:r>
            <a:r>
              <a:rPr lang="en-US"/>
              <a:t>. Utu </a:t>
            </a:r>
            <a:r>
              <a:rPr lang="en-US" err="1"/>
              <a:t>wisi</a:t>
            </a:r>
            <a:r>
              <a:rPr lang="en-US"/>
              <a:t> </a:t>
            </a:r>
            <a:r>
              <a:rPr lang="en-US" err="1"/>
              <a:t>enim</a:t>
            </a:r>
            <a:r>
              <a:rPr lang="en-US"/>
              <a:t> ad minim veniam.</a:t>
            </a:r>
          </a:p>
        </p:txBody>
      </p:sp>
      <p:sp>
        <p:nvSpPr>
          <p:cNvPr id="2" name="Title 1"/>
          <p:cNvSpPr>
            <a:spLocks noGrp="1"/>
          </p:cNvSpPr>
          <p:nvPr>
            <p:ph type="title" idx="20"/>
          </p:nvPr>
        </p:nvSpPr>
        <p:spPr>
          <a:xfrm>
            <a:off x="499370" y="438224"/>
            <a:ext cx="8225530" cy="508000"/>
          </a:xfrm>
        </p:spPr>
        <p:txBody>
          <a:bodyPr>
            <a:normAutofit/>
          </a:bodyPr>
          <a:lstStyle/>
          <a:p>
            <a:r>
              <a:rPr lang="en-US"/>
              <a:t>TEMPLATE THREE COLUMNS</a:t>
            </a:r>
          </a:p>
        </p:txBody>
      </p:sp>
      <p:sp>
        <p:nvSpPr>
          <p:cNvPr id="19" name="Footer Placeholder 18">
            <a:extLst>
              <a:ext uri="{FF2B5EF4-FFF2-40B4-BE49-F238E27FC236}">
                <a16:creationId xmlns:a16="http://schemas.microsoft.com/office/drawing/2014/main" id="{9BCD2A68-EDD4-DA9E-B8CD-6D304220A255}"/>
              </a:ext>
            </a:extLst>
          </p:cNvPr>
          <p:cNvSpPr>
            <a:spLocks noGrp="1"/>
          </p:cNvSpPr>
          <p:nvPr>
            <p:ph type="ftr" sz="quarter" idx="11"/>
          </p:nvPr>
        </p:nvSpPr>
        <p:spPr/>
        <p:txBody>
          <a:bodyPr/>
          <a:lstStyle/>
          <a:p>
            <a:r>
              <a:rPr lang="en-US"/>
              <a:t>PRIME / Invester Presentation</a:t>
            </a:r>
          </a:p>
        </p:txBody>
      </p:sp>
      <p:sp>
        <p:nvSpPr>
          <p:cNvPr id="20" name="Slide Number Placeholder 19">
            <a:extLst>
              <a:ext uri="{FF2B5EF4-FFF2-40B4-BE49-F238E27FC236}">
                <a16:creationId xmlns:a16="http://schemas.microsoft.com/office/drawing/2014/main" id="{1754BD26-6F65-4A5E-0833-9655AF55F319}"/>
              </a:ext>
            </a:extLst>
          </p:cNvPr>
          <p:cNvSpPr>
            <a:spLocks noGrp="1"/>
          </p:cNvSpPr>
          <p:nvPr>
            <p:ph type="sldNum" sz="quarter" idx="12"/>
          </p:nvPr>
        </p:nvSpPr>
        <p:spPr/>
        <p:txBody>
          <a:bodyPr/>
          <a:lstStyle/>
          <a:p>
            <a:fld id="{7AE94228-433E-43D0-8103-6AE90620E8D5}" type="slidenum">
              <a:rPr lang="en-US" smtClean="0"/>
              <a:t>12</a:t>
            </a:fld>
            <a:endParaRPr lang="en-US"/>
          </a:p>
        </p:txBody>
      </p:sp>
    </p:spTree>
    <p:extLst>
      <p:ext uri="{BB962C8B-B14F-4D97-AF65-F5344CB8AC3E}">
        <p14:creationId xmlns:p14="http://schemas.microsoft.com/office/powerpoint/2010/main" val="2496819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oogle Shape;88;p13" descr="image.png">
            <a:extLst>
              <a:ext uri="{FF2B5EF4-FFF2-40B4-BE49-F238E27FC236}">
                <a16:creationId xmlns:a16="http://schemas.microsoft.com/office/drawing/2014/main" id="{2AF918B6-1FF7-0B4C-EF4E-E04DA8E415CA}"/>
              </a:ext>
            </a:extLst>
          </p:cNvPr>
          <p:cNvPicPr preferRelativeResize="0">
            <a:picLocks noGrp="1"/>
          </p:cNvPicPr>
          <p:nvPr>
            <p:ph type="pic" sz="quarter" idx="16"/>
          </p:nvPr>
        </p:nvPicPr>
        <p:blipFill rotWithShape="1">
          <a:blip r:embed="rId2" cstate="hqprint">
            <a:alphaModFix/>
            <a:extLst>
              <a:ext uri="{28A0092B-C50C-407E-A947-70E740481C1C}">
                <a14:useLocalDpi xmlns:a14="http://schemas.microsoft.com/office/drawing/2010/main"/>
              </a:ext>
            </a:extLst>
          </a:blip>
          <a:srcRect t="1953" b="1953"/>
          <a:stretch/>
        </p:blipFill>
        <p:spPr>
          <a:xfrm>
            <a:off x="4572000" y="0"/>
            <a:ext cx="4572001" cy="5143500"/>
          </a:xfrm>
          <a:noFill/>
          <a:ln>
            <a:noFill/>
          </a:ln>
        </p:spPr>
      </p:pic>
      <p:sp>
        <p:nvSpPr>
          <p:cNvPr id="29" name="Shape 0">
            <a:extLst>
              <a:ext uri="{FF2B5EF4-FFF2-40B4-BE49-F238E27FC236}">
                <a16:creationId xmlns:a16="http://schemas.microsoft.com/office/drawing/2014/main" id="{894F2963-4970-3C1D-44A9-2C568FF08B8E}"/>
              </a:ext>
            </a:extLst>
          </p:cNvPr>
          <p:cNvSpPr/>
          <p:nvPr/>
        </p:nvSpPr>
        <p:spPr>
          <a:xfrm>
            <a:off x="0" y="0"/>
            <a:ext cx="9144000" cy="5143500"/>
          </a:xfrm>
          <a:prstGeom prst="rect">
            <a:avLst/>
          </a:prstGeom>
          <a:gradFill flip="none" rotWithShape="1">
            <a:gsLst>
              <a:gs pos="45000">
                <a:srgbClr val="202C3C"/>
              </a:gs>
              <a:gs pos="9000">
                <a:srgbClr val="202C3C">
                  <a:alpha val="70000"/>
                </a:srgbClr>
              </a:gs>
            </a:gsLst>
            <a:lin ang="10800000" scaled="1"/>
            <a:tileRect/>
          </a:gradFill>
          <a:ln w="12700">
            <a:noFill/>
            <a:prstDash val="solid"/>
          </a:ln>
        </p:spPr>
        <p:txBody>
          <a:bodyPr/>
          <a:lstStyle/>
          <a:p>
            <a:endParaRPr lang="en-US"/>
          </a:p>
        </p:txBody>
      </p:sp>
      <p:sp>
        <p:nvSpPr>
          <p:cNvPr id="2" name="Title 1">
            <a:extLst>
              <a:ext uri="{FF2B5EF4-FFF2-40B4-BE49-F238E27FC236}">
                <a16:creationId xmlns:a16="http://schemas.microsoft.com/office/drawing/2014/main" id="{08765242-130B-F213-85C5-63AC71D68FB7}"/>
              </a:ext>
            </a:extLst>
          </p:cNvPr>
          <p:cNvSpPr>
            <a:spLocks noGrp="1"/>
          </p:cNvSpPr>
          <p:nvPr>
            <p:ph type="title" idx="10"/>
          </p:nvPr>
        </p:nvSpPr>
        <p:spPr>
          <a:xfrm>
            <a:off x="728640" y="1406208"/>
            <a:ext cx="2540000" cy="571500"/>
          </a:xfrm>
        </p:spPr>
        <p:txBody>
          <a:bodyPr/>
          <a:lstStyle/>
          <a:p>
            <a:r>
              <a:rPr lang="en-US"/>
              <a:t>CONTACT</a:t>
            </a:r>
          </a:p>
        </p:txBody>
      </p:sp>
      <p:sp>
        <p:nvSpPr>
          <p:cNvPr id="3" name="Text Placeholder 2">
            <a:extLst>
              <a:ext uri="{FF2B5EF4-FFF2-40B4-BE49-F238E27FC236}">
                <a16:creationId xmlns:a16="http://schemas.microsoft.com/office/drawing/2014/main" id="{EC7B380D-8684-EF4D-E58C-7A5410B033A3}"/>
              </a:ext>
            </a:extLst>
          </p:cNvPr>
          <p:cNvSpPr>
            <a:spLocks noGrp="1"/>
          </p:cNvSpPr>
          <p:nvPr>
            <p:ph type="body" idx="11"/>
          </p:nvPr>
        </p:nvSpPr>
        <p:spPr>
          <a:xfrm>
            <a:off x="756355" y="3153488"/>
            <a:ext cx="2540000" cy="254000"/>
          </a:xfrm>
        </p:spPr>
        <p:txBody>
          <a:bodyPr/>
          <a:lstStyle/>
          <a:p>
            <a:r>
              <a:rPr lang="en-US"/>
              <a:t>PRIME REAL ESTATE FUND</a:t>
            </a:r>
          </a:p>
        </p:txBody>
      </p:sp>
      <p:sp>
        <p:nvSpPr>
          <p:cNvPr id="4" name="Text Placeholder 3">
            <a:extLst>
              <a:ext uri="{FF2B5EF4-FFF2-40B4-BE49-F238E27FC236}">
                <a16:creationId xmlns:a16="http://schemas.microsoft.com/office/drawing/2014/main" id="{57A41DAF-7E01-7B6B-4B0D-1849F4BDF9A7}"/>
              </a:ext>
            </a:extLst>
          </p:cNvPr>
          <p:cNvSpPr>
            <a:spLocks noGrp="1"/>
          </p:cNvSpPr>
          <p:nvPr>
            <p:ph type="body" sz="quarter" idx="12"/>
          </p:nvPr>
        </p:nvSpPr>
        <p:spPr>
          <a:xfrm>
            <a:off x="1023055" y="3521788"/>
            <a:ext cx="1905000" cy="203200"/>
          </a:xfrm>
        </p:spPr>
        <p:txBody>
          <a:bodyPr/>
          <a:lstStyle/>
          <a:p>
            <a:r>
              <a:rPr lang="en-US"/>
              <a:t>(123) 316 3753</a:t>
            </a:r>
          </a:p>
        </p:txBody>
      </p:sp>
      <p:sp>
        <p:nvSpPr>
          <p:cNvPr id="5" name="Text Placeholder 4">
            <a:extLst>
              <a:ext uri="{FF2B5EF4-FFF2-40B4-BE49-F238E27FC236}">
                <a16:creationId xmlns:a16="http://schemas.microsoft.com/office/drawing/2014/main" id="{3B9354B5-A148-C7C2-7D2B-84DD069F18EE}"/>
              </a:ext>
            </a:extLst>
          </p:cNvPr>
          <p:cNvSpPr>
            <a:spLocks noGrp="1"/>
          </p:cNvSpPr>
          <p:nvPr>
            <p:ph type="body" sz="quarter" idx="13"/>
          </p:nvPr>
        </p:nvSpPr>
        <p:spPr>
          <a:xfrm>
            <a:off x="1023055" y="3872720"/>
            <a:ext cx="1905000" cy="203200"/>
          </a:xfrm>
        </p:spPr>
        <p:txBody>
          <a:bodyPr/>
          <a:lstStyle/>
          <a:p>
            <a:r>
              <a:rPr lang="en-US"/>
              <a:t>www.website.com</a:t>
            </a:r>
          </a:p>
        </p:txBody>
      </p:sp>
      <p:sp>
        <p:nvSpPr>
          <p:cNvPr id="6" name="Text Placeholder 5">
            <a:extLst>
              <a:ext uri="{FF2B5EF4-FFF2-40B4-BE49-F238E27FC236}">
                <a16:creationId xmlns:a16="http://schemas.microsoft.com/office/drawing/2014/main" id="{A8793216-7BA0-4FDE-1FF6-2EF0BE3A7488}"/>
              </a:ext>
            </a:extLst>
          </p:cNvPr>
          <p:cNvSpPr>
            <a:spLocks noGrp="1"/>
          </p:cNvSpPr>
          <p:nvPr>
            <p:ph type="body" sz="quarter" idx="14"/>
          </p:nvPr>
        </p:nvSpPr>
        <p:spPr>
          <a:xfrm>
            <a:off x="1023055" y="4223651"/>
            <a:ext cx="1905000" cy="203200"/>
          </a:xfrm>
        </p:spPr>
        <p:txBody>
          <a:bodyPr/>
          <a:lstStyle/>
          <a:p>
            <a:r>
              <a:rPr lang="en-US"/>
              <a:t>contact@website.com</a:t>
            </a:r>
          </a:p>
        </p:txBody>
      </p:sp>
      <p:pic>
        <p:nvPicPr>
          <p:cNvPr id="11" name="Picture Placeholder 10">
            <a:extLst>
              <a:ext uri="{FF2B5EF4-FFF2-40B4-BE49-F238E27FC236}">
                <a16:creationId xmlns:a16="http://schemas.microsoft.com/office/drawing/2014/main" id="{99379DA1-FE26-990E-11B6-B76BDC8630C8}"/>
              </a:ext>
            </a:extLst>
          </p:cNvPr>
          <p:cNvPicPr>
            <a:picLocks noGrp="1" noChangeAspect="1"/>
          </p:cNvPicPr>
          <p:nvPr>
            <p:ph type="pic" sz="quarter" idx="17"/>
          </p:nvPr>
        </p:nvPicPr>
        <p:blipFill>
          <a:blip r:embed="rId3" cstate="hqprint">
            <a:extLst>
              <a:ext uri="{28A0092B-C50C-407E-A947-70E740481C1C}">
                <a14:useLocalDpi xmlns:a14="http://schemas.microsoft.com/office/drawing/2010/main"/>
              </a:ext>
            </a:extLst>
          </a:blip>
          <a:srcRect/>
          <a:stretch/>
        </p:blipFill>
        <p:spPr>
          <a:xfrm>
            <a:off x="721142" y="779561"/>
            <a:ext cx="1438781" cy="280440"/>
          </a:xfrm>
        </p:spPr>
      </p:pic>
      <p:sp>
        <p:nvSpPr>
          <p:cNvPr id="10" name="Text Placeholder 9">
            <a:extLst>
              <a:ext uri="{FF2B5EF4-FFF2-40B4-BE49-F238E27FC236}">
                <a16:creationId xmlns:a16="http://schemas.microsoft.com/office/drawing/2014/main" id="{7474610B-FC28-F353-CC31-B62ED7FA5E5F}"/>
              </a:ext>
            </a:extLst>
          </p:cNvPr>
          <p:cNvSpPr>
            <a:spLocks noGrp="1"/>
          </p:cNvSpPr>
          <p:nvPr>
            <p:ph type="body" sz="quarter" idx="18"/>
          </p:nvPr>
        </p:nvSpPr>
        <p:spPr>
          <a:xfrm>
            <a:off x="792141" y="2391166"/>
            <a:ext cx="2693454" cy="346249"/>
          </a:xfrm>
        </p:spPr>
        <p:txBody>
          <a:bodyPr/>
          <a:lstStyle/>
          <a:p>
            <a:r>
              <a:rPr lang="en-US"/>
              <a:t>Discover Your Next Premium Asset Management Opportunity</a:t>
            </a:r>
          </a:p>
        </p:txBody>
      </p:sp>
      <p:pic>
        <p:nvPicPr>
          <p:cNvPr id="26" name="Graphic 25" descr="World with solid fill">
            <a:extLst>
              <a:ext uri="{FF2B5EF4-FFF2-40B4-BE49-F238E27FC236}">
                <a16:creationId xmlns:a16="http://schemas.microsoft.com/office/drawing/2014/main" id="{CE4BEE31-D5E5-3081-4075-FCA70F06CD8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23731" y="3834424"/>
            <a:ext cx="241920" cy="241920"/>
          </a:xfrm>
          <a:prstGeom prst="rect">
            <a:avLst/>
          </a:prstGeom>
        </p:spPr>
      </p:pic>
      <p:pic>
        <p:nvPicPr>
          <p:cNvPr id="27" name="Graphic 26" descr="Send with solid fill">
            <a:extLst>
              <a:ext uri="{FF2B5EF4-FFF2-40B4-BE49-F238E27FC236}">
                <a16:creationId xmlns:a16="http://schemas.microsoft.com/office/drawing/2014/main" id="{3E0B024C-1792-027B-B9C2-FA973D85620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23731" y="4198430"/>
            <a:ext cx="241920" cy="241920"/>
          </a:xfrm>
          <a:prstGeom prst="rect">
            <a:avLst/>
          </a:prstGeom>
        </p:spPr>
      </p:pic>
      <p:pic>
        <p:nvPicPr>
          <p:cNvPr id="28" name="Graphic 27" descr="Receiver with solid fill">
            <a:extLst>
              <a:ext uri="{FF2B5EF4-FFF2-40B4-BE49-F238E27FC236}">
                <a16:creationId xmlns:a16="http://schemas.microsoft.com/office/drawing/2014/main" id="{87FECDA7-80BC-46E9-BD1C-083EAE7B365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23731" y="3470418"/>
            <a:ext cx="241920" cy="241920"/>
          </a:xfrm>
          <a:prstGeom prst="rect">
            <a:avLst/>
          </a:prstGeom>
        </p:spPr>
      </p:pic>
    </p:spTree>
    <p:extLst>
      <p:ext uri="{BB962C8B-B14F-4D97-AF65-F5344CB8AC3E}">
        <p14:creationId xmlns:p14="http://schemas.microsoft.com/office/powerpoint/2010/main" val="3284369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BB8565-E01E-7DDB-E4F5-90C932C05517}"/>
              </a:ext>
            </a:extLst>
          </p:cNvPr>
          <p:cNvSpPr>
            <a:spLocks noGrp="1"/>
          </p:cNvSpPr>
          <p:nvPr>
            <p:ph type="body" idx="10"/>
          </p:nvPr>
        </p:nvSpPr>
        <p:spPr>
          <a:xfrm>
            <a:off x="533400" y="508000"/>
            <a:ext cx="3810000" cy="444500"/>
          </a:xfrm>
        </p:spPr>
        <p:txBody>
          <a:bodyPr/>
          <a:lstStyle/>
          <a:p>
            <a:r>
              <a:rPr lang="en-US"/>
              <a:t>EXECUTIVE SUMMARY</a:t>
            </a:r>
          </a:p>
        </p:txBody>
      </p:sp>
      <p:sp>
        <p:nvSpPr>
          <p:cNvPr id="3" name="Text Placeholder 2">
            <a:extLst>
              <a:ext uri="{FF2B5EF4-FFF2-40B4-BE49-F238E27FC236}">
                <a16:creationId xmlns:a16="http://schemas.microsoft.com/office/drawing/2014/main" id="{8C6A72C1-6201-8089-4DE8-EBE884501051}"/>
              </a:ext>
            </a:extLst>
          </p:cNvPr>
          <p:cNvSpPr>
            <a:spLocks noGrp="1"/>
          </p:cNvSpPr>
          <p:nvPr>
            <p:ph type="body" sz="quarter" idx="11"/>
          </p:nvPr>
        </p:nvSpPr>
        <p:spPr>
          <a:xfrm>
            <a:off x="571500" y="1390144"/>
            <a:ext cx="1765300" cy="444500"/>
          </a:xfrm>
        </p:spPr>
        <p:txBody>
          <a:bodyPr/>
          <a:lstStyle/>
          <a:p>
            <a:r>
              <a:rPr lang="en-US"/>
              <a:t>300+t</a:t>
            </a:r>
          </a:p>
        </p:txBody>
      </p:sp>
      <p:sp>
        <p:nvSpPr>
          <p:cNvPr id="4" name="Text Placeholder 3">
            <a:extLst>
              <a:ext uri="{FF2B5EF4-FFF2-40B4-BE49-F238E27FC236}">
                <a16:creationId xmlns:a16="http://schemas.microsoft.com/office/drawing/2014/main" id="{401F020B-80BD-4CC2-4065-FD4A05235FE9}"/>
              </a:ext>
            </a:extLst>
          </p:cNvPr>
          <p:cNvSpPr>
            <a:spLocks noGrp="1"/>
          </p:cNvSpPr>
          <p:nvPr>
            <p:ph type="body" sz="quarter" idx="12"/>
          </p:nvPr>
        </p:nvSpPr>
        <p:spPr>
          <a:xfrm>
            <a:off x="571500" y="1858920"/>
            <a:ext cx="1765300" cy="317500"/>
          </a:xfrm>
        </p:spPr>
        <p:txBody>
          <a:bodyPr/>
          <a:lstStyle/>
          <a:p>
            <a:r>
              <a:rPr lang="en-US"/>
              <a:t>Rey stats</a:t>
            </a:r>
          </a:p>
        </p:txBody>
      </p:sp>
      <p:sp>
        <p:nvSpPr>
          <p:cNvPr id="5" name="Text Placeholder 4">
            <a:extLst>
              <a:ext uri="{FF2B5EF4-FFF2-40B4-BE49-F238E27FC236}">
                <a16:creationId xmlns:a16="http://schemas.microsoft.com/office/drawing/2014/main" id="{BC579F98-7C7A-DF73-CB83-EFB3670DFFF7}"/>
              </a:ext>
            </a:extLst>
          </p:cNvPr>
          <p:cNvSpPr>
            <a:spLocks noGrp="1"/>
          </p:cNvSpPr>
          <p:nvPr>
            <p:ph type="body" sz="quarter" idx="13"/>
          </p:nvPr>
        </p:nvSpPr>
        <p:spPr>
          <a:xfrm>
            <a:off x="2349500" y="1771144"/>
            <a:ext cx="1651000" cy="444500"/>
          </a:xfrm>
        </p:spPr>
        <p:txBody>
          <a:bodyPr/>
          <a:lstStyle/>
          <a:p>
            <a:r>
              <a:rPr lang="en-US"/>
              <a:t>Fbrtweg</a:t>
            </a:r>
          </a:p>
          <a:p>
            <a:r>
              <a:rPr lang="en-US"/>
              <a:t>hugochisvoatirents</a:t>
            </a:r>
          </a:p>
        </p:txBody>
      </p:sp>
      <p:sp>
        <p:nvSpPr>
          <p:cNvPr id="6" name="Text Placeholder 5">
            <a:extLst>
              <a:ext uri="{FF2B5EF4-FFF2-40B4-BE49-F238E27FC236}">
                <a16:creationId xmlns:a16="http://schemas.microsoft.com/office/drawing/2014/main" id="{97152FF2-B6B8-B6CA-C00E-7EF92C61AB90}"/>
              </a:ext>
            </a:extLst>
          </p:cNvPr>
          <p:cNvSpPr>
            <a:spLocks noGrp="1"/>
          </p:cNvSpPr>
          <p:nvPr>
            <p:ph type="body" sz="quarter" idx="14"/>
          </p:nvPr>
        </p:nvSpPr>
        <p:spPr>
          <a:xfrm>
            <a:off x="571500" y="2437276"/>
            <a:ext cx="1765300" cy="444500"/>
          </a:xfrm>
        </p:spPr>
        <p:txBody>
          <a:bodyPr/>
          <a:lstStyle/>
          <a:p>
            <a:r>
              <a:rPr lang="en-US"/>
              <a:t>55</a:t>
            </a:r>
          </a:p>
        </p:txBody>
      </p:sp>
      <p:sp>
        <p:nvSpPr>
          <p:cNvPr id="7" name="Text Placeholder 6">
            <a:extLst>
              <a:ext uri="{FF2B5EF4-FFF2-40B4-BE49-F238E27FC236}">
                <a16:creationId xmlns:a16="http://schemas.microsoft.com/office/drawing/2014/main" id="{09F1F783-5AE3-6E18-113D-43C2C1DFCC4B}"/>
              </a:ext>
            </a:extLst>
          </p:cNvPr>
          <p:cNvSpPr>
            <a:spLocks noGrp="1"/>
          </p:cNvSpPr>
          <p:nvPr>
            <p:ph type="body" sz="quarter" idx="15"/>
          </p:nvPr>
        </p:nvSpPr>
        <p:spPr>
          <a:xfrm>
            <a:off x="571500" y="2881776"/>
            <a:ext cx="1765300" cy="381000"/>
          </a:xfrm>
        </p:spPr>
        <p:txBody>
          <a:bodyPr/>
          <a:lstStyle/>
          <a:p>
            <a:r>
              <a:rPr lang="en-US"/>
              <a:t>Fameof aeratirre</a:t>
            </a:r>
          </a:p>
          <a:p>
            <a:r>
              <a:rPr lang="en-US"/>
              <a:t>coodfotrits</a:t>
            </a:r>
          </a:p>
        </p:txBody>
      </p:sp>
      <p:sp>
        <p:nvSpPr>
          <p:cNvPr id="8" name="Text Placeholder 7">
            <a:extLst>
              <a:ext uri="{FF2B5EF4-FFF2-40B4-BE49-F238E27FC236}">
                <a16:creationId xmlns:a16="http://schemas.microsoft.com/office/drawing/2014/main" id="{89FBB3E2-F038-3E34-B2DE-8D64CBCF57C5}"/>
              </a:ext>
            </a:extLst>
          </p:cNvPr>
          <p:cNvSpPr>
            <a:spLocks noGrp="1"/>
          </p:cNvSpPr>
          <p:nvPr>
            <p:ph type="body" sz="quarter" idx="16"/>
          </p:nvPr>
        </p:nvSpPr>
        <p:spPr>
          <a:xfrm>
            <a:off x="2349500" y="2437276"/>
            <a:ext cx="1651000" cy="444500"/>
          </a:xfrm>
        </p:spPr>
        <p:txBody>
          <a:bodyPr/>
          <a:lstStyle/>
          <a:p>
            <a:r>
              <a:rPr lang="en-US"/>
              <a:t>80+</a:t>
            </a:r>
          </a:p>
        </p:txBody>
      </p:sp>
      <p:sp>
        <p:nvSpPr>
          <p:cNvPr id="9" name="Text Placeholder 8">
            <a:extLst>
              <a:ext uri="{FF2B5EF4-FFF2-40B4-BE49-F238E27FC236}">
                <a16:creationId xmlns:a16="http://schemas.microsoft.com/office/drawing/2014/main" id="{980AB0D2-B336-68E2-BC02-B4E026C33906}"/>
              </a:ext>
            </a:extLst>
          </p:cNvPr>
          <p:cNvSpPr>
            <a:spLocks noGrp="1"/>
          </p:cNvSpPr>
          <p:nvPr>
            <p:ph type="body" sz="quarter" idx="17"/>
          </p:nvPr>
        </p:nvSpPr>
        <p:spPr>
          <a:xfrm>
            <a:off x="2349500" y="2881776"/>
            <a:ext cx="1651000" cy="381000"/>
          </a:xfrm>
        </p:spPr>
        <p:txBody>
          <a:bodyPr/>
          <a:lstStyle/>
          <a:p>
            <a:r>
              <a:rPr lang="en-US"/>
              <a:t>Ihecbcorament</a:t>
            </a:r>
          </a:p>
          <a:p>
            <a:r>
              <a:rPr lang="en-US"/>
              <a:t>eticiciities</a:t>
            </a:r>
          </a:p>
        </p:txBody>
      </p:sp>
      <p:sp>
        <p:nvSpPr>
          <p:cNvPr id="10" name="Text Placeholder 9">
            <a:extLst>
              <a:ext uri="{FF2B5EF4-FFF2-40B4-BE49-F238E27FC236}">
                <a16:creationId xmlns:a16="http://schemas.microsoft.com/office/drawing/2014/main" id="{62332DE5-E2E9-4462-7A0D-0D6370F89EFA}"/>
              </a:ext>
            </a:extLst>
          </p:cNvPr>
          <p:cNvSpPr>
            <a:spLocks noGrp="1"/>
          </p:cNvSpPr>
          <p:nvPr>
            <p:ph type="body" sz="quarter" idx="18"/>
          </p:nvPr>
        </p:nvSpPr>
        <p:spPr>
          <a:xfrm>
            <a:off x="571500" y="3897776"/>
            <a:ext cx="1765300" cy="444500"/>
          </a:xfrm>
        </p:spPr>
        <p:txBody>
          <a:bodyPr/>
          <a:lstStyle/>
          <a:p>
            <a:r>
              <a:rPr lang="en-US"/>
              <a:t>Sardioo mrendzle</a:t>
            </a:r>
          </a:p>
          <a:p>
            <a:r>
              <a:rPr lang="en-US"/>
              <a:t>oohsttuations</a:t>
            </a:r>
          </a:p>
        </p:txBody>
      </p:sp>
      <p:sp>
        <p:nvSpPr>
          <p:cNvPr id="11" name="Text Placeholder 10">
            <a:extLst>
              <a:ext uri="{FF2B5EF4-FFF2-40B4-BE49-F238E27FC236}">
                <a16:creationId xmlns:a16="http://schemas.microsoft.com/office/drawing/2014/main" id="{7F0E2700-85A2-9C4A-646D-9B719A5C4893}"/>
              </a:ext>
            </a:extLst>
          </p:cNvPr>
          <p:cNvSpPr>
            <a:spLocks noGrp="1"/>
          </p:cNvSpPr>
          <p:nvPr>
            <p:ph type="body" sz="quarter" idx="19"/>
          </p:nvPr>
        </p:nvSpPr>
        <p:spPr>
          <a:xfrm>
            <a:off x="2349500" y="3873500"/>
            <a:ext cx="1651000" cy="444500"/>
          </a:xfrm>
        </p:spPr>
        <p:txBody>
          <a:bodyPr/>
          <a:lstStyle/>
          <a:p>
            <a:r>
              <a:rPr lang="en-US"/>
              <a:t>Deregocment</a:t>
            </a:r>
          </a:p>
          <a:p>
            <a:r>
              <a:rPr lang="en-US"/>
              <a:t>cakzsnobements</a:t>
            </a:r>
          </a:p>
        </p:txBody>
      </p:sp>
      <p:sp>
        <p:nvSpPr>
          <p:cNvPr id="12" name="Text Placeholder 11">
            <a:extLst>
              <a:ext uri="{FF2B5EF4-FFF2-40B4-BE49-F238E27FC236}">
                <a16:creationId xmlns:a16="http://schemas.microsoft.com/office/drawing/2014/main" id="{37835E4D-1B39-4F82-DFD6-6CBB2A0A49A3}"/>
              </a:ext>
            </a:extLst>
          </p:cNvPr>
          <p:cNvSpPr>
            <a:spLocks noGrp="1"/>
          </p:cNvSpPr>
          <p:nvPr>
            <p:ph type="body" sz="quarter" idx="20"/>
          </p:nvPr>
        </p:nvSpPr>
        <p:spPr>
          <a:xfrm>
            <a:off x="4826000" y="1333500"/>
            <a:ext cx="3810000" cy="381000"/>
          </a:xfrm>
        </p:spPr>
        <p:txBody>
          <a:bodyPr/>
          <a:lstStyle/>
          <a:p>
            <a:r>
              <a:rPr lang="en-US"/>
              <a:t>INVESTMENT HIGHLIGHTS</a:t>
            </a:r>
          </a:p>
        </p:txBody>
      </p:sp>
      <p:sp>
        <p:nvSpPr>
          <p:cNvPr id="13" name="Text Placeholder 12">
            <a:extLst>
              <a:ext uri="{FF2B5EF4-FFF2-40B4-BE49-F238E27FC236}">
                <a16:creationId xmlns:a16="http://schemas.microsoft.com/office/drawing/2014/main" id="{D845306E-6FFD-A4A0-CEB8-6583E72AF3AF}"/>
              </a:ext>
            </a:extLst>
          </p:cNvPr>
          <p:cNvSpPr>
            <a:spLocks noGrp="1"/>
          </p:cNvSpPr>
          <p:nvPr>
            <p:ph type="body" sz="quarter" idx="21"/>
          </p:nvPr>
        </p:nvSpPr>
        <p:spPr>
          <a:xfrm>
            <a:off x="4826000" y="1778000"/>
            <a:ext cx="3919166" cy="2921000"/>
          </a:xfrm>
        </p:spPr>
        <p:txBody>
          <a:bodyPr/>
          <a:lstStyle/>
          <a:p>
            <a:r>
              <a:rPr lang="en-US"/>
              <a:t>Lorem Ipsum is simply dummy text of the printing and typesetting industry. Lorem Ipsum has been </a:t>
            </a:r>
          </a:p>
          <a:p>
            <a:r>
              <a:rPr lang="en-US"/>
              <a:t>the industry's standard dummy text ever since 1966, when designers at Letraset and James Mosley, the librarian </a:t>
            </a:r>
          </a:p>
          <a:p>
            <a:r>
              <a:rPr lang="en-US"/>
              <a:t>at St Bride Printing Library, took a 1914 Cicero translation and scrambled it to make dummy text for Letraset's Body </a:t>
            </a:r>
          </a:p>
          <a:p>
            <a:r>
              <a:rPr lang="en-US"/>
              <a:t>Type sheets. It has survived not only many decades, but also the leap into electronic typesetting, remaining essentially unchanged. It was popularised </a:t>
            </a:r>
          </a:p>
          <a:p>
            <a:r>
              <a:rPr lang="en-US"/>
              <a:t>thanks to these sheets and more recently with desktop publishing software including versions of Lorem Ipsum.</a:t>
            </a:r>
          </a:p>
        </p:txBody>
      </p:sp>
      <p:sp>
        <p:nvSpPr>
          <p:cNvPr id="33" name="Text Placeholder 32">
            <a:extLst>
              <a:ext uri="{FF2B5EF4-FFF2-40B4-BE49-F238E27FC236}">
                <a16:creationId xmlns:a16="http://schemas.microsoft.com/office/drawing/2014/main" id="{9203FAA6-4BCE-C19D-62BB-2CC82E028E99}"/>
              </a:ext>
            </a:extLst>
          </p:cNvPr>
          <p:cNvSpPr>
            <a:spLocks noGrp="1"/>
          </p:cNvSpPr>
          <p:nvPr>
            <p:ph type="body" sz="quarter" idx="24"/>
          </p:nvPr>
        </p:nvSpPr>
        <p:spPr>
          <a:xfrm>
            <a:off x="2349500" y="1390144"/>
            <a:ext cx="1651000" cy="444500"/>
          </a:xfrm>
        </p:spPr>
        <p:txBody>
          <a:bodyPr/>
          <a:lstStyle/>
          <a:p>
            <a:r>
              <a:rPr lang="en-US"/>
              <a:t>35%</a:t>
            </a:r>
          </a:p>
        </p:txBody>
      </p:sp>
      <p:sp>
        <p:nvSpPr>
          <p:cNvPr id="34" name="Text Placeholder 33">
            <a:extLst>
              <a:ext uri="{FF2B5EF4-FFF2-40B4-BE49-F238E27FC236}">
                <a16:creationId xmlns:a16="http://schemas.microsoft.com/office/drawing/2014/main" id="{8DF167C2-34F1-0F72-5A01-297C260F764E}"/>
              </a:ext>
            </a:extLst>
          </p:cNvPr>
          <p:cNvSpPr>
            <a:spLocks noGrp="1"/>
          </p:cNvSpPr>
          <p:nvPr>
            <p:ph type="body" sz="quarter" idx="25"/>
          </p:nvPr>
        </p:nvSpPr>
        <p:spPr>
          <a:xfrm>
            <a:off x="571500" y="3425402"/>
            <a:ext cx="1765300" cy="444500"/>
          </a:xfrm>
        </p:spPr>
        <p:txBody>
          <a:bodyPr/>
          <a:lstStyle/>
          <a:p>
            <a:r>
              <a:rPr lang="en-US"/>
              <a:t>3.5B</a:t>
            </a:r>
          </a:p>
        </p:txBody>
      </p:sp>
      <p:sp>
        <p:nvSpPr>
          <p:cNvPr id="35" name="Text Placeholder 34">
            <a:extLst>
              <a:ext uri="{FF2B5EF4-FFF2-40B4-BE49-F238E27FC236}">
                <a16:creationId xmlns:a16="http://schemas.microsoft.com/office/drawing/2014/main" id="{AC4DE179-3A47-D8D3-AD98-D2B098D29036}"/>
              </a:ext>
            </a:extLst>
          </p:cNvPr>
          <p:cNvSpPr>
            <a:spLocks noGrp="1"/>
          </p:cNvSpPr>
          <p:nvPr>
            <p:ph type="body" sz="quarter" idx="26"/>
          </p:nvPr>
        </p:nvSpPr>
        <p:spPr>
          <a:xfrm>
            <a:off x="2349500" y="3425402"/>
            <a:ext cx="1650996" cy="444500"/>
          </a:xfrm>
        </p:spPr>
        <p:txBody>
          <a:bodyPr/>
          <a:lstStyle/>
          <a:p>
            <a:r>
              <a:rPr lang="en-US"/>
              <a:t>345</a:t>
            </a:r>
          </a:p>
        </p:txBody>
      </p:sp>
      <p:sp>
        <p:nvSpPr>
          <p:cNvPr id="40" name="Footer Placeholder 39">
            <a:extLst>
              <a:ext uri="{FF2B5EF4-FFF2-40B4-BE49-F238E27FC236}">
                <a16:creationId xmlns:a16="http://schemas.microsoft.com/office/drawing/2014/main" id="{F4353778-C09D-F9DD-246D-904382364E6B}"/>
              </a:ext>
            </a:extLst>
          </p:cNvPr>
          <p:cNvSpPr>
            <a:spLocks noGrp="1"/>
          </p:cNvSpPr>
          <p:nvPr>
            <p:ph type="ftr" sz="quarter" idx="28"/>
          </p:nvPr>
        </p:nvSpPr>
        <p:spPr>
          <a:xfrm>
            <a:off x="472661" y="4923058"/>
            <a:ext cx="3086100" cy="202095"/>
          </a:xfrm>
        </p:spPr>
        <p:txBody>
          <a:bodyPr/>
          <a:lstStyle/>
          <a:p>
            <a:r>
              <a:rPr lang="en-US"/>
              <a:t>PRIME / Invester Presentation</a:t>
            </a:r>
          </a:p>
        </p:txBody>
      </p:sp>
      <p:sp>
        <p:nvSpPr>
          <p:cNvPr id="41" name="Slide Number Placeholder 40">
            <a:extLst>
              <a:ext uri="{FF2B5EF4-FFF2-40B4-BE49-F238E27FC236}">
                <a16:creationId xmlns:a16="http://schemas.microsoft.com/office/drawing/2014/main" id="{004596AA-C33D-A094-401A-4750DD7B3318}"/>
              </a:ext>
            </a:extLst>
          </p:cNvPr>
          <p:cNvSpPr>
            <a:spLocks noGrp="1"/>
          </p:cNvSpPr>
          <p:nvPr>
            <p:ph type="sldNum" sz="quarter" idx="29"/>
          </p:nvPr>
        </p:nvSpPr>
        <p:spPr>
          <a:xfrm>
            <a:off x="8181191" y="4923058"/>
            <a:ext cx="430976" cy="202095"/>
          </a:xfrm>
        </p:spPr>
        <p:txBody>
          <a:bodyPr/>
          <a:lstStyle/>
          <a:p>
            <a:fld id="{CD22C722-B3F3-4C61-B6EB-E1B9A2E236BA}" type="slidenum">
              <a:rPr lang="en-US" smtClean="0"/>
              <a:pPr/>
              <a:t>2</a:t>
            </a:fld>
            <a:endParaRPr lang="en-US"/>
          </a:p>
        </p:txBody>
      </p:sp>
    </p:spTree>
    <p:extLst>
      <p:ext uri="{BB962C8B-B14F-4D97-AF65-F5344CB8AC3E}">
        <p14:creationId xmlns:p14="http://schemas.microsoft.com/office/powerpoint/2010/main" val="3640149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2E4482-CE0E-6D24-CA5C-DDEC71252313}"/>
              </a:ext>
            </a:extLst>
          </p:cNvPr>
          <p:cNvSpPr>
            <a:spLocks noGrp="1"/>
          </p:cNvSpPr>
          <p:nvPr>
            <p:ph type="body" idx="10"/>
          </p:nvPr>
        </p:nvSpPr>
        <p:spPr>
          <a:xfrm>
            <a:off x="524854" y="479082"/>
            <a:ext cx="7823200" cy="444500"/>
          </a:xfrm>
        </p:spPr>
        <p:txBody>
          <a:bodyPr/>
          <a:lstStyle/>
          <a:p>
            <a:r>
              <a:rPr lang="en-US"/>
              <a:t>MARKET OPPORTUNITY</a:t>
            </a:r>
          </a:p>
        </p:txBody>
      </p:sp>
      <p:sp>
        <p:nvSpPr>
          <p:cNvPr id="3" name="Text Placeholder 2">
            <a:extLst>
              <a:ext uri="{FF2B5EF4-FFF2-40B4-BE49-F238E27FC236}">
                <a16:creationId xmlns:a16="http://schemas.microsoft.com/office/drawing/2014/main" id="{BFDAFD25-93D1-ED45-13C1-59679678914E}"/>
              </a:ext>
            </a:extLst>
          </p:cNvPr>
          <p:cNvSpPr>
            <a:spLocks noGrp="1"/>
          </p:cNvSpPr>
          <p:nvPr>
            <p:ph type="body" sz="quarter" idx="11"/>
          </p:nvPr>
        </p:nvSpPr>
        <p:spPr>
          <a:xfrm>
            <a:off x="826624" y="1333500"/>
            <a:ext cx="3340774" cy="228600"/>
          </a:xfrm>
        </p:spPr>
        <p:txBody>
          <a:bodyPr/>
          <a:lstStyle/>
          <a:p>
            <a:r>
              <a:rPr lang="en-US"/>
              <a:t>Market Opportunity</a:t>
            </a:r>
          </a:p>
        </p:txBody>
      </p:sp>
      <p:sp>
        <p:nvSpPr>
          <p:cNvPr id="4" name="Text Placeholder 3">
            <a:extLst>
              <a:ext uri="{FF2B5EF4-FFF2-40B4-BE49-F238E27FC236}">
                <a16:creationId xmlns:a16="http://schemas.microsoft.com/office/drawing/2014/main" id="{BC9E8282-C574-6D5C-32E3-8F9FE4D95ED4}"/>
              </a:ext>
            </a:extLst>
          </p:cNvPr>
          <p:cNvSpPr>
            <a:spLocks noGrp="1"/>
          </p:cNvSpPr>
          <p:nvPr>
            <p:ph type="body" sz="quarter" idx="12"/>
          </p:nvPr>
        </p:nvSpPr>
        <p:spPr>
          <a:xfrm>
            <a:off x="5181600" y="1333500"/>
            <a:ext cx="3175000" cy="228600"/>
          </a:xfrm>
        </p:spPr>
        <p:txBody>
          <a:bodyPr/>
          <a:lstStyle/>
          <a:p>
            <a:r>
              <a:rPr lang="en-US"/>
              <a:t>Market Dynamics</a:t>
            </a:r>
          </a:p>
        </p:txBody>
      </p:sp>
      <p:sp>
        <p:nvSpPr>
          <p:cNvPr id="235" name="Footer Placeholder 234">
            <a:extLst>
              <a:ext uri="{FF2B5EF4-FFF2-40B4-BE49-F238E27FC236}">
                <a16:creationId xmlns:a16="http://schemas.microsoft.com/office/drawing/2014/main" id="{9BB517D1-AEF2-4252-88FA-FC1A961FF595}"/>
              </a:ext>
            </a:extLst>
          </p:cNvPr>
          <p:cNvSpPr>
            <a:spLocks noGrp="1"/>
          </p:cNvSpPr>
          <p:nvPr>
            <p:ph type="ftr" sz="quarter" idx="14"/>
          </p:nvPr>
        </p:nvSpPr>
        <p:spPr>
          <a:xfrm>
            <a:off x="472661" y="4923058"/>
            <a:ext cx="3086100" cy="202095"/>
          </a:xfrm>
        </p:spPr>
        <p:txBody>
          <a:bodyPr/>
          <a:lstStyle/>
          <a:p>
            <a:r>
              <a:rPr lang="en-US"/>
              <a:t>PRIME / Invester Presentation</a:t>
            </a:r>
          </a:p>
        </p:txBody>
      </p:sp>
      <p:sp>
        <p:nvSpPr>
          <p:cNvPr id="236" name="Slide Number Placeholder 235">
            <a:extLst>
              <a:ext uri="{FF2B5EF4-FFF2-40B4-BE49-F238E27FC236}">
                <a16:creationId xmlns:a16="http://schemas.microsoft.com/office/drawing/2014/main" id="{503B8BBA-29AF-061B-8958-97A474688274}"/>
              </a:ext>
            </a:extLst>
          </p:cNvPr>
          <p:cNvSpPr>
            <a:spLocks noGrp="1"/>
          </p:cNvSpPr>
          <p:nvPr>
            <p:ph type="sldNum" sz="quarter" idx="15"/>
          </p:nvPr>
        </p:nvSpPr>
        <p:spPr>
          <a:xfrm>
            <a:off x="8181191" y="4923058"/>
            <a:ext cx="430976" cy="202095"/>
          </a:xfrm>
        </p:spPr>
        <p:txBody>
          <a:bodyPr/>
          <a:lstStyle/>
          <a:p>
            <a:fld id="{CD22C722-B3F3-4C61-B6EB-E1B9A2E236BA}" type="slidenum">
              <a:rPr lang="en-US" smtClean="0"/>
              <a:pPr/>
              <a:t>3</a:t>
            </a:fld>
            <a:endParaRPr lang="en-US"/>
          </a:p>
        </p:txBody>
      </p:sp>
      <p:graphicFrame>
        <p:nvGraphicFramePr>
          <p:cNvPr id="17" name="Chart 0">
            <a:extLst>
              <a:ext uri="{FF2B5EF4-FFF2-40B4-BE49-F238E27FC236}">
                <a16:creationId xmlns:a16="http://schemas.microsoft.com/office/drawing/2014/main" id="{CAB0C3CE-D2CF-F91E-AD0F-4E6A3CEDE34E}"/>
              </a:ext>
            </a:extLst>
          </p:cNvPr>
          <p:cNvGraphicFramePr/>
          <p:nvPr>
            <p:extLst>
              <p:ext uri="{D42A27DB-BD31-4B8C-83A1-F6EECF244321}">
                <p14:modId xmlns:p14="http://schemas.microsoft.com/office/powerpoint/2010/main" val="1515088417"/>
              </p:ext>
            </p:extLst>
          </p:nvPr>
        </p:nvGraphicFramePr>
        <p:xfrm>
          <a:off x="508000" y="1904424"/>
          <a:ext cx="3784601" cy="2750125"/>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 8">
            <a:extLst>
              <a:ext uri="{FF2B5EF4-FFF2-40B4-BE49-F238E27FC236}">
                <a16:creationId xmlns:a16="http://schemas.microsoft.com/office/drawing/2014/main" id="{E3277150-218C-F799-C7F7-8A8D1FC82063}"/>
              </a:ext>
            </a:extLst>
          </p:cNvPr>
          <p:cNvSpPr/>
          <p:nvPr/>
        </p:nvSpPr>
        <p:spPr>
          <a:xfrm>
            <a:off x="4851400" y="3815944"/>
            <a:ext cx="1016000" cy="152400"/>
          </a:xfrm>
          <a:prstGeom prst="rect">
            <a:avLst/>
          </a:prstGeom>
          <a:noFill/>
          <a:ln/>
        </p:spPr>
        <p:txBody>
          <a:bodyPr wrap="square" lIns="0" tIns="0" rIns="0" bIns="0" rtlCol="0" anchor="t"/>
          <a:lstStyle/>
          <a:p>
            <a:pPr marL="0" indent="0" algn="l">
              <a:lnSpc>
                <a:spcPct val="100000"/>
              </a:lnSpc>
              <a:buNone/>
            </a:pPr>
            <a:r>
              <a:rPr lang="en-US" sz="1000" dirty="0">
                <a:latin typeface="+mn-lt" pitchFamily="34" charset="0"/>
                <a:ea typeface="+mn-lt" pitchFamily="34" charset="-122"/>
                <a:cs typeface="+mn-lt" pitchFamily="34" charset="-120"/>
              </a:rPr>
              <a:t>Borxtusitee</a:t>
            </a:r>
            <a:endParaRPr lang="en-US" sz="1000" dirty="0"/>
          </a:p>
        </p:txBody>
      </p:sp>
      <p:sp>
        <p:nvSpPr>
          <p:cNvPr id="19" name="Text 9">
            <a:extLst>
              <a:ext uri="{FF2B5EF4-FFF2-40B4-BE49-F238E27FC236}">
                <a16:creationId xmlns:a16="http://schemas.microsoft.com/office/drawing/2014/main" id="{0956730C-DDC2-A85D-F72A-DA21DE4CF223}"/>
              </a:ext>
            </a:extLst>
          </p:cNvPr>
          <p:cNvSpPr/>
          <p:nvPr/>
        </p:nvSpPr>
        <p:spPr>
          <a:xfrm>
            <a:off x="4851400" y="4039348"/>
            <a:ext cx="1016000" cy="152400"/>
          </a:xfrm>
          <a:prstGeom prst="rect">
            <a:avLst/>
          </a:prstGeom>
          <a:noFill/>
          <a:ln/>
        </p:spPr>
        <p:txBody>
          <a:bodyPr wrap="square" lIns="0" tIns="0" rIns="0" bIns="0" rtlCol="0" anchor="t"/>
          <a:lstStyle/>
          <a:p>
            <a:pPr marL="0" indent="0" algn="l">
              <a:lnSpc>
                <a:spcPct val="100000"/>
              </a:lnSpc>
              <a:buNone/>
            </a:pPr>
            <a:r>
              <a:rPr lang="en-US" sz="1000" dirty="0">
                <a:latin typeface="+mn-lt" pitchFamily="34" charset="0"/>
                <a:ea typeface="+mn-lt" pitchFamily="34" charset="-122"/>
                <a:cs typeface="+mn-lt" pitchFamily="34" charset="-120"/>
              </a:rPr>
              <a:t>Plarksic</a:t>
            </a:r>
            <a:endParaRPr lang="en-US" sz="1000" dirty="0"/>
          </a:p>
        </p:txBody>
      </p:sp>
      <p:sp>
        <p:nvSpPr>
          <p:cNvPr id="20" name="Text 10">
            <a:extLst>
              <a:ext uri="{FF2B5EF4-FFF2-40B4-BE49-F238E27FC236}">
                <a16:creationId xmlns:a16="http://schemas.microsoft.com/office/drawing/2014/main" id="{A1103E16-4BF6-B26A-AE4F-CDEF9A55A1E0}"/>
              </a:ext>
            </a:extLst>
          </p:cNvPr>
          <p:cNvSpPr/>
          <p:nvPr/>
        </p:nvSpPr>
        <p:spPr>
          <a:xfrm>
            <a:off x="4851400" y="4267200"/>
            <a:ext cx="1016000" cy="152400"/>
          </a:xfrm>
          <a:prstGeom prst="rect">
            <a:avLst/>
          </a:prstGeom>
          <a:noFill/>
          <a:ln/>
        </p:spPr>
        <p:txBody>
          <a:bodyPr wrap="square" lIns="0" tIns="0" rIns="0" bIns="0" rtlCol="0" anchor="t"/>
          <a:lstStyle/>
          <a:p>
            <a:pPr marL="0" indent="0" algn="l">
              <a:lnSpc>
                <a:spcPct val="100000"/>
              </a:lnSpc>
              <a:buNone/>
            </a:pPr>
            <a:r>
              <a:rPr lang="en-US" sz="1000" dirty="0">
                <a:latin typeface="+mn-lt" pitchFamily="34" charset="0"/>
                <a:ea typeface="+mn-lt" pitchFamily="34" charset="-122"/>
                <a:cs typeface="+mn-lt" pitchFamily="34" charset="-120"/>
              </a:rPr>
              <a:t>Planbet</a:t>
            </a:r>
            <a:endParaRPr lang="en-US" sz="1000" dirty="0"/>
          </a:p>
        </p:txBody>
      </p:sp>
      <p:sp>
        <p:nvSpPr>
          <p:cNvPr id="21" name="Freeform: Shape 20">
            <a:extLst>
              <a:ext uri="{FF2B5EF4-FFF2-40B4-BE49-F238E27FC236}">
                <a16:creationId xmlns:a16="http://schemas.microsoft.com/office/drawing/2014/main" id="{1E2A231D-CB7B-F348-99F6-EDF8221187FD}"/>
              </a:ext>
            </a:extLst>
          </p:cNvPr>
          <p:cNvSpPr/>
          <p:nvPr/>
        </p:nvSpPr>
        <p:spPr>
          <a:xfrm>
            <a:off x="4628108" y="3287116"/>
            <a:ext cx="4895" cy="8905"/>
          </a:xfrm>
          <a:custGeom>
            <a:avLst/>
            <a:gdLst>
              <a:gd name="csX0" fmla="*/ 1634 w 4895"/>
              <a:gd name="csY0" fmla="*/ 8754 h 8905"/>
              <a:gd name="csX1" fmla="*/ 4425 w 4895"/>
              <a:gd name="csY1" fmla="*/ 4668 h 8905"/>
              <a:gd name="csX2" fmla="*/ 3587 w 4895"/>
              <a:gd name="csY2" fmla="*/ -152 h 8905"/>
              <a:gd name="csX3" fmla="*/ 24 w 4895"/>
              <a:gd name="csY3" fmla="*/ 3029 h 8905"/>
              <a:gd name="csX4" fmla="*/ -471 w 4895"/>
              <a:gd name="csY4" fmla="*/ 7925 h 8905"/>
            </a:gdLst>
            <a:ahLst/>
            <a:cxnLst>
              <a:cxn ang="0">
                <a:pos x="csX0" y="csY0"/>
              </a:cxn>
              <a:cxn ang="0">
                <a:pos x="csX1" y="csY1"/>
              </a:cxn>
              <a:cxn ang="0">
                <a:pos x="csX2" y="csY2"/>
              </a:cxn>
              <a:cxn ang="0">
                <a:pos x="csX3" y="csY3"/>
              </a:cxn>
              <a:cxn ang="0">
                <a:pos x="csX4" y="csY4"/>
              </a:cxn>
            </a:cxnLst>
            <a:rect l="l" t="t" r="r" b="b"/>
            <a:pathLst>
              <a:path w="4895" h="8905">
                <a:moveTo>
                  <a:pt x="1634" y="8754"/>
                </a:moveTo>
                <a:lnTo>
                  <a:pt x="4425" y="4668"/>
                </a:lnTo>
                <a:lnTo>
                  <a:pt x="3587" y="-152"/>
                </a:lnTo>
                <a:lnTo>
                  <a:pt x="24" y="3029"/>
                </a:lnTo>
                <a:lnTo>
                  <a:pt x="-471" y="7925"/>
                </a:lnTo>
                <a:close/>
              </a:path>
            </a:pathLst>
          </a:custGeom>
          <a:solidFill>
            <a:srgbClr val="E0E0E0"/>
          </a:solidFill>
          <a:ln w="3175" cap="flat">
            <a:solidFill>
              <a:srgbClr val="FFFFFF"/>
            </a:solidFill>
            <a:prstDash val="solid"/>
            <a:miter/>
          </a:ln>
        </p:spPr>
        <p:txBody>
          <a:bodyPr/>
          <a:lstStyle/>
          <a:p>
            <a:endParaRPr lang="en-US" sz="1000"/>
          </a:p>
        </p:txBody>
      </p:sp>
      <p:sp>
        <p:nvSpPr>
          <p:cNvPr id="22" name="Freeform: Shape 21">
            <a:extLst>
              <a:ext uri="{FF2B5EF4-FFF2-40B4-BE49-F238E27FC236}">
                <a16:creationId xmlns:a16="http://schemas.microsoft.com/office/drawing/2014/main" id="{3EDFC4D6-9EAD-1B58-D380-6600D5E9DA6B}"/>
              </a:ext>
            </a:extLst>
          </p:cNvPr>
          <p:cNvSpPr/>
          <p:nvPr/>
        </p:nvSpPr>
        <p:spPr>
          <a:xfrm>
            <a:off x="4667542" y="3158986"/>
            <a:ext cx="14811" cy="7744"/>
          </a:xfrm>
          <a:custGeom>
            <a:avLst/>
            <a:gdLst>
              <a:gd name="csX0" fmla="*/ 3091 w 14811"/>
              <a:gd name="csY0" fmla="*/ 4487 h 7744"/>
              <a:gd name="csX1" fmla="*/ 4272 w 14811"/>
              <a:gd name="csY1" fmla="*/ -152 h 7744"/>
              <a:gd name="csX2" fmla="*/ -471 w 14811"/>
              <a:gd name="csY2" fmla="*/ 524 h 7744"/>
              <a:gd name="csX3" fmla="*/ 3091 w 14811"/>
              <a:gd name="csY3" fmla="*/ 4487 h 7744"/>
              <a:gd name="csX4" fmla="*/ 14340 w 14811"/>
              <a:gd name="csY4" fmla="*/ 7592 h 7744"/>
              <a:gd name="csX5" fmla="*/ 10130 w 14811"/>
              <a:gd name="csY5" fmla="*/ 4439 h 7744"/>
              <a:gd name="csX6" fmla="*/ 13931 w 14811"/>
              <a:gd name="csY6" fmla="*/ 7449 h 774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4811" h="7744">
                <a:moveTo>
                  <a:pt x="3091" y="4487"/>
                </a:moveTo>
                <a:lnTo>
                  <a:pt x="4272" y="-152"/>
                </a:lnTo>
                <a:lnTo>
                  <a:pt x="-471" y="524"/>
                </a:lnTo>
                <a:lnTo>
                  <a:pt x="3091" y="4487"/>
                </a:lnTo>
                <a:close/>
                <a:moveTo>
                  <a:pt x="14340" y="7592"/>
                </a:moveTo>
                <a:lnTo>
                  <a:pt x="10130" y="4439"/>
                </a:lnTo>
                <a:lnTo>
                  <a:pt x="13931" y="7449"/>
                </a:lnTo>
                <a:close/>
              </a:path>
            </a:pathLst>
          </a:custGeom>
          <a:solidFill>
            <a:srgbClr val="E0E0E0"/>
          </a:solidFill>
          <a:ln w="3175" cap="flat">
            <a:solidFill>
              <a:srgbClr val="FFFFFF"/>
            </a:solidFill>
            <a:prstDash val="solid"/>
            <a:miter/>
          </a:ln>
        </p:spPr>
        <p:txBody>
          <a:bodyPr/>
          <a:lstStyle/>
          <a:p>
            <a:endParaRPr lang="en-US" sz="1000"/>
          </a:p>
        </p:txBody>
      </p:sp>
      <p:grpSp>
        <p:nvGrpSpPr>
          <p:cNvPr id="23" name="Group 22">
            <a:extLst>
              <a:ext uri="{FF2B5EF4-FFF2-40B4-BE49-F238E27FC236}">
                <a16:creationId xmlns:a16="http://schemas.microsoft.com/office/drawing/2014/main" id="{BA5A038C-9111-14E9-FD93-F0B444385447}"/>
              </a:ext>
            </a:extLst>
          </p:cNvPr>
          <p:cNvGrpSpPr/>
          <p:nvPr/>
        </p:nvGrpSpPr>
        <p:grpSpPr>
          <a:xfrm>
            <a:off x="4353515" y="1886062"/>
            <a:ext cx="4542873" cy="2361355"/>
            <a:chOff x="4808073" y="1992088"/>
            <a:chExt cx="3858444" cy="1701241"/>
          </a:xfrm>
        </p:grpSpPr>
        <p:sp>
          <p:nvSpPr>
            <p:cNvPr id="24" name="Freeform: Shape 23">
              <a:extLst>
                <a:ext uri="{FF2B5EF4-FFF2-40B4-BE49-F238E27FC236}">
                  <a16:creationId xmlns:a16="http://schemas.microsoft.com/office/drawing/2014/main" id="{AFD2508B-BC9D-D16E-F301-A403079FB92A}"/>
                </a:ext>
              </a:extLst>
            </p:cNvPr>
            <p:cNvSpPr/>
            <p:nvPr/>
          </p:nvSpPr>
          <p:spPr>
            <a:xfrm>
              <a:off x="4808073" y="2103968"/>
              <a:ext cx="1135151" cy="641327"/>
            </a:xfrm>
            <a:custGeom>
              <a:avLst/>
              <a:gdLst>
                <a:gd name="csX0" fmla="*/ 314416 w 1135151"/>
                <a:gd name="csY0" fmla="*/ 91621 h 641327"/>
                <a:gd name="csX1" fmla="*/ 320045 w 1135151"/>
                <a:gd name="csY1" fmla="*/ 89650 h 641327"/>
                <a:gd name="csX2" fmla="*/ 326761 w 1135151"/>
                <a:gd name="csY2" fmla="*/ 88773 h 641327"/>
                <a:gd name="csX3" fmla="*/ 320941 w 1135151"/>
                <a:gd name="csY3" fmla="*/ 87688 h 641327"/>
                <a:gd name="csX4" fmla="*/ 317683 w 1135151"/>
                <a:gd name="csY4" fmla="*/ 83535 h 641327"/>
                <a:gd name="csX5" fmla="*/ 310340 w 1135151"/>
                <a:gd name="csY5" fmla="*/ 84620 h 641327"/>
                <a:gd name="csX6" fmla="*/ 304272 w 1135151"/>
                <a:gd name="csY6" fmla="*/ 85278 h 641327"/>
                <a:gd name="csX7" fmla="*/ 310149 w 1135151"/>
                <a:gd name="csY7" fmla="*/ 86811 h 641327"/>
                <a:gd name="csX8" fmla="*/ 315035 w 1135151"/>
                <a:gd name="csY8" fmla="*/ 89869 h 641327"/>
                <a:gd name="csX9" fmla="*/ 246217 w 1135151"/>
                <a:gd name="csY9" fmla="*/ 122425 h 641327"/>
                <a:gd name="csX10" fmla="*/ 251942 w 1135151"/>
                <a:gd name="csY10" fmla="*/ 122406 h 641327"/>
                <a:gd name="csX11" fmla="*/ 246522 w 1135151"/>
                <a:gd name="csY11" fmla="*/ 119873 h 641327"/>
                <a:gd name="csX12" fmla="*/ 296767 w 1135151"/>
                <a:gd name="csY12" fmla="*/ 128302 h 641327"/>
                <a:gd name="csX13" fmla="*/ 302443 w 1135151"/>
                <a:gd name="csY13" fmla="*/ 127169 h 641327"/>
                <a:gd name="csX14" fmla="*/ 307453 w 1135151"/>
                <a:gd name="csY14" fmla="*/ 126607 h 641327"/>
                <a:gd name="csX15" fmla="*/ 311559 w 1135151"/>
                <a:gd name="csY15" fmla="*/ 121673 h 641327"/>
                <a:gd name="csX16" fmla="*/ 303320 w 1135151"/>
                <a:gd name="csY16" fmla="*/ 121673 h 641327"/>
                <a:gd name="csX17" fmla="*/ 298747 w 1135151"/>
                <a:gd name="csY17" fmla="*/ 123854 h 641327"/>
                <a:gd name="csX18" fmla="*/ 294080 w 1135151"/>
                <a:gd name="csY18" fmla="*/ 122940 h 641327"/>
                <a:gd name="csX19" fmla="*/ 294376 w 1135151"/>
                <a:gd name="csY19" fmla="*/ 127740 h 641327"/>
                <a:gd name="csX20" fmla="*/ 74301 w 1135151"/>
                <a:gd name="csY20" fmla="*/ 226134 h 641327"/>
                <a:gd name="csX21" fmla="*/ 79320 w 1135151"/>
                <a:gd name="csY21" fmla="*/ 223952 h 641327"/>
                <a:gd name="csX22" fmla="*/ 73824 w 1135151"/>
                <a:gd name="csY22" fmla="*/ 225771 h 641327"/>
                <a:gd name="csX23" fmla="*/ 78492 w 1135151"/>
                <a:gd name="csY23" fmla="*/ 225771 h 641327"/>
                <a:gd name="csX24" fmla="*/ 83740 w 1135151"/>
                <a:gd name="csY24" fmla="*/ 225000 h 641327"/>
                <a:gd name="csX25" fmla="*/ 78492 w 1135151"/>
                <a:gd name="csY25" fmla="*/ 225771 h 641327"/>
                <a:gd name="csX26" fmla="*/ 84092 w 1135151"/>
                <a:gd name="csY26" fmla="*/ 226362 h 641327"/>
                <a:gd name="csX27" fmla="*/ 90246 w 1135151"/>
                <a:gd name="csY27" fmla="*/ 225276 h 641327"/>
                <a:gd name="csX28" fmla="*/ 84092 w 1135151"/>
                <a:gd name="csY28" fmla="*/ 226362 h 641327"/>
                <a:gd name="csX29" fmla="*/ 105533 w 1135151"/>
                <a:gd name="csY29" fmla="*/ 222152 h 641327"/>
                <a:gd name="csX30" fmla="*/ 110895 w 1135151"/>
                <a:gd name="csY30" fmla="*/ 222076 h 641327"/>
                <a:gd name="csX31" fmla="*/ 116315 w 1135151"/>
                <a:gd name="csY31" fmla="*/ 221057 h 641327"/>
                <a:gd name="csX32" fmla="*/ 122059 w 1135151"/>
                <a:gd name="csY32" fmla="*/ 218152 h 641327"/>
                <a:gd name="csX33" fmla="*/ 112534 w 1135151"/>
                <a:gd name="csY33" fmla="*/ 220771 h 641327"/>
                <a:gd name="csX34" fmla="*/ 105533 w 1135151"/>
                <a:gd name="csY34" fmla="*/ 222152 h 641327"/>
                <a:gd name="csX35" fmla="*/ 122440 w 1135151"/>
                <a:gd name="csY35" fmla="*/ 221638 h 641327"/>
                <a:gd name="csX36" fmla="*/ 128250 w 1135151"/>
                <a:gd name="csY36" fmla="*/ 221276 h 641327"/>
                <a:gd name="csX37" fmla="*/ 119430 w 1135151"/>
                <a:gd name="csY37" fmla="*/ 220914 h 641327"/>
                <a:gd name="csX38" fmla="*/ 180628 w 1135151"/>
                <a:gd name="csY38" fmla="*/ 210151 h 641327"/>
                <a:gd name="csX39" fmla="*/ 187343 w 1135151"/>
                <a:gd name="csY39" fmla="*/ 208693 h 641327"/>
                <a:gd name="csX40" fmla="*/ 193878 w 1135151"/>
                <a:gd name="csY40" fmla="*/ 205217 h 641327"/>
                <a:gd name="csX41" fmla="*/ 185105 w 1135151"/>
                <a:gd name="csY41" fmla="*/ 207246 h 641327"/>
                <a:gd name="csX42" fmla="*/ 180628 w 1135151"/>
                <a:gd name="csY42" fmla="*/ 210151 h 641327"/>
                <a:gd name="csX43" fmla="*/ 221805 w 1135151"/>
                <a:gd name="csY43" fmla="*/ 196692 h 641327"/>
                <a:gd name="csX44" fmla="*/ 229958 w 1135151"/>
                <a:gd name="csY44" fmla="*/ 194872 h 641327"/>
                <a:gd name="csX45" fmla="*/ 225176 w 1135151"/>
                <a:gd name="csY45" fmla="*/ 194511 h 641327"/>
                <a:gd name="csX46" fmla="*/ 238798 w 1135151"/>
                <a:gd name="csY46" fmla="*/ 193139 h 641327"/>
                <a:gd name="csX47" fmla="*/ 245960 w 1135151"/>
                <a:gd name="csY47" fmla="*/ 190577 h 641327"/>
                <a:gd name="csX48" fmla="*/ 253418 w 1135151"/>
                <a:gd name="csY48" fmla="*/ 189881 h 641327"/>
                <a:gd name="csX49" fmla="*/ 257952 w 1135151"/>
                <a:gd name="csY49" fmla="*/ 185929 h 641327"/>
                <a:gd name="csX50" fmla="*/ 249056 w 1135151"/>
                <a:gd name="csY50" fmla="*/ 186624 h 641327"/>
                <a:gd name="csX51" fmla="*/ 242579 w 1135151"/>
                <a:gd name="csY51" fmla="*/ 189415 h 641327"/>
                <a:gd name="csX52" fmla="*/ 238025 w 1135151"/>
                <a:gd name="csY52" fmla="*/ 191739 h 641327"/>
                <a:gd name="csX53" fmla="*/ 196487 w 1135151"/>
                <a:gd name="csY53" fmla="*/ 206636 h 641327"/>
                <a:gd name="csX54" fmla="*/ 201269 w 1135151"/>
                <a:gd name="csY54" fmla="*/ 205931 h 641327"/>
                <a:gd name="csX55" fmla="*/ 210823 w 1135151"/>
                <a:gd name="csY55" fmla="*/ 202807 h 641327"/>
                <a:gd name="csX56" fmla="*/ 218166 w 1135151"/>
                <a:gd name="csY56" fmla="*/ 199883 h 641327"/>
                <a:gd name="csX57" fmla="*/ 213347 w 1135151"/>
                <a:gd name="csY57" fmla="*/ 200816 h 641327"/>
                <a:gd name="csX58" fmla="*/ 218014 w 1135151"/>
                <a:gd name="csY58" fmla="*/ 198959 h 641327"/>
                <a:gd name="csX59" fmla="*/ 212413 w 1135151"/>
                <a:gd name="csY59" fmla="*/ 197797 h 641327"/>
                <a:gd name="csX60" fmla="*/ 206688 w 1135151"/>
                <a:gd name="csY60" fmla="*/ 201749 h 641327"/>
                <a:gd name="csX61" fmla="*/ 199154 w 1135151"/>
                <a:gd name="csY61" fmla="*/ 204769 h 641327"/>
                <a:gd name="csX62" fmla="*/ 399122 w 1135151"/>
                <a:gd name="csY62" fmla="*/ 148648 h 641327"/>
                <a:gd name="csX63" fmla="*/ 405618 w 1135151"/>
                <a:gd name="csY63" fmla="*/ 147228 h 641327"/>
                <a:gd name="csX64" fmla="*/ 410342 w 1135151"/>
                <a:gd name="csY64" fmla="*/ 146171 h 641327"/>
                <a:gd name="csX65" fmla="*/ 405704 w 1135151"/>
                <a:gd name="csY65" fmla="*/ 144047 h 641327"/>
                <a:gd name="csX66" fmla="*/ 397598 w 1135151"/>
                <a:gd name="csY66" fmla="*/ 147228 h 641327"/>
                <a:gd name="csX67" fmla="*/ 371299 w 1135151"/>
                <a:gd name="csY67" fmla="*/ 163726 h 641327"/>
                <a:gd name="csX68" fmla="*/ 376138 w 1135151"/>
                <a:gd name="csY68" fmla="*/ 162659 h 641327"/>
                <a:gd name="csX69" fmla="*/ 381643 w 1135151"/>
                <a:gd name="csY69" fmla="*/ 160106 h 641327"/>
                <a:gd name="csX70" fmla="*/ 387064 w 1135151"/>
                <a:gd name="csY70" fmla="*/ 159877 h 641327"/>
                <a:gd name="csX71" fmla="*/ 392293 w 1135151"/>
                <a:gd name="csY71" fmla="*/ 157163 h 641327"/>
                <a:gd name="csX72" fmla="*/ 399951 w 1135151"/>
                <a:gd name="csY72" fmla="*/ 153991 h 641327"/>
                <a:gd name="csX73" fmla="*/ 394103 w 1135151"/>
                <a:gd name="csY73" fmla="*/ 153315 h 641327"/>
                <a:gd name="csX74" fmla="*/ 386597 w 1135151"/>
                <a:gd name="csY74" fmla="*/ 154677 h 641327"/>
                <a:gd name="csX75" fmla="*/ 380948 w 1135151"/>
                <a:gd name="csY75" fmla="*/ 156934 h 641327"/>
                <a:gd name="csX76" fmla="*/ 373424 w 1135151"/>
                <a:gd name="csY76" fmla="*/ 156487 h 641327"/>
                <a:gd name="csX77" fmla="*/ 369442 w 1135151"/>
                <a:gd name="csY77" fmla="*/ 161668 h 641327"/>
                <a:gd name="csX78" fmla="*/ 377348 w 1135151"/>
                <a:gd name="csY78" fmla="*/ 160106 h 641327"/>
                <a:gd name="csX79" fmla="*/ 371299 w 1135151"/>
                <a:gd name="csY79" fmla="*/ 163726 h 641327"/>
                <a:gd name="csX80" fmla="*/ 465806 w 1135151"/>
                <a:gd name="csY80" fmla="*/ 128617 h 641327"/>
                <a:gd name="csX81" fmla="*/ 474046 w 1135151"/>
                <a:gd name="csY81" fmla="*/ 125454 h 641327"/>
                <a:gd name="csX82" fmla="*/ 479646 w 1135151"/>
                <a:gd name="csY82" fmla="*/ 123406 h 641327"/>
                <a:gd name="csX83" fmla="*/ 469540 w 1135151"/>
                <a:gd name="csY83" fmla="*/ 126854 h 641327"/>
                <a:gd name="csX84" fmla="*/ 549703 w 1135151"/>
                <a:gd name="csY84" fmla="*/ 157163 h 641327"/>
                <a:gd name="csX85" fmla="*/ 554932 w 1135151"/>
                <a:gd name="csY85" fmla="*/ 153544 h 641327"/>
                <a:gd name="csX86" fmla="*/ 559723 w 1135151"/>
                <a:gd name="csY86" fmla="*/ 155810 h 641327"/>
                <a:gd name="csX87" fmla="*/ 561199 w 1135151"/>
                <a:gd name="csY87" fmla="*/ 151048 h 641327"/>
                <a:gd name="csX88" fmla="*/ 557380 w 1135151"/>
                <a:gd name="csY88" fmla="*/ 147429 h 641327"/>
                <a:gd name="csX89" fmla="*/ 550694 w 1135151"/>
                <a:gd name="csY89" fmla="*/ 149238 h 641327"/>
                <a:gd name="csX90" fmla="*/ 547379 w 1135151"/>
                <a:gd name="csY90" fmla="*/ 153791 h 641327"/>
                <a:gd name="csX91" fmla="*/ 557590 w 1135151"/>
                <a:gd name="csY91" fmla="*/ 161468 h 641327"/>
                <a:gd name="csX92" fmla="*/ 562724 w 1135151"/>
                <a:gd name="csY92" fmla="*/ 159430 h 641327"/>
                <a:gd name="csX93" fmla="*/ 567676 w 1135151"/>
                <a:gd name="csY93" fmla="*/ 157392 h 641327"/>
                <a:gd name="csX94" fmla="*/ 569258 w 1135151"/>
                <a:gd name="csY94" fmla="*/ 151734 h 641327"/>
                <a:gd name="csX95" fmla="*/ 569077 w 1135151"/>
                <a:gd name="csY95" fmla="*/ 145162 h 641327"/>
                <a:gd name="csX96" fmla="*/ 565000 w 1135151"/>
                <a:gd name="csY96" fmla="*/ 150600 h 641327"/>
                <a:gd name="csX97" fmla="*/ 561752 w 1135151"/>
                <a:gd name="csY97" fmla="*/ 156487 h 641327"/>
                <a:gd name="csX98" fmla="*/ 557590 w 1135151"/>
                <a:gd name="csY98" fmla="*/ 161468 h 641327"/>
                <a:gd name="csX99" fmla="*/ 547293 w 1135151"/>
                <a:gd name="csY99" fmla="*/ 171431 h 641327"/>
                <a:gd name="csX100" fmla="*/ 553275 w 1135151"/>
                <a:gd name="csY100" fmla="*/ 165088 h 641327"/>
                <a:gd name="csX101" fmla="*/ 555761 w 1135151"/>
                <a:gd name="csY101" fmla="*/ 160563 h 641327"/>
                <a:gd name="csX102" fmla="*/ 554027 w 1135151"/>
                <a:gd name="csY102" fmla="*/ 155810 h 641327"/>
                <a:gd name="csX103" fmla="*/ 547550 w 1135151"/>
                <a:gd name="csY103" fmla="*/ 159430 h 641327"/>
                <a:gd name="csX104" fmla="*/ 547617 w 1135151"/>
                <a:gd name="csY104" fmla="*/ 166897 h 641327"/>
                <a:gd name="csX105" fmla="*/ 549560 w 1135151"/>
                <a:gd name="csY105" fmla="*/ 173241 h 641327"/>
                <a:gd name="csX106" fmla="*/ 556380 w 1135151"/>
                <a:gd name="csY106" fmla="*/ 169612 h 641327"/>
                <a:gd name="csX107" fmla="*/ 565333 w 1135151"/>
                <a:gd name="csY107" fmla="*/ 167355 h 641327"/>
                <a:gd name="csX108" fmla="*/ 570420 w 1135151"/>
                <a:gd name="csY108" fmla="*/ 163049 h 641327"/>
                <a:gd name="csX109" fmla="*/ 563600 w 1135151"/>
                <a:gd name="csY109" fmla="*/ 160782 h 641327"/>
                <a:gd name="csX110" fmla="*/ 559952 w 1135151"/>
                <a:gd name="csY110" fmla="*/ 164859 h 641327"/>
                <a:gd name="csX111" fmla="*/ 554408 w 1135151"/>
                <a:gd name="csY111" fmla="*/ 167126 h 641327"/>
                <a:gd name="csX112" fmla="*/ 550322 w 1135151"/>
                <a:gd name="csY112" fmla="*/ 171651 h 641327"/>
                <a:gd name="csX113" fmla="*/ 554322 w 1135151"/>
                <a:gd name="csY113" fmla="*/ 188948 h 641327"/>
                <a:gd name="csX114" fmla="*/ 562285 w 1135151"/>
                <a:gd name="csY114" fmla="*/ 182290 h 641327"/>
                <a:gd name="csX115" fmla="*/ 562371 w 1135151"/>
                <a:gd name="csY115" fmla="*/ 177308 h 641327"/>
                <a:gd name="csX116" fmla="*/ 562066 w 1135151"/>
                <a:gd name="csY116" fmla="*/ 171431 h 641327"/>
                <a:gd name="csX117" fmla="*/ 556808 w 1135151"/>
                <a:gd name="csY117" fmla="*/ 171651 h 641327"/>
                <a:gd name="csX118" fmla="*/ 555618 w 1135151"/>
                <a:gd name="csY118" fmla="*/ 176404 h 641327"/>
                <a:gd name="csX119" fmla="*/ 553351 w 1135151"/>
                <a:gd name="csY119" fmla="*/ 181166 h 641327"/>
                <a:gd name="csX120" fmla="*/ 555151 w 1135151"/>
                <a:gd name="csY120" fmla="*/ 185690 h 641327"/>
                <a:gd name="csX121" fmla="*/ 566257 w 1135151"/>
                <a:gd name="csY121" fmla="*/ 189443 h 641327"/>
                <a:gd name="csX122" fmla="*/ 571001 w 1135151"/>
                <a:gd name="csY122" fmla="*/ 188014 h 641327"/>
                <a:gd name="csX123" fmla="*/ 575801 w 1135151"/>
                <a:gd name="csY123" fmla="*/ 185529 h 641327"/>
                <a:gd name="csX124" fmla="*/ 581450 w 1135151"/>
                <a:gd name="csY124" fmla="*/ 182195 h 641327"/>
                <a:gd name="csX125" fmla="*/ 584336 w 1135151"/>
                <a:gd name="csY125" fmla="*/ 177642 h 641327"/>
                <a:gd name="csX126" fmla="*/ 588031 w 1135151"/>
                <a:gd name="csY126" fmla="*/ 174527 h 641327"/>
                <a:gd name="csX127" fmla="*/ 585603 w 1135151"/>
                <a:gd name="csY127" fmla="*/ 169231 h 641327"/>
                <a:gd name="csX128" fmla="*/ 581088 w 1135151"/>
                <a:gd name="csY128" fmla="*/ 166945 h 641327"/>
                <a:gd name="csX129" fmla="*/ 581155 w 1135151"/>
                <a:gd name="csY129" fmla="*/ 161192 h 641327"/>
                <a:gd name="csX130" fmla="*/ 581726 w 1135151"/>
                <a:gd name="csY130" fmla="*/ 154620 h 641327"/>
                <a:gd name="csX131" fmla="*/ 582859 w 1135151"/>
                <a:gd name="csY131" fmla="*/ 148000 h 641327"/>
                <a:gd name="csX132" fmla="*/ 583050 w 1135151"/>
                <a:gd name="csY132" fmla="*/ 141104 h 641327"/>
                <a:gd name="csX133" fmla="*/ 581640 w 1135151"/>
                <a:gd name="csY133" fmla="*/ 136389 h 641327"/>
                <a:gd name="csX134" fmla="*/ 581507 w 1135151"/>
                <a:gd name="csY134" fmla="*/ 131188 h 641327"/>
                <a:gd name="csX135" fmla="*/ 569781 w 1135151"/>
                <a:gd name="csY135" fmla="*/ 130798 h 641327"/>
                <a:gd name="csX136" fmla="*/ 564667 w 1135151"/>
                <a:gd name="csY136" fmla="*/ 134798 h 641327"/>
                <a:gd name="csX137" fmla="*/ 551151 w 1135151"/>
                <a:gd name="csY137" fmla="*/ 138951 h 641327"/>
                <a:gd name="csX138" fmla="*/ 554151 w 1135151"/>
                <a:gd name="csY138" fmla="*/ 135084 h 641327"/>
                <a:gd name="csX139" fmla="*/ 550827 w 1135151"/>
                <a:gd name="csY139" fmla="*/ 128779 h 641327"/>
                <a:gd name="csX140" fmla="*/ 553760 w 1135151"/>
                <a:gd name="csY140" fmla="*/ 122025 h 641327"/>
                <a:gd name="csX141" fmla="*/ 548083 w 1135151"/>
                <a:gd name="csY141" fmla="*/ 122168 h 641327"/>
                <a:gd name="csX142" fmla="*/ 543398 w 1135151"/>
                <a:gd name="csY142" fmla="*/ 123940 h 641327"/>
                <a:gd name="csX143" fmla="*/ 535777 w 1135151"/>
                <a:gd name="csY143" fmla="*/ 122378 h 641327"/>
                <a:gd name="csX144" fmla="*/ 627789 w 1135151"/>
                <a:gd name="csY144" fmla="*/ 41253 h 641327"/>
                <a:gd name="csX145" fmla="*/ 656278 w 1135151"/>
                <a:gd name="csY145" fmla="*/ 17727 h 641327"/>
                <a:gd name="csX146" fmla="*/ 648896 w 1135151"/>
                <a:gd name="csY146" fmla="*/ 15812 h 641327"/>
                <a:gd name="csX147" fmla="*/ 644305 w 1135151"/>
                <a:gd name="csY147" fmla="*/ 12373 h 641327"/>
                <a:gd name="csX148" fmla="*/ 639467 w 1135151"/>
                <a:gd name="csY148" fmla="*/ 12012 h 641327"/>
                <a:gd name="csX149" fmla="*/ 632142 w 1135151"/>
                <a:gd name="csY149" fmla="*/ 13488 h 641327"/>
                <a:gd name="csX150" fmla="*/ 625788 w 1135151"/>
                <a:gd name="csY150" fmla="*/ 12012 h 641327"/>
                <a:gd name="csX151" fmla="*/ 614311 w 1135151"/>
                <a:gd name="csY151" fmla="*/ 11640 h 641327"/>
                <a:gd name="csX152" fmla="*/ 607986 w 1135151"/>
                <a:gd name="csY152" fmla="*/ 9802 h 641327"/>
                <a:gd name="csX153" fmla="*/ 600005 w 1135151"/>
                <a:gd name="csY153" fmla="*/ 8687 h 641327"/>
                <a:gd name="csX154" fmla="*/ 592994 w 1135151"/>
                <a:gd name="csY154" fmla="*/ 8687 h 641327"/>
                <a:gd name="csX155" fmla="*/ 583145 w 1135151"/>
                <a:gd name="csY155" fmla="*/ 9059 h 641327"/>
                <a:gd name="csX156" fmla="*/ 577154 w 1135151"/>
                <a:gd name="csY156" fmla="*/ 7221 h 641327"/>
                <a:gd name="csX157" fmla="*/ 570058 w 1135151"/>
                <a:gd name="csY157" fmla="*/ 3896 h 641327"/>
                <a:gd name="csX158" fmla="*/ 563105 w 1135151"/>
                <a:gd name="csY158" fmla="*/ 4639 h 641327"/>
                <a:gd name="csX159" fmla="*/ 556428 w 1135151"/>
                <a:gd name="csY159" fmla="*/ 4268 h 641327"/>
                <a:gd name="csX160" fmla="*/ 560466 w 1135151"/>
                <a:gd name="csY160" fmla="*/ 953 h 641327"/>
                <a:gd name="csX161" fmla="*/ 554399 w 1135151"/>
                <a:gd name="csY161" fmla="*/ -152 h 641327"/>
                <a:gd name="csX162" fmla="*/ 542035 w 1135151"/>
                <a:gd name="csY162" fmla="*/ 3182 h 641327"/>
                <a:gd name="csX163" fmla="*/ 530319 w 1135151"/>
                <a:gd name="csY163" fmla="*/ 4963 h 641327"/>
                <a:gd name="csX164" fmla="*/ 522556 w 1135151"/>
                <a:gd name="csY164" fmla="*/ 5268 h 641327"/>
                <a:gd name="csX165" fmla="*/ 517356 w 1135151"/>
                <a:gd name="csY165" fmla="*/ 6382 h 641327"/>
                <a:gd name="csX166" fmla="*/ 510450 w 1135151"/>
                <a:gd name="csY166" fmla="*/ 8144 h 641327"/>
                <a:gd name="csX167" fmla="*/ 500944 w 1135151"/>
                <a:gd name="csY167" fmla="*/ 10907 h 641327"/>
                <a:gd name="csX168" fmla="*/ 495715 w 1135151"/>
                <a:gd name="csY168" fmla="*/ 10164 h 641327"/>
                <a:gd name="csX169" fmla="*/ 483904 w 1135151"/>
                <a:gd name="csY169" fmla="*/ 13831 h 641327"/>
                <a:gd name="csX170" fmla="*/ 476141 w 1135151"/>
                <a:gd name="csY170" fmla="*/ 16203 h 641327"/>
                <a:gd name="csX171" fmla="*/ 469779 w 1135151"/>
                <a:gd name="csY171" fmla="*/ 20117 h 641327"/>
                <a:gd name="csX172" fmla="*/ 461463 w 1135151"/>
                <a:gd name="csY172" fmla="*/ 22584 h 641327"/>
                <a:gd name="csX173" fmla="*/ 453691 w 1135151"/>
                <a:gd name="csY173" fmla="*/ 24813 h 641327"/>
                <a:gd name="csX174" fmla="*/ 446604 w 1135151"/>
                <a:gd name="csY174" fmla="*/ 25784 h 641327"/>
                <a:gd name="csX175" fmla="*/ 438946 w 1135151"/>
                <a:gd name="csY175" fmla="*/ 25985 h 641327"/>
                <a:gd name="csX176" fmla="*/ 430050 w 1135151"/>
                <a:gd name="csY176" fmla="*/ 29509 h 641327"/>
                <a:gd name="csX177" fmla="*/ 427211 w 1135151"/>
                <a:gd name="csY177" fmla="*/ 33814 h 641327"/>
                <a:gd name="csX178" fmla="*/ 432907 w 1135151"/>
                <a:gd name="csY178" fmla="*/ 38901 h 641327"/>
                <a:gd name="csX179" fmla="*/ 430383 w 1135151"/>
                <a:gd name="csY179" fmla="*/ 44768 h 641327"/>
                <a:gd name="csX180" fmla="*/ 444585 w 1135151"/>
                <a:gd name="csY180" fmla="*/ 46340 h 641327"/>
                <a:gd name="csX181" fmla="*/ 439889 w 1135151"/>
                <a:gd name="csY181" fmla="*/ 50054 h 641327"/>
                <a:gd name="csX182" fmla="*/ 435593 w 1135151"/>
                <a:gd name="csY182" fmla="*/ 47121 h 641327"/>
                <a:gd name="csX183" fmla="*/ 433812 w 1135151"/>
                <a:gd name="csY183" fmla="*/ 52988 h 641327"/>
                <a:gd name="csX184" fmla="*/ 439460 w 1135151"/>
                <a:gd name="csY184" fmla="*/ 53769 h 641327"/>
                <a:gd name="csX185" fmla="*/ 432383 w 1135151"/>
                <a:gd name="csY185" fmla="*/ 55341 h 641327"/>
                <a:gd name="csX186" fmla="*/ 423325 w 1135151"/>
                <a:gd name="csY186" fmla="*/ 56122 h 641327"/>
                <a:gd name="csX187" fmla="*/ 413572 w 1135151"/>
                <a:gd name="csY187" fmla="*/ 56512 h 641327"/>
                <a:gd name="csX188" fmla="*/ 421582 w 1135151"/>
                <a:gd name="csY188" fmla="*/ 51035 h 641327"/>
                <a:gd name="csX189" fmla="*/ 404465 w 1135151"/>
                <a:gd name="csY189" fmla="*/ 52988 h 641327"/>
                <a:gd name="csX190" fmla="*/ 399122 w 1135151"/>
                <a:gd name="csY190" fmla="*/ 54160 h 641327"/>
                <a:gd name="csX191" fmla="*/ 393940 w 1135151"/>
                <a:gd name="csY191" fmla="*/ 55102 h 641327"/>
                <a:gd name="csX192" fmla="*/ 383044 w 1135151"/>
                <a:gd name="csY192" fmla="*/ 57684 h 641327"/>
                <a:gd name="csX193" fmla="*/ 374938 w 1135151"/>
                <a:gd name="csY193" fmla="*/ 59865 h 641327"/>
                <a:gd name="csX194" fmla="*/ 368794 w 1135151"/>
                <a:gd name="csY194" fmla="*/ 61599 h 641327"/>
                <a:gd name="csX195" fmla="*/ 379491 w 1135151"/>
                <a:gd name="csY195" fmla="*/ 65123 h 641327"/>
                <a:gd name="csX196" fmla="*/ 374214 w 1135151"/>
                <a:gd name="csY196" fmla="*/ 67076 h 641327"/>
                <a:gd name="csX197" fmla="*/ 369423 w 1135151"/>
                <a:gd name="csY197" fmla="*/ 71105 h 641327"/>
                <a:gd name="csX198" fmla="*/ 378605 w 1135151"/>
                <a:gd name="csY198" fmla="*/ 74381 h 641327"/>
                <a:gd name="csX199" fmla="*/ 384863 w 1135151"/>
                <a:gd name="csY199" fmla="*/ 73153 h 641327"/>
                <a:gd name="csX200" fmla="*/ 391302 w 1135151"/>
                <a:gd name="csY200" fmla="*/ 73972 h 641327"/>
                <a:gd name="csX201" fmla="*/ 397741 w 1135151"/>
                <a:gd name="csY201" fmla="*/ 72333 h 641327"/>
                <a:gd name="csX202" fmla="*/ 406361 w 1135151"/>
                <a:gd name="csY202" fmla="*/ 71924 h 641327"/>
                <a:gd name="csX203" fmla="*/ 411333 w 1135151"/>
                <a:gd name="csY203" fmla="*/ 70695 h 641327"/>
                <a:gd name="csX204" fmla="*/ 418467 w 1135151"/>
                <a:gd name="csY204" fmla="*/ 69466 h 641327"/>
                <a:gd name="csX205" fmla="*/ 414276 w 1135151"/>
                <a:gd name="csY205" fmla="*/ 73562 h 641327"/>
                <a:gd name="csX206" fmla="*/ 408685 w 1135151"/>
                <a:gd name="csY206" fmla="*/ 74791 h 641327"/>
                <a:gd name="csX207" fmla="*/ 406123 w 1135151"/>
                <a:gd name="csY207" fmla="*/ 81344 h 641327"/>
                <a:gd name="csX208" fmla="*/ 398055 w 1135151"/>
                <a:gd name="csY208" fmla="*/ 85030 h 641327"/>
                <a:gd name="csX209" fmla="*/ 390407 w 1135151"/>
                <a:gd name="csY209" fmla="*/ 85849 h 641327"/>
                <a:gd name="csX210" fmla="*/ 378405 w 1135151"/>
                <a:gd name="csY210" fmla="*/ 89050 h 641327"/>
                <a:gd name="csX211" fmla="*/ 372909 w 1135151"/>
                <a:gd name="csY211" fmla="*/ 89954 h 641327"/>
                <a:gd name="csX212" fmla="*/ 367223 w 1135151"/>
                <a:gd name="csY212" fmla="*/ 87878 h 641327"/>
                <a:gd name="csX213" fmla="*/ 353421 w 1135151"/>
                <a:gd name="csY213" fmla="*/ 94050 h 641327"/>
                <a:gd name="csX214" fmla="*/ 341810 w 1135151"/>
                <a:gd name="csY214" fmla="*/ 99375 h 641327"/>
                <a:gd name="csX215" fmla="*/ 336838 w 1135151"/>
                <a:gd name="csY215" fmla="*/ 101013 h 641327"/>
                <a:gd name="csX216" fmla="*/ 331009 w 1135151"/>
                <a:gd name="csY216" fmla="*/ 104290 h 641327"/>
                <a:gd name="csX217" fmla="*/ 325913 w 1135151"/>
                <a:gd name="csY217" fmla="*/ 106747 h 641327"/>
                <a:gd name="csX218" fmla="*/ 323284 w 1135151"/>
                <a:gd name="csY218" fmla="*/ 113281 h 641327"/>
                <a:gd name="csX219" fmla="*/ 329285 w 1135151"/>
                <a:gd name="csY219" fmla="*/ 112900 h 641327"/>
                <a:gd name="csX220" fmla="*/ 324113 w 1135151"/>
                <a:gd name="csY220" fmla="*/ 116177 h 641327"/>
                <a:gd name="csX221" fmla="*/ 316997 w 1135151"/>
                <a:gd name="csY221" fmla="*/ 119453 h 641327"/>
                <a:gd name="csX222" fmla="*/ 320332 w 1135151"/>
                <a:gd name="csY222" fmla="*/ 123959 h 641327"/>
                <a:gd name="csX223" fmla="*/ 317883 w 1135151"/>
                <a:gd name="csY223" fmla="*/ 128131 h 641327"/>
                <a:gd name="csX224" fmla="*/ 327580 w 1135151"/>
                <a:gd name="csY224" fmla="*/ 127616 h 641327"/>
                <a:gd name="csX225" fmla="*/ 334695 w 1135151"/>
                <a:gd name="csY225" fmla="*/ 126007 h 641327"/>
                <a:gd name="csX226" fmla="*/ 335610 w 1135151"/>
                <a:gd name="csY226" fmla="*/ 131522 h 641327"/>
                <a:gd name="csX227" fmla="*/ 329132 w 1135151"/>
                <a:gd name="csY227" fmla="*/ 134922 h 641327"/>
                <a:gd name="csX228" fmla="*/ 323856 w 1135151"/>
                <a:gd name="csY228" fmla="*/ 140437 h 641327"/>
                <a:gd name="csX229" fmla="*/ 318417 w 1135151"/>
                <a:gd name="csY229" fmla="*/ 142418 h 641327"/>
                <a:gd name="csX230" fmla="*/ 324341 w 1135151"/>
                <a:gd name="csY230" fmla="*/ 142513 h 641327"/>
                <a:gd name="csX231" fmla="*/ 330600 w 1135151"/>
                <a:gd name="csY231" fmla="*/ 140018 h 641327"/>
                <a:gd name="csX232" fmla="*/ 335524 w 1135151"/>
                <a:gd name="csY232" fmla="*/ 139170 h 641327"/>
                <a:gd name="csX233" fmla="*/ 343658 w 1135151"/>
                <a:gd name="csY233" fmla="*/ 136618 h 641327"/>
                <a:gd name="csX234" fmla="*/ 345858 w 1135151"/>
                <a:gd name="csY234" fmla="*/ 144685 h 641327"/>
                <a:gd name="csX235" fmla="*/ 352288 w 1135151"/>
                <a:gd name="csY235" fmla="*/ 141285 h 641327"/>
                <a:gd name="csX236" fmla="*/ 364899 w 1135151"/>
                <a:gd name="csY236" fmla="*/ 140475 h 641327"/>
                <a:gd name="csX237" fmla="*/ 370147 w 1135151"/>
                <a:gd name="csY237" fmla="*/ 139170 h 641327"/>
                <a:gd name="csX238" fmla="*/ 360946 w 1135151"/>
                <a:gd name="csY238" fmla="*/ 144047 h 641327"/>
                <a:gd name="csX239" fmla="*/ 351869 w 1135151"/>
                <a:gd name="csY239" fmla="*/ 150629 h 641327"/>
                <a:gd name="csX240" fmla="*/ 342096 w 1135151"/>
                <a:gd name="csY240" fmla="*/ 156144 h 641327"/>
                <a:gd name="csX241" fmla="*/ 337200 w 1135151"/>
                <a:gd name="csY241" fmla="*/ 157839 h 641327"/>
                <a:gd name="csX242" fmla="*/ 331695 w 1135151"/>
                <a:gd name="csY242" fmla="*/ 160392 h 641327"/>
                <a:gd name="csX243" fmla="*/ 327913 w 1135151"/>
                <a:gd name="csY243" fmla="*/ 163783 h 641327"/>
                <a:gd name="csX244" fmla="*/ 319769 w 1135151"/>
                <a:gd name="csY244" fmla="*/ 165059 h 641327"/>
                <a:gd name="csX245" fmla="*/ 308606 w 1135151"/>
                <a:gd name="csY245" fmla="*/ 168831 h 641327"/>
                <a:gd name="csX246" fmla="*/ 303910 w 1135151"/>
                <a:gd name="csY246" fmla="*/ 170660 h 641327"/>
                <a:gd name="csX247" fmla="*/ 299853 w 1135151"/>
                <a:gd name="csY247" fmla="*/ 173403 h 641327"/>
                <a:gd name="csX248" fmla="*/ 294404 w 1135151"/>
                <a:gd name="csY248" fmla="*/ 176232 h 641327"/>
                <a:gd name="csX249" fmla="*/ 288737 w 1135151"/>
                <a:gd name="csY249" fmla="*/ 173765 h 641327"/>
                <a:gd name="csX250" fmla="*/ 282812 w 1135151"/>
                <a:gd name="csY250" fmla="*/ 175518 h 641327"/>
                <a:gd name="csX251" fmla="*/ 274916 w 1135151"/>
                <a:gd name="csY251" fmla="*/ 178709 h 641327"/>
                <a:gd name="csX252" fmla="*/ 267639 w 1135151"/>
                <a:gd name="csY252" fmla="*/ 182604 h 641327"/>
                <a:gd name="csX253" fmla="*/ 261190 w 1135151"/>
                <a:gd name="csY253" fmla="*/ 184014 h 641327"/>
                <a:gd name="csX254" fmla="*/ 257857 w 1135151"/>
                <a:gd name="csY254" fmla="*/ 187976 h 641327"/>
                <a:gd name="csX255" fmla="*/ 262372 w 1135151"/>
                <a:gd name="csY255" fmla="*/ 184728 h 641327"/>
                <a:gd name="csX256" fmla="*/ 268296 w 1135151"/>
                <a:gd name="csY256" fmla="*/ 184014 h 641327"/>
                <a:gd name="csX257" fmla="*/ 273754 w 1135151"/>
                <a:gd name="csY257" fmla="*/ 183309 h 641327"/>
                <a:gd name="csX258" fmla="*/ 278412 w 1135151"/>
                <a:gd name="csY258" fmla="*/ 181614 h 641327"/>
                <a:gd name="csX259" fmla="*/ 284527 w 1135151"/>
                <a:gd name="csY259" fmla="*/ 178223 h 641327"/>
                <a:gd name="csX260" fmla="*/ 280679 w 1135151"/>
                <a:gd name="csY260" fmla="*/ 181614 h 641327"/>
                <a:gd name="csX261" fmla="*/ 292461 w 1135151"/>
                <a:gd name="csY261" fmla="*/ 179023 h 641327"/>
                <a:gd name="csX262" fmla="*/ 304339 w 1135151"/>
                <a:gd name="csY262" fmla="*/ 176032 h 641327"/>
                <a:gd name="csX263" fmla="*/ 310044 w 1135151"/>
                <a:gd name="csY263" fmla="*/ 174822 h 641327"/>
                <a:gd name="csX264" fmla="*/ 316093 w 1135151"/>
                <a:gd name="csY264" fmla="*/ 174260 h 641327"/>
                <a:gd name="csX265" fmla="*/ 325266 w 1135151"/>
                <a:gd name="csY265" fmla="*/ 168031 h 641327"/>
                <a:gd name="csX266" fmla="*/ 337857 w 1135151"/>
                <a:gd name="csY266" fmla="*/ 164964 h 641327"/>
                <a:gd name="csX267" fmla="*/ 344572 w 1135151"/>
                <a:gd name="csY267" fmla="*/ 162868 h 641327"/>
                <a:gd name="csX268" fmla="*/ 351049 w 1135151"/>
                <a:gd name="csY268" fmla="*/ 160106 h 641327"/>
                <a:gd name="csX269" fmla="*/ 355764 w 1135151"/>
                <a:gd name="csY269" fmla="*/ 157839 h 641327"/>
                <a:gd name="csX270" fmla="*/ 367147 w 1135151"/>
                <a:gd name="csY270" fmla="*/ 153601 h 641327"/>
                <a:gd name="csX271" fmla="*/ 377967 w 1135151"/>
                <a:gd name="csY271" fmla="*/ 150143 h 641327"/>
                <a:gd name="csX272" fmla="*/ 384558 w 1135151"/>
                <a:gd name="csY272" fmla="*/ 148295 h 641327"/>
                <a:gd name="csX273" fmla="*/ 392150 w 1135151"/>
                <a:gd name="csY273" fmla="*/ 145104 h 641327"/>
                <a:gd name="csX274" fmla="*/ 400646 w 1135151"/>
                <a:gd name="csY274" fmla="*/ 141570 h 641327"/>
                <a:gd name="csX275" fmla="*/ 404961 w 1135151"/>
                <a:gd name="csY275" fmla="*/ 139094 h 641327"/>
                <a:gd name="csX276" fmla="*/ 400217 w 1135151"/>
                <a:gd name="csY276" fmla="*/ 136618 h 641327"/>
                <a:gd name="csX277" fmla="*/ 405132 w 1135151"/>
                <a:gd name="csY277" fmla="*/ 133084 h 641327"/>
                <a:gd name="csX278" fmla="*/ 412010 w 1135151"/>
                <a:gd name="csY278" fmla="*/ 130255 h 641327"/>
                <a:gd name="csX279" fmla="*/ 419258 w 1135151"/>
                <a:gd name="csY279" fmla="*/ 128835 h 641327"/>
                <a:gd name="csX280" fmla="*/ 424744 w 1135151"/>
                <a:gd name="csY280" fmla="*/ 126711 h 641327"/>
                <a:gd name="csX281" fmla="*/ 434336 w 1135151"/>
                <a:gd name="csY281" fmla="*/ 120892 h 641327"/>
                <a:gd name="csX282" fmla="*/ 438927 w 1135151"/>
                <a:gd name="csY282" fmla="*/ 118834 h 641327"/>
                <a:gd name="csX283" fmla="*/ 444452 w 1135151"/>
                <a:gd name="csY283" fmla="*/ 117130 h 641327"/>
                <a:gd name="csX284" fmla="*/ 453986 w 1135151"/>
                <a:gd name="csY284" fmla="*/ 113377 h 641327"/>
                <a:gd name="csX285" fmla="*/ 460958 w 1135151"/>
                <a:gd name="csY285" fmla="*/ 111329 h 641327"/>
                <a:gd name="csX286" fmla="*/ 466130 w 1135151"/>
                <a:gd name="csY286" fmla="*/ 114739 h 641327"/>
                <a:gd name="csX287" fmla="*/ 460606 w 1135151"/>
                <a:gd name="csY287" fmla="*/ 115081 h 641327"/>
                <a:gd name="csX288" fmla="*/ 450376 w 1135151"/>
                <a:gd name="csY288" fmla="*/ 116310 h 641327"/>
                <a:gd name="csX289" fmla="*/ 443947 w 1135151"/>
                <a:gd name="csY289" fmla="*/ 120682 h 641327"/>
                <a:gd name="csX290" fmla="*/ 439003 w 1135151"/>
                <a:gd name="csY290" fmla="*/ 123416 h 641327"/>
                <a:gd name="csX291" fmla="*/ 429468 w 1135151"/>
                <a:gd name="csY291" fmla="*/ 128417 h 641327"/>
                <a:gd name="csX292" fmla="*/ 436279 w 1135151"/>
                <a:gd name="csY292" fmla="*/ 128978 h 641327"/>
                <a:gd name="csX293" fmla="*/ 431260 w 1135151"/>
                <a:gd name="csY293" fmla="*/ 131246 h 641327"/>
                <a:gd name="csX294" fmla="*/ 422125 w 1135151"/>
                <a:gd name="csY294" fmla="*/ 134074 h 641327"/>
                <a:gd name="csX295" fmla="*/ 437651 w 1135151"/>
                <a:gd name="csY295" fmla="*/ 131807 h 641327"/>
                <a:gd name="csX296" fmla="*/ 444642 w 1135151"/>
                <a:gd name="csY296" fmla="*/ 130893 h 641327"/>
                <a:gd name="csX297" fmla="*/ 453482 w 1135151"/>
                <a:gd name="csY297" fmla="*/ 126711 h 641327"/>
                <a:gd name="csX298" fmla="*/ 460758 w 1135151"/>
                <a:gd name="csY298" fmla="*/ 127445 h 641327"/>
                <a:gd name="csX299" fmla="*/ 466407 w 1135151"/>
                <a:gd name="csY299" fmla="*/ 124511 h 641327"/>
                <a:gd name="csX300" fmla="*/ 470988 w 1135151"/>
                <a:gd name="csY300" fmla="*/ 122940 h 641327"/>
                <a:gd name="csX301" fmla="*/ 475579 w 1135151"/>
                <a:gd name="csY301" fmla="*/ 119177 h 641327"/>
                <a:gd name="csX302" fmla="*/ 478399 w 1135151"/>
                <a:gd name="csY302" fmla="*/ 115081 h 641327"/>
                <a:gd name="csX303" fmla="*/ 488333 w 1135151"/>
                <a:gd name="csY303" fmla="*/ 110643 h 641327"/>
                <a:gd name="csX304" fmla="*/ 477636 w 1135151"/>
                <a:gd name="csY304" fmla="*/ 116444 h 641327"/>
                <a:gd name="csX305" fmla="*/ 482885 w 1135151"/>
                <a:gd name="csY305" fmla="*/ 116110 h 641327"/>
                <a:gd name="csX306" fmla="*/ 490257 w 1135151"/>
                <a:gd name="csY306" fmla="*/ 115081 h 641327"/>
                <a:gd name="csX307" fmla="*/ 495287 w 1135151"/>
                <a:gd name="csY307" fmla="*/ 113034 h 641327"/>
                <a:gd name="csX308" fmla="*/ 489124 w 1135151"/>
                <a:gd name="csY308" fmla="*/ 116787 h 641327"/>
                <a:gd name="csX309" fmla="*/ 496982 w 1135151"/>
                <a:gd name="csY309" fmla="*/ 119044 h 641327"/>
                <a:gd name="csX310" fmla="*/ 485266 w 1135151"/>
                <a:gd name="csY310" fmla="*/ 120892 h 641327"/>
                <a:gd name="csX311" fmla="*/ 500087 w 1135151"/>
                <a:gd name="csY311" fmla="*/ 121911 h 641327"/>
                <a:gd name="csX312" fmla="*/ 497325 w 1135151"/>
                <a:gd name="csY312" fmla="*/ 126931 h 641327"/>
                <a:gd name="csX313" fmla="*/ 505792 w 1135151"/>
                <a:gd name="csY313" fmla="*/ 125054 h 641327"/>
                <a:gd name="csX314" fmla="*/ 516537 w 1135151"/>
                <a:gd name="csY314" fmla="*/ 125645 h 641327"/>
                <a:gd name="csX315" fmla="*/ 526681 w 1135151"/>
                <a:gd name="csY315" fmla="*/ 126359 h 641327"/>
                <a:gd name="csX316" fmla="*/ 531872 w 1135151"/>
                <a:gd name="csY316" fmla="*/ 129407 h 641327"/>
                <a:gd name="csX317" fmla="*/ 537025 w 1135151"/>
                <a:gd name="csY317" fmla="*/ 129588 h 641327"/>
                <a:gd name="csX318" fmla="*/ 542892 w 1135151"/>
                <a:gd name="csY318" fmla="*/ 127140 h 641327"/>
                <a:gd name="csX319" fmla="*/ 538158 w 1135151"/>
                <a:gd name="csY319" fmla="*/ 130503 h 641327"/>
                <a:gd name="csX320" fmla="*/ 545597 w 1135151"/>
                <a:gd name="csY320" fmla="*/ 139085 h 641327"/>
                <a:gd name="csX321" fmla="*/ 549436 w 1135151"/>
                <a:gd name="csY321" fmla="*/ 147438 h 641327"/>
                <a:gd name="csX322" fmla="*/ 553836 w 1135151"/>
                <a:gd name="csY322" fmla="*/ 145466 h 641327"/>
                <a:gd name="csX323" fmla="*/ 559428 w 1135151"/>
                <a:gd name="csY323" fmla="*/ 145104 h 641327"/>
                <a:gd name="csX324" fmla="*/ 559323 w 1135151"/>
                <a:gd name="csY324" fmla="*/ 139446 h 641327"/>
                <a:gd name="csX325" fmla="*/ 560523 w 1135151"/>
                <a:gd name="csY325" fmla="*/ 145104 h 641327"/>
                <a:gd name="csX326" fmla="*/ 567315 w 1135151"/>
                <a:gd name="csY326" fmla="*/ 145819 h 641327"/>
                <a:gd name="csX327" fmla="*/ 572420 w 1135151"/>
                <a:gd name="csY327" fmla="*/ 138389 h 641327"/>
                <a:gd name="csX328" fmla="*/ 575773 w 1135151"/>
                <a:gd name="csY328" fmla="*/ 134846 h 641327"/>
                <a:gd name="csX329" fmla="*/ 572391 w 1135151"/>
                <a:gd name="csY329" fmla="*/ 140161 h 641327"/>
                <a:gd name="csX330" fmla="*/ 571001 w 1135151"/>
                <a:gd name="csY330" fmla="*/ 146876 h 641327"/>
                <a:gd name="csX331" fmla="*/ 576697 w 1135151"/>
                <a:gd name="csY331" fmla="*/ 145819 h 641327"/>
                <a:gd name="csX332" fmla="*/ 573544 w 1135151"/>
                <a:gd name="csY332" fmla="*/ 150057 h 641327"/>
                <a:gd name="csX333" fmla="*/ 572115 w 1135151"/>
                <a:gd name="csY333" fmla="*/ 155277 h 641327"/>
                <a:gd name="csX334" fmla="*/ 569086 w 1135151"/>
                <a:gd name="csY334" fmla="*/ 159258 h 641327"/>
                <a:gd name="csX335" fmla="*/ 571734 w 1135151"/>
                <a:gd name="csY335" fmla="*/ 164212 h 641327"/>
                <a:gd name="csX336" fmla="*/ 572744 w 1135151"/>
                <a:gd name="csY336" fmla="*/ 169164 h 641327"/>
                <a:gd name="csX337" fmla="*/ 566819 w 1135151"/>
                <a:gd name="csY337" fmla="*/ 170660 h 641327"/>
                <a:gd name="csX338" fmla="*/ 573029 w 1135151"/>
                <a:gd name="csY338" fmla="*/ 171288 h 641327"/>
                <a:gd name="csX339" fmla="*/ 568305 w 1135151"/>
                <a:gd name="csY339" fmla="*/ 174841 h 641327"/>
                <a:gd name="csX340" fmla="*/ 563657 w 1135151"/>
                <a:gd name="csY340" fmla="*/ 178356 h 641327"/>
                <a:gd name="csX341" fmla="*/ 573229 w 1135151"/>
                <a:gd name="csY341" fmla="*/ 174117 h 641327"/>
                <a:gd name="csX342" fmla="*/ 567572 w 1135151"/>
                <a:gd name="csY342" fmla="*/ 178709 h 641327"/>
                <a:gd name="csX343" fmla="*/ 564019 w 1135151"/>
                <a:gd name="csY343" fmla="*/ 182252 h 641327"/>
                <a:gd name="csX344" fmla="*/ 569334 w 1135151"/>
                <a:gd name="csY344" fmla="*/ 182957 h 641327"/>
                <a:gd name="csX345" fmla="*/ 574001 w 1135151"/>
                <a:gd name="csY345" fmla="*/ 179423 h 641327"/>
                <a:gd name="csX346" fmla="*/ 577554 w 1135151"/>
                <a:gd name="csY346" fmla="*/ 173403 h 641327"/>
                <a:gd name="csX347" fmla="*/ 576392 w 1135151"/>
                <a:gd name="csY347" fmla="*/ 178356 h 641327"/>
                <a:gd name="csX348" fmla="*/ 569534 w 1135151"/>
                <a:gd name="csY348" fmla="*/ 183661 h 641327"/>
                <a:gd name="csX349" fmla="*/ 566257 w 1135151"/>
                <a:gd name="csY349" fmla="*/ 189443 h 641327"/>
                <a:gd name="csX350" fmla="*/ 50364 w 1135151"/>
                <a:gd name="csY350" fmla="*/ 610810 h 641327"/>
                <a:gd name="csX351" fmla="*/ 49945 w 1135151"/>
                <a:gd name="csY351" fmla="*/ 604733 h 641327"/>
                <a:gd name="csX352" fmla="*/ 47126 w 1135151"/>
                <a:gd name="csY352" fmla="*/ 610429 h 641327"/>
                <a:gd name="csX353" fmla="*/ 63794 w 1135151"/>
                <a:gd name="csY353" fmla="*/ 619554 h 641327"/>
                <a:gd name="csX354" fmla="*/ 69300 w 1135151"/>
                <a:gd name="csY354" fmla="*/ 617649 h 641327"/>
                <a:gd name="csX355" fmla="*/ 64537 w 1135151"/>
                <a:gd name="csY355" fmla="*/ 615373 h 641327"/>
                <a:gd name="csX356" fmla="*/ 66871 w 1135151"/>
                <a:gd name="csY356" fmla="*/ 641176 h 641327"/>
                <a:gd name="csX357" fmla="*/ 73301 w 1135151"/>
                <a:gd name="csY357" fmla="*/ 636232 h 641327"/>
                <a:gd name="csX358" fmla="*/ 78072 w 1135151"/>
                <a:gd name="csY358" fmla="*/ 634337 h 641327"/>
                <a:gd name="csX359" fmla="*/ 74967 w 1135151"/>
                <a:gd name="csY359" fmla="*/ 627117 h 641327"/>
                <a:gd name="csX360" fmla="*/ 70633 w 1135151"/>
                <a:gd name="csY360" fmla="*/ 624450 h 641327"/>
                <a:gd name="csX361" fmla="*/ 65166 w 1135151"/>
                <a:gd name="csY361" fmla="*/ 630537 h 641327"/>
                <a:gd name="csX362" fmla="*/ 65023 w 1135151"/>
                <a:gd name="csY362" fmla="*/ 638899 h 641327"/>
                <a:gd name="csX363" fmla="*/ 921730 w 1135151"/>
                <a:gd name="csY363" fmla="*/ 561775 h 641327"/>
                <a:gd name="csX364" fmla="*/ 928722 w 1135151"/>
                <a:gd name="csY364" fmla="*/ 556841 h 641327"/>
                <a:gd name="csX365" fmla="*/ 933770 w 1135151"/>
                <a:gd name="csY365" fmla="*/ 543145 h 641327"/>
                <a:gd name="csX366" fmla="*/ 931655 w 1135151"/>
                <a:gd name="csY366" fmla="*/ 521961 h 641327"/>
                <a:gd name="csX367" fmla="*/ 930893 w 1135151"/>
                <a:gd name="csY367" fmla="*/ 513465 h 641327"/>
                <a:gd name="csX368" fmla="*/ 928160 w 1135151"/>
                <a:gd name="csY368" fmla="*/ 496748 h 641327"/>
                <a:gd name="csX369" fmla="*/ 930369 w 1135151"/>
                <a:gd name="csY369" fmla="*/ 486928 h 641327"/>
                <a:gd name="csX370" fmla="*/ 935351 w 1135151"/>
                <a:gd name="csY370" fmla="*/ 478594 h 641327"/>
                <a:gd name="csX371" fmla="*/ 939570 w 1135151"/>
                <a:gd name="csY371" fmla="*/ 474288 h 641327"/>
                <a:gd name="csX372" fmla="*/ 945657 w 1135151"/>
                <a:gd name="csY372" fmla="*/ 469126 h 641327"/>
                <a:gd name="csX373" fmla="*/ 961878 w 1135151"/>
                <a:gd name="csY373" fmla="*/ 458058 h 641327"/>
                <a:gd name="csX374" fmla="*/ 965364 w 1135151"/>
                <a:gd name="csY374" fmla="*/ 451828 h 641327"/>
                <a:gd name="csX375" fmla="*/ 973023 w 1135151"/>
                <a:gd name="csY375" fmla="*/ 449800 h 641327"/>
                <a:gd name="csX376" fmla="*/ 980823 w 1135151"/>
                <a:gd name="csY376" fmla="*/ 443189 h 641327"/>
                <a:gd name="csX377" fmla="*/ 988253 w 1135151"/>
                <a:gd name="csY377" fmla="*/ 439008 h 641327"/>
                <a:gd name="csX378" fmla="*/ 993215 w 1135151"/>
                <a:gd name="csY378" fmla="*/ 439770 h 641327"/>
                <a:gd name="csX379" fmla="*/ 1000540 w 1135151"/>
                <a:gd name="csY379" fmla="*/ 436007 h 641327"/>
                <a:gd name="csX380" fmla="*/ 1007560 w 1135151"/>
                <a:gd name="csY380" fmla="*/ 432740 h 641327"/>
                <a:gd name="csX381" fmla="*/ 1009656 w 1135151"/>
                <a:gd name="csY381" fmla="*/ 428187 h 641327"/>
                <a:gd name="csX382" fmla="*/ 1008731 w 1135151"/>
                <a:gd name="csY382" fmla="*/ 411719 h 641327"/>
                <a:gd name="csX383" fmla="*/ 1003503 w 1135151"/>
                <a:gd name="csY383" fmla="*/ 411347 h 641327"/>
                <a:gd name="csX384" fmla="*/ 1005369 w 1135151"/>
                <a:gd name="csY384" fmla="*/ 404899 h 641327"/>
                <a:gd name="csX385" fmla="*/ 1009456 w 1135151"/>
                <a:gd name="csY385" fmla="*/ 398460 h 641327"/>
                <a:gd name="csX386" fmla="*/ 1002121 w 1135151"/>
                <a:gd name="csY386" fmla="*/ 394297 h 641327"/>
                <a:gd name="csX387" fmla="*/ 1009055 w 1135151"/>
                <a:gd name="csY387" fmla="*/ 396564 h 641327"/>
                <a:gd name="csX388" fmla="*/ 1009008 w 1135151"/>
                <a:gd name="csY388" fmla="*/ 391268 h 641327"/>
                <a:gd name="csX389" fmla="*/ 1010141 w 1135151"/>
                <a:gd name="csY389" fmla="*/ 385725 h 641327"/>
                <a:gd name="csX390" fmla="*/ 1014523 w 1135151"/>
                <a:gd name="csY390" fmla="*/ 380124 h 641327"/>
                <a:gd name="csX391" fmla="*/ 1013723 w 1135151"/>
                <a:gd name="csY391" fmla="*/ 384820 h 641327"/>
                <a:gd name="csX392" fmla="*/ 1011666 w 1135151"/>
                <a:gd name="csY392" fmla="*/ 389744 h 641327"/>
                <a:gd name="csX393" fmla="*/ 1012142 w 1135151"/>
                <a:gd name="csY393" fmla="*/ 394678 h 641327"/>
                <a:gd name="csX394" fmla="*/ 1010465 w 1135151"/>
                <a:gd name="csY394" fmla="*/ 403765 h 641327"/>
                <a:gd name="csX395" fmla="*/ 1020409 w 1135151"/>
                <a:gd name="csY395" fmla="*/ 396974 h 641327"/>
                <a:gd name="csX396" fmla="*/ 1025391 w 1135151"/>
                <a:gd name="csY396" fmla="*/ 389411 h 641327"/>
                <a:gd name="csX397" fmla="*/ 1021962 w 1135151"/>
                <a:gd name="csY397" fmla="*/ 379372 h 641327"/>
                <a:gd name="csX398" fmla="*/ 1026981 w 1135151"/>
                <a:gd name="csY398" fmla="*/ 381191 h 641327"/>
                <a:gd name="csX399" fmla="*/ 1034764 w 1135151"/>
                <a:gd name="csY399" fmla="*/ 378896 h 641327"/>
                <a:gd name="csX400" fmla="*/ 1043546 w 1135151"/>
                <a:gd name="csY400" fmla="*/ 366770 h 641327"/>
                <a:gd name="csX401" fmla="*/ 1053394 w 1135151"/>
                <a:gd name="csY401" fmla="*/ 362170 h 641327"/>
                <a:gd name="csX402" fmla="*/ 1062453 w 1135151"/>
                <a:gd name="csY402" fmla="*/ 360979 h 641327"/>
                <a:gd name="csX403" fmla="*/ 1056176 w 1135151"/>
                <a:gd name="csY403" fmla="*/ 359464 h 641327"/>
                <a:gd name="csX404" fmla="*/ 1046270 w 1135151"/>
                <a:gd name="csY404" fmla="*/ 361045 h 641327"/>
                <a:gd name="csX405" fmla="*/ 1057728 w 1135151"/>
                <a:gd name="csY405" fmla="*/ 357064 h 641327"/>
                <a:gd name="csX406" fmla="*/ 1068177 w 1135151"/>
                <a:gd name="csY406" fmla="*/ 356331 h 641327"/>
                <a:gd name="csX407" fmla="*/ 1075369 w 1135151"/>
                <a:gd name="csY407" fmla="*/ 350454 h 641327"/>
                <a:gd name="csX408" fmla="*/ 1082436 w 1135151"/>
                <a:gd name="csY408" fmla="*/ 349768 h 641327"/>
                <a:gd name="csX409" fmla="*/ 1090094 w 1135151"/>
                <a:gd name="csY409" fmla="*/ 350902 h 641327"/>
                <a:gd name="csX410" fmla="*/ 1091037 w 1135151"/>
                <a:gd name="csY410" fmla="*/ 345596 h 641327"/>
                <a:gd name="csX411" fmla="*/ 1084303 w 1135151"/>
                <a:gd name="csY411" fmla="*/ 349768 h 641327"/>
                <a:gd name="csX412" fmla="*/ 1084008 w 1135151"/>
                <a:gd name="csY412" fmla="*/ 343253 h 641327"/>
                <a:gd name="csX413" fmla="*/ 1086684 w 1135151"/>
                <a:gd name="csY413" fmla="*/ 339043 h 641327"/>
                <a:gd name="csX414" fmla="*/ 1087827 w 1135151"/>
                <a:gd name="csY414" fmla="*/ 333452 h 641327"/>
                <a:gd name="csX415" fmla="*/ 1092790 w 1135151"/>
                <a:gd name="csY415" fmla="*/ 329632 h 641327"/>
                <a:gd name="csX416" fmla="*/ 1095428 w 1135151"/>
                <a:gd name="csY416" fmla="*/ 324965 h 641327"/>
                <a:gd name="csX417" fmla="*/ 1100953 w 1135151"/>
                <a:gd name="csY417" fmla="*/ 323088 h 641327"/>
                <a:gd name="csX418" fmla="*/ 1108135 w 1135151"/>
                <a:gd name="csY418" fmla="*/ 320983 h 641327"/>
                <a:gd name="csX419" fmla="*/ 1111430 w 1135151"/>
                <a:gd name="csY419" fmla="*/ 316773 h 641327"/>
                <a:gd name="csX420" fmla="*/ 1116841 w 1135151"/>
                <a:gd name="csY420" fmla="*/ 315573 h 641327"/>
                <a:gd name="csX421" fmla="*/ 1125118 w 1135151"/>
                <a:gd name="csY421" fmla="*/ 314306 h 641327"/>
                <a:gd name="csX422" fmla="*/ 1130023 w 1135151"/>
                <a:gd name="csY422" fmla="*/ 312563 h 641327"/>
                <a:gd name="csX423" fmla="*/ 1133205 w 1135151"/>
                <a:gd name="csY423" fmla="*/ 308991 h 641327"/>
                <a:gd name="csX424" fmla="*/ 1129918 w 1135151"/>
                <a:gd name="csY424" fmla="*/ 305477 h 641327"/>
                <a:gd name="csX425" fmla="*/ 1129423 w 1135151"/>
                <a:gd name="csY425" fmla="*/ 300486 h 641327"/>
                <a:gd name="csX426" fmla="*/ 1134681 w 1135151"/>
                <a:gd name="csY426" fmla="*/ 283226 h 641327"/>
                <a:gd name="csX427" fmla="*/ 1131376 w 1135151"/>
                <a:gd name="csY427" fmla="*/ 279635 h 641327"/>
                <a:gd name="csX428" fmla="*/ 1126603 w 1135151"/>
                <a:gd name="csY428" fmla="*/ 281102 h 641327"/>
                <a:gd name="csX429" fmla="*/ 1122498 w 1135151"/>
                <a:gd name="csY429" fmla="*/ 278464 h 641327"/>
                <a:gd name="csX430" fmla="*/ 1110640 w 1135151"/>
                <a:gd name="csY430" fmla="*/ 287855 h 641327"/>
                <a:gd name="csX431" fmla="*/ 1107887 w 1135151"/>
                <a:gd name="csY431" fmla="*/ 291789 h 641327"/>
                <a:gd name="csX432" fmla="*/ 1104582 w 1135151"/>
                <a:gd name="csY432" fmla="*/ 295714 h 641327"/>
                <a:gd name="csX433" fmla="*/ 1102229 w 1135151"/>
                <a:gd name="csY433" fmla="*/ 299905 h 641327"/>
                <a:gd name="csX434" fmla="*/ 1097952 w 1135151"/>
                <a:gd name="csY434" fmla="*/ 302524 h 641327"/>
                <a:gd name="csX435" fmla="*/ 1093733 w 1135151"/>
                <a:gd name="csY435" fmla="*/ 305115 h 641327"/>
                <a:gd name="csX436" fmla="*/ 1088989 w 1135151"/>
                <a:gd name="csY436" fmla="*/ 307058 h 641327"/>
                <a:gd name="csX437" fmla="*/ 1079493 w 1135151"/>
                <a:gd name="csY437" fmla="*/ 308934 h 641327"/>
                <a:gd name="csX438" fmla="*/ 1070911 w 1135151"/>
                <a:gd name="csY438" fmla="*/ 308801 h 641327"/>
                <a:gd name="csX439" fmla="*/ 1062786 w 1135151"/>
                <a:gd name="csY439" fmla="*/ 308991 h 641327"/>
                <a:gd name="csX440" fmla="*/ 1057814 w 1135151"/>
                <a:gd name="csY440" fmla="*/ 309058 h 641327"/>
                <a:gd name="csX441" fmla="*/ 1052966 w 1135151"/>
                <a:gd name="csY441" fmla="*/ 308982 h 641327"/>
                <a:gd name="csX442" fmla="*/ 1047717 w 1135151"/>
                <a:gd name="csY442" fmla="*/ 311068 h 641327"/>
                <a:gd name="csX443" fmla="*/ 1041593 w 1135151"/>
                <a:gd name="csY443" fmla="*/ 315106 h 641327"/>
                <a:gd name="csX444" fmla="*/ 1037230 w 1135151"/>
                <a:gd name="csY444" fmla="*/ 317840 h 641327"/>
                <a:gd name="csX445" fmla="*/ 1032944 w 1135151"/>
                <a:gd name="csY445" fmla="*/ 320364 h 641327"/>
                <a:gd name="csX446" fmla="*/ 1027724 w 1135151"/>
                <a:gd name="csY446" fmla="*/ 325613 h 641327"/>
                <a:gd name="csX447" fmla="*/ 1007512 w 1135151"/>
                <a:gd name="csY447" fmla="*/ 326241 h 641327"/>
                <a:gd name="csX448" fmla="*/ 1001331 w 1135151"/>
                <a:gd name="csY448" fmla="*/ 328565 h 641327"/>
                <a:gd name="csX449" fmla="*/ 1001455 w 1135151"/>
                <a:gd name="csY449" fmla="*/ 333404 h 641327"/>
                <a:gd name="csX450" fmla="*/ 987310 w 1135151"/>
                <a:gd name="csY450" fmla="*/ 341910 h 641327"/>
                <a:gd name="csX451" fmla="*/ 974280 w 1135151"/>
                <a:gd name="csY451" fmla="*/ 344158 h 641327"/>
                <a:gd name="csX452" fmla="*/ 968698 w 1135151"/>
                <a:gd name="csY452" fmla="*/ 346891 h 641327"/>
                <a:gd name="csX453" fmla="*/ 959716 w 1135151"/>
                <a:gd name="csY453" fmla="*/ 350978 h 641327"/>
                <a:gd name="csX454" fmla="*/ 953620 w 1135151"/>
                <a:gd name="csY454" fmla="*/ 347415 h 641327"/>
                <a:gd name="csX455" fmla="*/ 955649 w 1135151"/>
                <a:gd name="csY455" fmla="*/ 342996 h 641327"/>
                <a:gd name="csX456" fmla="*/ 961135 w 1135151"/>
                <a:gd name="csY456" fmla="*/ 340043 h 641327"/>
                <a:gd name="csX457" fmla="*/ 965136 w 1135151"/>
                <a:gd name="csY457" fmla="*/ 335176 h 641327"/>
                <a:gd name="csX458" fmla="*/ 971746 w 1135151"/>
                <a:gd name="csY458" fmla="*/ 326794 h 641327"/>
                <a:gd name="csX459" fmla="*/ 975204 w 1135151"/>
                <a:gd name="csY459" fmla="*/ 308991 h 641327"/>
                <a:gd name="csX460" fmla="*/ 968679 w 1135151"/>
                <a:gd name="csY460" fmla="*/ 299362 h 641327"/>
                <a:gd name="csX461" fmla="*/ 965421 w 1135151"/>
                <a:gd name="csY461" fmla="*/ 295809 h 641327"/>
                <a:gd name="csX462" fmla="*/ 966269 w 1135151"/>
                <a:gd name="csY462" fmla="*/ 290237 h 641327"/>
                <a:gd name="csX463" fmla="*/ 961497 w 1135151"/>
                <a:gd name="csY463" fmla="*/ 290780 h 641327"/>
                <a:gd name="csX464" fmla="*/ 960773 w 1135151"/>
                <a:gd name="csY464" fmla="*/ 285436 h 641327"/>
                <a:gd name="csX465" fmla="*/ 951877 w 1135151"/>
                <a:gd name="csY465" fmla="*/ 279473 h 641327"/>
                <a:gd name="csX466" fmla="*/ 946057 w 1135151"/>
                <a:gd name="csY466" fmla="*/ 275654 h 641327"/>
                <a:gd name="csX467" fmla="*/ 939161 w 1135151"/>
                <a:gd name="csY467" fmla="*/ 271320 h 641327"/>
                <a:gd name="csX468" fmla="*/ 933256 w 1135151"/>
                <a:gd name="csY468" fmla="*/ 267767 h 641327"/>
                <a:gd name="csX469" fmla="*/ 921645 w 1135151"/>
                <a:gd name="csY469" fmla="*/ 271901 h 641327"/>
                <a:gd name="csX470" fmla="*/ 916825 w 1135151"/>
                <a:gd name="csY470" fmla="*/ 271577 h 641327"/>
                <a:gd name="csX471" fmla="*/ 911891 w 1135151"/>
                <a:gd name="csY471" fmla="*/ 270434 h 641327"/>
                <a:gd name="csX472" fmla="*/ 907271 w 1135151"/>
                <a:gd name="csY472" fmla="*/ 268701 h 641327"/>
                <a:gd name="csX473" fmla="*/ 902880 w 1135151"/>
                <a:gd name="csY473" fmla="*/ 270587 h 641327"/>
                <a:gd name="csX474" fmla="*/ 898308 w 1135151"/>
                <a:gd name="csY474" fmla="*/ 269129 h 641327"/>
                <a:gd name="csX475" fmla="*/ 892974 w 1135151"/>
                <a:gd name="csY475" fmla="*/ 268663 h 641327"/>
                <a:gd name="csX476" fmla="*/ 889279 w 1135151"/>
                <a:gd name="csY476" fmla="*/ 264014 h 641327"/>
                <a:gd name="csX477" fmla="*/ 884087 w 1135151"/>
                <a:gd name="csY477" fmla="*/ 264176 h 641327"/>
                <a:gd name="csX478" fmla="*/ 879258 w 1135151"/>
                <a:gd name="csY478" fmla="*/ 263700 h 641327"/>
                <a:gd name="csX479" fmla="*/ 873772 w 1135151"/>
                <a:gd name="csY479" fmla="*/ 262833 h 641327"/>
                <a:gd name="csX480" fmla="*/ 874038 w 1135151"/>
                <a:gd name="csY480" fmla="*/ 257871 h 641327"/>
                <a:gd name="csX481" fmla="*/ 869390 w 1135151"/>
                <a:gd name="csY481" fmla="*/ 259119 h 641327"/>
                <a:gd name="csX482" fmla="*/ 695826 w 1135151"/>
                <a:gd name="csY482" fmla="*/ 259128 h 641327"/>
                <a:gd name="csX483" fmla="*/ 587565 w 1135151"/>
                <a:gd name="csY483" fmla="*/ 259090 h 641327"/>
                <a:gd name="csX484" fmla="*/ 584983 w 1135151"/>
                <a:gd name="csY484" fmla="*/ 264738 h 641327"/>
                <a:gd name="csX485" fmla="*/ 579154 w 1135151"/>
                <a:gd name="csY485" fmla="*/ 268777 h 641327"/>
                <a:gd name="csX486" fmla="*/ 569220 w 1135151"/>
                <a:gd name="csY486" fmla="*/ 265348 h 641327"/>
                <a:gd name="csX487" fmla="*/ 564514 w 1135151"/>
                <a:gd name="csY487" fmla="*/ 272149 h 641327"/>
                <a:gd name="csX488" fmla="*/ 562752 w 1135151"/>
                <a:gd name="csY488" fmla="*/ 282988 h 641327"/>
                <a:gd name="csX489" fmla="*/ 561047 w 1135151"/>
                <a:gd name="csY489" fmla="*/ 287970 h 641327"/>
                <a:gd name="csX490" fmla="*/ 557494 w 1135151"/>
                <a:gd name="csY490" fmla="*/ 293304 h 641327"/>
                <a:gd name="csX491" fmla="*/ 553732 w 1135151"/>
                <a:gd name="csY491" fmla="*/ 300219 h 641327"/>
                <a:gd name="csX492" fmla="*/ 547722 w 1135151"/>
                <a:gd name="csY492" fmla="*/ 308991 h 641327"/>
                <a:gd name="csX493" fmla="*/ 544921 w 1135151"/>
                <a:gd name="csY493" fmla="*/ 313430 h 641327"/>
                <a:gd name="csX494" fmla="*/ 538016 w 1135151"/>
                <a:gd name="csY494" fmla="*/ 323422 h 641327"/>
                <a:gd name="csX495" fmla="*/ 531158 w 1135151"/>
                <a:gd name="csY495" fmla="*/ 331204 h 641327"/>
                <a:gd name="csX496" fmla="*/ 526310 w 1135151"/>
                <a:gd name="csY496" fmla="*/ 336709 h 641327"/>
                <a:gd name="csX497" fmla="*/ 524176 w 1135151"/>
                <a:gd name="csY497" fmla="*/ 342091 h 641327"/>
                <a:gd name="csX498" fmla="*/ 523214 w 1135151"/>
                <a:gd name="csY498" fmla="*/ 346806 h 641327"/>
                <a:gd name="csX499" fmla="*/ 521919 w 1135151"/>
                <a:gd name="csY499" fmla="*/ 353664 h 641327"/>
                <a:gd name="csX500" fmla="*/ 518080 w 1135151"/>
                <a:gd name="csY500" fmla="*/ 358160 h 641327"/>
                <a:gd name="csX501" fmla="*/ 511974 w 1135151"/>
                <a:gd name="csY501" fmla="*/ 364846 h 641327"/>
                <a:gd name="csX502" fmla="*/ 510050 w 1135151"/>
                <a:gd name="csY502" fmla="*/ 369332 h 641327"/>
                <a:gd name="csX503" fmla="*/ 512622 w 1135151"/>
                <a:gd name="csY503" fmla="*/ 374438 h 641327"/>
                <a:gd name="csX504" fmla="*/ 508488 w 1135151"/>
                <a:gd name="csY504" fmla="*/ 386411 h 641327"/>
                <a:gd name="csX505" fmla="*/ 512241 w 1135151"/>
                <a:gd name="csY505" fmla="*/ 394783 h 641327"/>
                <a:gd name="csX506" fmla="*/ 514956 w 1135151"/>
                <a:gd name="csY506" fmla="*/ 399565 h 641327"/>
                <a:gd name="csX507" fmla="*/ 519480 w 1135151"/>
                <a:gd name="csY507" fmla="*/ 395050 h 641327"/>
                <a:gd name="csX508" fmla="*/ 518261 w 1135151"/>
                <a:gd name="csY508" fmla="*/ 404527 h 641327"/>
                <a:gd name="csX509" fmla="*/ 514346 w 1135151"/>
                <a:gd name="csY509" fmla="*/ 401298 h 641327"/>
                <a:gd name="csX510" fmla="*/ 511869 w 1135151"/>
                <a:gd name="csY510" fmla="*/ 408156 h 641327"/>
                <a:gd name="csX511" fmla="*/ 516442 w 1135151"/>
                <a:gd name="csY511" fmla="*/ 411357 h 641327"/>
                <a:gd name="csX512" fmla="*/ 513298 w 1135151"/>
                <a:gd name="csY512" fmla="*/ 415519 h 641327"/>
                <a:gd name="csX513" fmla="*/ 515032 w 1135151"/>
                <a:gd name="csY513" fmla="*/ 426749 h 641327"/>
                <a:gd name="csX514" fmla="*/ 518032 w 1135151"/>
                <a:gd name="csY514" fmla="*/ 431045 h 641327"/>
                <a:gd name="csX515" fmla="*/ 516060 w 1135151"/>
                <a:gd name="csY515" fmla="*/ 442113 h 641327"/>
                <a:gd name="csX516" fmla="*/ 528948 w 1135151"/>
                <a:gd name="csY516" fmla="*/ 445485 h 641327"/>
                <a:gd name="csX517" fmla="*/ 536778 w 1135151"/>
                <a:gd name="csY517" fmla="*/ 449333 h 641327"/>
                <a:gd name="csX518" fmla="*/ 543464 w 1135151"/>
                <a:gd name="csY518" fmla="*/ 457772 h 641327"/>
                <a:gd name="csX519" fmla="*/ 545178 w 1135151"/>
                <a:gd name="csY519" fmla="*/ 467383 h 641327"/>
                <a:gd name="csX520" fmla="*/ 572373 w 1135151"/>
                <a:gd name="csY520" fmla="*/ 465030 h 641327"/>
                <a:gd name="csX521" fmla="*/ 592394 w 1135151"/>
                <a:gd name="csY521" fmla="*/ 476993 h 641327"/>
                <a:gd name="csX522" fmla="*/ 606082 w 1135151"/>
                <a:gd name="csY522" fmla="*/ 482766 h 641327"/>
                <a:gd name="csX523" fmla="*/ 637380 w 1135151"/>
                <a:gd name="csY523" fmla="*/ 482737 h 641327"/>
                <a:gd name="csX524" fmla="*/ 639543 w 1135151"/>
                <a:gd name="csY524" fmla="*/ 476955 h 641327"/>
                <a:gd name="csX525" fmla="*/ 657698 w 1135151"/>
                <a:gd name="csY525" fmla="*/ 477022 h 641327"/>
                <a:gd name="csX526" fmla="*/ 660155 w 1135151"/>
                <a:gd name="csY526" fmla="*/ 481204 h 641327"/>
                <a:gd name="csX527" fmla="*/ 664870 w 1135151"/>
                <a:gd name="csY527" fmla="*/ 486623 h 641327"/>
                <a:gd name="csX528" fmla="*/ 668375 w 1135151"/>
                <a:gd name="csY528" fmla="*/ 489900 h 641327"/>
                <a:gd name="csX529" fmla="*/ 670318 w 1135151"/>
                <a:gd name="csY529" fmla="*/ 494434 h 641327"/>
                <a:gd name="csX530" fmla="*/ 670346 w 1135151"/>
                <a:gd name="csY530" fmla="*/ 499682 h 641327"/>
                <a:gd name="csX531" fmla="*/ 671213 w 1135151"/>
                <a:gd name="csY531" fmla="*/ 504406 h 641327"/>
                <a:gd name="csX532" fmla="*/ 675395 w 1135151"/>
                <a:gd name="csY532" fmla="*/ 508436 h 641327"/>
                <a:gd name="csX533" fmla="*/ 682424 w 1135151"/>
                <a:gd name="csY533" fmla="*/ 512493 h 641327"/>
                <a:gd name="csX534" fmla="*/ 688015 w 1135151"/>
                <a:gd name="csY534" fmla="*/ 509597 h 641327"/>
                <a:gd name="csX535" fmla="*/ 690540 w 1135151"/>
                <a:gd name="csY535" fmla="*/ 504949 h 641327"/>
                <a:gd name="csX536" fmla="*/ 694931 w 1135151"/>
                <a:gd name="csY536" fmla="*/ 502768 h 641327"/>
                <a:gd name="csX537" fmla="*/ 699703 w 1135151"/>
                <a:gd name="csY537" fmla="*/ 502206 h 641327"/>
                <a:gd name="csX538" fmla="*/ 705275 w 1135151"/>
                <a:gd name="csY538" fmla="*/ 502501 h 641327"/>
                <a:gd name="csX539" fmla="*/ 708589 w 1135151"/>
                <a:gd name="csY539" fmla="*/ 506864 h 641327"/>
                <a:gd name="csX540" fmla="*/ 711276 w 1135151"/>
                <a:gd name="csY540" fmla="*/ 510864 h 641327"/>
                <a:gd name="csX541" fmla="*/ 712828 w 1135151"/>
                <a:gd name="csY541" fmla="*/ 517094 h 641327"/>
                <a:gd name="csX542" fmla="*/ 713885 w 1135151"/>
                <a:gd name="csY542" fmla="*/ 522294 h 641327"/>
                <a:gd name="csX543" fmla="*/ 716571 w 1135151"/>
                <a:gd name="csY543" fmla="*/ 526285 h 641327"/>
                <a:gd name="csX544" fmla="*/ 719476 w 1135151"/>
                <a:gd name="csY544" fmla="*/ 530238 h 641327"/>
                <a:gd name="csX545" fmla="*/ 719829 w 1135151"/>
                <a:gd name="csY545" fmla="*/ 535515 h 641327"/>
                <a:gd name="csX546" fmla="*/ 720600 w 1135151"/>
                <a:gd name="csY546" fmla="*/ 540401 h 641327"/>
                <a:gd name="csX547" fmla="*/ 721115 w 1135151"/>
                <a:gd name="csY547" fmla="*/ 545373 h 641327"/>
                <a:gd name="csX548" fmla="*/ 725392 w 1135151"/>
                <a:gd name="csY548" fmla="*/ 547659 h 641327"/>
                <a:gd name="csX549" fmla="*/ 729677 w 1135151"/>
                <a:gd name="csY549" fmla="*/ 549974 h 641327"/>
                <a:gd name="csX550" fmla="*/ 734669 w 1135151"/>
                <a:gd name="csY550" fmla="*/ 550250 h 641327"/>
                <a:gd name="csX551" fmla="*/ 738726 w 1135151"/>
                <a:gd name="csY551" fmla="*/ 552898 h 641327"/>
                <a:gd name="csX552" fmla="*/ 741527 w 1135151"/>
                <a:gd name="csY552" fmla="*/ 540116 h 641327"/>
                <a:gd name="csX553" fmla="*/ 743737 w 1135151"/>
                <a:gd name="csY553" fmla="*/ 535191 h 641327"/>
                <a:gd name="csX554" fmla="*/ 750328 w 1135151"/>
                <a:gd name="csY554" fmla="*/ 524533 h 641327"/>
                <a:gd name="csX555" fmla="*/ 762158 w 1135151"/>
                <a:gd name="csY555" fmla="*/ 516017 h 641327"/>
                <a:gd name="csX556" fmla="*/ 770816 w 1135151"/>
                <a:gd name="csY556" fmla="*/ 512960 h 641327"/>
                <a:gd name="csX557" fmla="*/ 777226 w 1135151"/>
                <a:gd name="csY557" fmla="*/ 507626 h 641327"/>
                <a:gd name="csX558" fmla="*/ 778369 w 1135151"/>
                <a:gd name="csY558" fmla="*/ 502035 h 641327"/>
                <a:gd name="csX559" fmla="*/ 781523 w 1135151"/>
                <a:gd name="csY559" fmla="*/ 505835 h 641327"/>
                <a:gd name="csX560" fmla="*/ 789256 w 1135151"/>
                <a:gd name="csY560" fmla="*/ 502863 h 641327"/>
                <a:gd name="csX561" fmla="*/ 794819 w 1135151"/>
                <a:gd name="csY561" fmla="*/ 501349 h 641327"/>
                <a:gd name="csX562" fmla="*/ 802087 w 1135151"/>
                <a:gd name="csY562" fmla="*/ 505873 h 641327"/>
                <a:gd name="csX563" fmla="*/ 808973 w 1135151"/>
                <a:gd name="csY563" fmla="*/ 506426 h 641327"/>
                <a:gd name="csX564" fmla="*/ 814479 w 1135151"/>
                <a:gd name="csY564" fmla="*/ 508721 h 641327"/>
                <a:gd name="csX565" fmla="*/ 822746 w 1135151"/>
                <a:gd name="csY565" fmla="*/ 510083 h 641327"/>
                <a:gd name="csX566" fmla="*/ 829138 w 1135151"/>
                <a:gd name="csY566" fmla="*/ 510398 h 641327"/>
                <a:gd name="csX567" fmla="*/ 835443 w 1135151"/>
                <a:gd name="csY567" fmla="*/ 508950 h 641327"/>
                <a:gd name="csX568" fmla="*/ 834948 w 1135151"/>
                <a:gd name="csY568" fmla="*/ 514427 h 641327"/>
                <a:gd name="csX569" fmla="*/ 841454 w 1135151"/>
                <a:gd name="csY569" fmla="*/ 510417 h 641327"/>
                <a:gd name="csX570" fmla="*/ 833624 w 1135151"/>
                <a:gd name="csY570" fmla="*/ 505683 h 641327"/>
                <a:gd name="csX571" fmla="*/ 837405 w 1135151"/>
                <a:gd name="csY571" fmla="*/ 502635 h 641327"/>
                <a:gd name="csX572" fmla="*/ 833090 w 1135151"/>
                <a:gd name="csY572" fmla="*/ 499825 h 641327"/>
                <a:gd name="csX573" fmla="*/ 840234 w 1135151"/>
                <a:gd name="csY573" fmla="*/ 495262 h 641327"/>
                <a:gd name="csX574" fmla="*/ 854551 w 1135151"/>
                <a:gd name="csY574" fmla="*/ 494729 h 641327"/>
                <a:gd name="csX575" fmla="*/ 856760 w 1135151"/>
                <a:gd name="csY575" fmla="*/ 490481 h 641327"/>
                <a:gd name="csX576" fmla="*/ 862390 w 1135151"/>
                <a:gd name="csY576" fmla="*/ 494729 h 641327"/>
                <a:gd name="csX577" fmla="*/ 872105 w 1135151"/>
                <a:gd name="csY577" fmla="*/ 493786 h 641327"/>
                <a:gd name="csX578" fmla="*/ 882401 w 1135151"/>
                <a:gd name="csY578" fmla="*/ 500206 h 641327"/>
                <a:gd name="csX579" fmla="*/ 887202 w 1135151"/>
                <a:gd name="csY579" fmla="*/ 503130 h 641327"/>
                <a:gd name="csX580" fmla="*/ 893870 w 1135151"/>
                <a:gd name="csY580" fmla="*/ 499215 h 641327"/>
                <a:gd name="csX581" fmla="*/ 901366 w 1135151"/>
                <a:gd name="csY581" fmla="*/ 500206 h 641327"/>
                <a:gd name="csX582" fmla="*/ 905538 w 1135151"/>
                <a:gd name="csY582" fmla="*/ 508893 h 641327"/>
                <a:gd name="csX583" fmla="*/ 909167 w 1135151"/>
                <a:gd name="csY583" fmla="*/ 512369 h 641327"/>
                <a:gd name="csX584" fmla="*/ 905595 w 1135151"/>
                <a:gd name="csY584" fmla="*/ 522580 h 641327"/>
                <a:gd name="csX585" fmla="*/ 904833 w 1135151"/>
                <a:gd name="csY585" fmla="*/ 528781 h 641327"/>
                <a:gd name="csX586" fmla="*/ 908024 w 1135151"/>
                <a:gd name="csY586" fmla="*/ 543249 h 641327"/>
                <a:gd name="csX587" fmla="*/ 911958 w 1135151"/>
                <a:gd name="csY587" fmla="*/ 553308 h 641327"/>
                <a:gd name="csX588" fmla="*/ 916929 w 1135151"/>
                <a:gd name="csY588" fmla="*/ 556518 h 641327"/>
                <a:gd name="csX589" fmla="*/ 921730 w 1135151"/>
                <a:gd name="csY589" fmla="*/ 561775 h 641327"/>
                <a:gd name="csX590" fmla="*/ -471 w 1135151"/>
                <a:gd name="csY590" fmla="*/ 212313 h 641327"/>
                <a:gd name="csX591" fmla="*/ 6730 w 1135151"/>
                <a:gd name="csY591" fmla="*/ 211589 h 641327"/>
                <a:gd name="csX592" fmla="*/ 139 w 1135151"/>
                <a:gd name="csY592" fmla="*/ 210322 h 641327"/>
                <a:gd name="csX593" fmla="*/ 30810 w 1135151"/>
                <a:gd name="csY593" fmla="*/ 223581 h 641327"/>
                <a:gd name="csX594" fmla="*/ 37582 w 1135151"/>
                <a:gd name="csY594" fmla="*/ 220676 h 641327"/>
                <a:gd name="csX595" fmla="*/ 30895 w 1135151"/>
                <a:gd name="csY595" fmla="*/ 223314 h 64132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 ang="0">
                  <a:pos x="csX418" y="csY418"/>
                </a:cxn>
                <a:cxn ang="0">
                  <a:pos x="csX419" y="csY419"/>
                </a:cxn>
                <a:cxn ang="0">
                  <a:pos x="csX420" y="csY420"/>
                </a:cxn>
                <a:cxn ang="0">
                  <a:pos x="csX421" y="csY421"/>
                </a:cxn>
                <a:cxn ang="0">
                  <a:pos x="csX422" y="csY422"/>
                </a:cxn>
                <a:cxn ang="0">
                  <a:pos x="csX423" y="csY423"/>
                </a:cxn>
                <a:cxn ang="0">
                  <a:pos x="csX424" y="csY424"/>
                </a:cxn>
                <a:cxn ang="0">
                  <a:pos x="csX425" y="csY425"/>
                </a:cxn>
                <a:cxn ang="0">
                  <a:pos x="csX426" y="csY426"/>
                </a:cxn>
                <a:cxn ang="0">
                  <a:pos x="csX427" y="csY427"/>
                </a:cxn>
                <a:cxn ang="0">
                  <a:pos x="csX428" y="csY428"/>
                </a:cxn>
                <a:cxn ang="0">
                  <a:pos x="csX429" y="csY429"/>
                </a:cxn>
                <a:cxn ang="0">
                  <a:pos x="csX430" y="csY430"/>
                </a:cxn>
                <a:cxn ang="0">
                  <a:pos x="csX431" y="csY431"/>
                </a:cxn>
                <a:cxn ang="0">
                  <a:pos x="csX432" y="csY432"/>
                </a:cxn>
                <a:cxn ang="0">
                  <a:pos x="csX433" y="csY433"/>
                </a:cxn>
                <a:cxn ang="0">
                  <a:pos x="csX434" y="csY434"/>
                </a:cxn>
                <a:cxn ang="0">
                  <a:pos x="csX435" y="csY435"/>
                </a:cxn>
                <a:cxn ang="0">
                  <a:pos x="csX436" y="csY436"/>
                </a:cxn>
                <a:cxn ang="0">
                  <a:pos x="csX437" y="csY437"/>
                </a:cxn>
                <a:cxn ang="0">
                  <a:pos x="csX438" y="csY438"/>
                </a:cxn>
                <a:cxn ang="0">
                  <a:pos x="csX439" y="csY439"/>
                </a:cxn>
                <a:cxn ang="0">
                  <a:pos x="csX440" y="csY440"/>
                </a:cxn>
                <a:cxn ang="0">
                  <a:pos x="csX441" y="csY441"/>
                </a:cxn>
                <a:cxn ang="0">
                  <a:pos x="csX442" y="csY442"/>
                </a:cxn>
                <a:cxn ang="0">
                  <a:pos x="csX443" y="csY443"/>
                </a:cxn>
                <a:cxn ang="0">
                  <a:pos x="csX444" y="csY444"/>
                </a:cxn>
                <a:cxn ang="0">
                  <a:pos x="csX445" y="csY445"/>
                </a:cxn>
                <a:cxn ang="0">
                  <a:pos x="csX446" y="csY446"/>
                </a:cxn>
                <a:cxn ang="0">
                  <a:pos x="csX447" y="csY447"/>
                </a:cxn>
                <a:cxn ang="0">
                  <a:pos x="csX448" y="csY448"/>
                </a:cxn>
                <a:cxn ang="0">
                  <a:pos x="csX449" y="csY449"/>
                </a:cxn>
                <a:cxn ang="0">
                  <a:pos x="csX450" y="csY450"/>
                </a:cxn>
                <a:cxn ang="0">
                  <a:pos x="csX451" y="csY451"/>
                </a:cxn>
                <a:cxn ang="0">
                  <a:pos x="csX452" y="csY452"/>
                </a:cxn>
                <a:cxn ang="0">
                  <a:pos x="csX453" y="csY453"/>
                </a:cxn>
                <a:cxn ang="0">
                  <a:pos x="csX454" y="csY454"/>
                </a:cxn>
                <a:cxn ang="0">
                  <a:pos x="csX455" y="csY455"/>
                </a:cxn>
                <a:cxn ang="0">
                  <a:pos x="csX456" y="csY456"/>
                </a:cxn>
                <a:cxn ang="0">
                  <a:pos x="csX457" y="csY457"/>
                </a:cxn>
                <a:cxn ang="0">
                  <a:pos x="csX458" y="csY458"/>
                </a:cxn>
                <a:cxn ang="0">
                  <a:pos x="csX459" y="csY459"/>
                </a:cxn>
                <a:cxn ang="0">
                  <a:pos x="csX460" y="csY460"/>
                </a:cxn>
                <a:cxn ang="0">
                  <a:pos x="csX461" y="csY461"/>
                </a:cxn>
                <a:cxn ang="0">
                  <a:pos x="csX462" y="csY462"/>
                </a:cxn>
                <a:cxn ang="0">
                  <a:pos x="csX463" y="csY463"/>
                </a:cxn>
                <a:cxn ang="0">
                  <a:pos x="csX464" y="csY464"/>
                </a:cxn>
                <a:cxn ang="0">
                  <a:pos x="csX465" y="csY465"/>
                </a:cxn>
                <a:cxn ang="0">
                  <a:pos x="csX466" y="csY466"/>
                </a:cxn>
                <a:cxn ang="0">
                  <a:pos x="csX467" y="csY467"/>
                </a:cxn>
                <a:cxn ang="0">
                  <a:pos x="csX468" y="csY468"/>
                </a:cxn>
                <a:cxn ang="0">
                  <a:pos x="csX469" y="csY469"/>
                </a:cxn>
                <a:cxn ang="0">
                  <a:pos x="csX470" y="csY470"/>
                </a:cxn>
                <a:cxn ang="0">
                  <a:pos x="csX471" y="csY471"/>
                </a:cxn>
                <a:cxn ang="0">
                  <a:pos x="csX472" y="csY472"/>
                </a:cxn>
                <a:cxn ang="0">
                  <a:pos x="csX473" y="csY473"/>
                </a:cxn>
                <a:cxn ang="0">
                  <a:pos x="csX474" y="csY474"/>
                </a:cxn>
                <a:cxn ang="0">
                  <a:pos x="csX475" y="csY475"/>
                </a:cxn>
                <a:cxn ang="0">
                  <a:pos x="csX476" y="csY476"/>
                </a:cxn>
                <a:cxn ang="0">
                  <a:pos x="csX477" y="csY477"/>
                </a:cxn>
                <a:cxn ang="0">
                  <a:pos x="csX478" y="csY478"/>
                </a:cxn>
                <a:cxn ang="0">
                  <a:pos x="csX479" y="csY479"/>
                </a:cxn>
                <a:cxn ang="0">
                  <a:pos x="csX480" y="csY480"/>
                </a:cxn>
                <a:cxn ang="0">
                  <a:pos x="csX481" y="csY481"/>
                </a:cxn>
                <a:cxn ang="0">
                  <a:pos x="csX482" y="csY482"/>
                </a:cxn>
                <a:cxn ang="0">
                  <a:pos x="csX483" y="csY483"/>
                </a:cxn>
                <a:cxn ang="0">
                  <a:pos x="csX484" y="csY484"/>
                </a:cxn>
                <a:cxn ang="0">
                  <a:pos x="csX485" y="csY485"/>
                </a:cxn>
                <a:cxn ang="0">
                  <a:pos x="csX486" y="csY486"/>
                </a:cxn>
                <a:cxn ang="0">
                  <a:pos x="csX487" y="csY487"/>
                </a:cxn>
                <a:cxn ang="0">
                  <a:pos x="csX488" y="csY488"/>
                </a:cxn>
                <a:cxn ang="0">
                  <a:pos x="csX489" y="csY489"/>
                </a:cxn>
                <a:cxn ang="0">
                  <a:pos x="csX490" y="csY490"/>
                </a:cxn>
                <a:cxn ang="0">
                  <a:pos x="csX491" y="csY491"/>
                </a:cxn>
                <a:cxn ang="0">
                  <a:pos x="csX492" y="csY492"/>
                </a:cxn>
                <a:cxn ang="0">
                  <a:pos x="csX493" y="csY493"/>
                </a:cxn>
                <a:cxn ang="0">
                  <a:pos x="csX494" y="csY494"/>
                </a:cxn>
                <a:cxn ang="0">
                  <a:pos x="csX495" y="csY495"/>
                </a:cxn>
                <a:cxn ang="0">
                  <a:pos x="csX496" y="csY496"/>
                </a:cxn>
                <a:cxn ang="0">
                  <a:pos x="csX497" y="csY497"/>
                </a:cxn>
                <a:cxn ang="0">
                  <a:pos x="csX498" y="csY498"/>
                </a:cxn>
                <a:cxn ang="0">
                  <a:pos x="csX499" y="csY499"/>
                </a:cxn>
                <a:cxn ang="0">
                  <a:pos x="csX500" y="csY500"/>
                </a:cxn>
                <a:cxn ang="0">
                  <a:pos x="csX501" y="csY501"/>
                </a:cxn>
                <a:cxn ang="0">
                  <a:pos x="csX502" y="csY502"/>
                </a:cxn>
                <a:cxn ang="0">
                  <a:pos x="csX503" y="csY503"/>
                </a:cxn>
                <a:cxn ang="0">
                  <a:pos x="csX504" y="csY504"/>
                </a:cxn>
                <a:cxn ang="0">
                  <a:pos x="csX505" y="csY505"/>
                </a:cxn>
                <a:cxn ang="0">
                  <a:pos x="csX506" y="csY506"/>
                </a:cxn>
                <a:cxn ang="0">
                  <a:pos x="csX507" y="csY507"/>
                </a:cxn>
                <a:cxn ang="0">
                  <a:pos x="csX508" y="csY508"/>
                </a:cxn>
                <a:cxn ang="0">
                  <a:pos x="csX509" y="csY509"/>
                </a:cxn>
                <a:cxn ang="0">
                  <a:pos x="csX510" y="csY510"/>
                </a:cxn>
                <a:cxn ang="0">
                  <a:pos x="csX511" y="csY511"/>
                </a:cxn>
                <a:cxn ang="0">
                  <a:pos x="csX512" y="csY512"/>
                </a:cxn>
                <a:cxn ang="0">
                  <a:pos x="csX513" y="csY513"/>
                </a:cxn>
                <a:cxn ang="0">
                  <a:pos x="csX514" y="csY514"/>
                </a:cxn>
                <a:cxn ang="0">
                  <a:pos x="csX515" y="csY515"/>
                </a:cxn>
                <a:cxn ang="0">
                  <a:pos x="csX516" y="csY516"/>
                </a:cxn>
                <a:cxn ang="0">
                  <a:pos x="csX517" y="csY517"/>
                </a:cxn>
                <a:cxn ang="0">
                  <a:pos x="csX518" y="csY518"/>
                </a:cxn>
                <a:cxn ang="0">
                  <a:pos x="csX519" y="csY519"/>
                </a:cxn>
                <a:cxn ang="0">
                  <a:pos x="csX520" y="csY520"/>
                </a:cxn>
                <a:cxn ang="0">
                  <a:pos x="csX521" y="csY521"/>
                </a:cxn>
                <a:cxn ang="0">
                  <a:pos x="csX522" y="csY522"/>
                </a:cxn>
                <a:cxn ang="0">
                  <a:pos x="csX523" y="csY523"/>
                </a:cxn>
                <a:cxn ang="0">
                  <a:pos x="csX524" y="csY524"/>
                </a:cxn>
                <a:cxn ang="0">
                  <a:pos x="csX525" y="csY525"/>
                </a:cxn>
                <a:cxn ang="0">
                  <a:pos x="csX526" y="csY526"/>
                </a:cxn>
                <a:cxn ang="0">
                  <a:pos x="csX527" y="csY527"/>
                </a:cxn>
                <a:cxn ang="0">
                  <a:pos x="csX528" y="csY528"/>
                </a:cxn>
                <a:cxn ang="0">
                  <a:pos x="csX529" y="csY529"/>
                </a:cxn>
                <a:cxn ang="0">
                  <a:pos x="csX530" y="csY530"/>
                </a:cxn>
                <a:cxn ang="0">
                  <a:pos x="csX531" y="csY531"/>
                </a:cxn>
                <a:cxn ang="0">
                  <a:pos x="csX532" y="csY532"/>
                </a:cxn>
                <a:cxn ang="0">
                  <a:pos x="csX533" y="csY533"/>
                </a:cxn>
                <a:cxn ang="0">
                  <a:pos x="csX534" y="csY534"/>
                </a:cxn>
                <a:cxn ang="0">
                  <a:pos x="csX535" y="csY535"/>
                </a:cxn>
                <a:cxn ang="0">
                  <a:pos x="csX536" y="csY536"/>
                </a:cxn>
                <a:cxn ang="0">
                  <a:pos x="csX537" y="csY537"/>
                </a:cxn>
                <a:cxn ang="0">
                  <a:pos x="csX538" y="csY538"/>
                </a:cxn>
                <a:cxn ang="0">
                  <a:pos x="csX539" y="csY539"/>
                </a:cxn>
                <a:cxn ang="0">
                  <a:pos x="csX540" y="csY540"/>
                </a:cxn>
                <a:cxn ang="0">
                  <a:pos x="csX541" y="csY541"/>
                </a:cxn>
                <a:cxn ang="0">
                  <a:pos x="csX542" y="csY542"/>
                </a:cxn>
                <a:cxn ang="0">
                  <a:pos x="csX543" y="csY543"/>
                </a:cxn>
                <a:cxn ang="0">
                  <a:pos x="csX544" y="csY544"/>
                </a:cxn>
                <a:cxn ang="0">
                  <a:pos x="csX545" y="csY545"/>
                </a:cxn>
                <a:cxn ang="0">
                  <a:pos x="csX546" y="csY546"/>
                </a:cxn>
                <a:cxn ang="0">
                  <a:pos x="csX547" y="csY547"/>
                </a:cxn>
                <a:cxn ang="0">
                  <a:pos x="csX548" y="csY548"/>
                </a:cxn>
                <a:cxn ang="0">
                  <a:pos x="csX549" y="csY549"/>
                </a:cxn>
                <a:cxn ang="0">
                  <a:pos x="csX550" y="csY550"/>
                </a:cxn>
                <a:cxn ang="0">
                  <a:pos x="csX551" y="csY551"/>
                </a:cxn>
                <a:cxn ang="0">
                  <a:pos x="csX552" y="csY552"/>
                </a:cxn>
                <a:cxn ang="0">
                  <a:pos x="csX553" y="csY553"/>
                </a:cxn>
                <a:cxn ang="0">
                  <a:pos x="csX554" y="csY554"/>
                </a:cxn>
                <a:cxn ang="0">
                  <a:pos x="csX555" y="csY555"/>
                </a:cxn>
                <a:cxn ang="0">
                  <a:pos x="csX556" y="csY556"/>
                </a:cxn>
                <a:cxn ang="0">
                  <a:pos x="csX557" y="csY557"/>
                </a:cxn>
                <a:cxn ang="0">
                  <a:pos x="csX558" y="csY558"/>
                </a:cxn>
                <a:cxn ang="0">
                  <a:pos x="csX559" y="csY559"/>
                </a:cxn>
                <a:cxn ang="0">
                  <a:pos x="csX560" y="csY560"/>
                </a:cxn>
                <a:cxn ang="0">
                  <a:pos x="csX561" y="csY561"/>
                </a:cxn>
                <a:cxn ang="0">
                  <a:pos x="csX562" y="csY562"/>
                </a:cxn>
                <a:cxn ang="0">
                  <a:pos x="csX563" y="csY563"/>
                </a:cxn>
                <a:cxn ang="0">
                  <a:pos x="csX564" y="csY564"/>
                </a:cxn>
                <a:cxn ang="0">
                  <a:pos x="csX565" y="csY565"/>
                </a:cxn>
                <a:cxn ang="0">
                  <a:pos x="csX566" y="csY566"/>
                </a:cxn>
                <a:cxn ang="0">
                  <a:pos x="csX567" y="csY567"/>
                </a:cxn>
                <a:cxn ang="0">
                  <a:pos x="csX568" y="csY568"/>
                </a:cxn>
                <a:cxn ang="0">
                  <a:pos x="csX569" y="csY569"/>
                </a:cxn>
                <a:cxn ang="0">
                  <a:pos x="csX570" y="csY570"/>
                </a:cxn>
                <a:cxn ang="0">
                  <a:pos x="csX571" y="csY571"/>
                </a:cxn>
                <a:cxn ang="0">
                  <a:pos x="csX572" y="csY572"/>
                </a:cxn>
                <a:cxn ang="0">
                  <a:pos x="csX573" y="csY573"/>
                </a:cxn>
                <a:cxn ang="0">
                  <a:pos x="csX574" y="csY574"/>
                </a:cxn>
                <a:cxn ang="0">
                  <a:pos x="csX575" y="csY575"/>
                </a:cxn>
                <a:cxn ang="0">
                  <a:pos x="csX576" y="csY576"/>
                </a:cxn>
                <a:cxn ang="0">
                  <a:pos x="csX577" y="csY577"/>
                </a:cxn>
                <a:cxn ang="0">
                  <a:pos x="csX578" y="csY578"/>
                </a:cxn>
                <a:cxn ang="0">
                  <a:pos x="csX579" y="csY579"/>
                </a:cxn>
                <a:cxn ang="0">
                  <a:pos x="csX580" y="csY580"/>
                </a:cxn>
                <a:cxn ang="0">
                  <a:pos x="csX581" y="csY581"/>
                </a:cxn>
                <a:cxn ang="0">
                  <a:pos x="csX582" y="csY582"/>
                </a:cxn>
                <a:cxn ang="0">
                  <a:pos x="csX583" y="csY583"/>
                </a:cxn>
                <a:cxn ang="0">
                  <a:pos x="csX584" y="csY584"/>
                </a:cxn>
                <a:cxn ang="0">
                  <a:pos x="csX585" y="csY585"/>
                </a:cxn>
                <a:cxn ang="0">
                  <a:pos x="csX586" y="csY586"/>
                </a:cxn>
                <a:cxn ang="0">
                  <a:pos x="csX587" y="csY587"/>
                </a:cxn>
                <a:cxn ang="0">
                  <a:pos x="csX588" y="csY588"/>
                </a:cxn>
                <a:cxn ang="0">
                  <a:pos x="csX589" y="csY589"/>
                </a:cxn>
                <a:cxn ang="0">
                  <a:pos x="csX590" y="csY590"/>
                </a:cxn>
                <a:cxn ang="0">
                  <a:pos x="csX591" y="csY591"/>
                </a:cxn>
                <a:cxn ang="0">
                  <a:pos x="csX592" y="csY592"/>
                </a:cxn>
                <a:cxn ang="0">
                  <a:pos x="csX593" y="csY593"/>
                </a:cxn>
                <a:cxn ang="0">
                  <a:pos x="csX594" y="csY594"/>
                </a:cxn>
                <a:cxn ang="0">
                  <a:pos x="csX595" y="csY595"/>
                </a:cxn>
              </a:cxnLst>
              <a:rect l="l" t="t" r="r" b="b"/>
              <a:pathLst>
                <a:path w="1135151" h="641327">
                  <a:moveTo>
                    <a:pt x="314416" y="91621"/>
                  </a:moveTo>
                  <a:lnTo>
                    <a:pt x="320045" y="89650"/>
                  </a:lnTo>
                  <a:lnTo>
                    <a:pt x="326761" y="88773"/>
                  </a:lnTo>
                  <a:lnTo>
                    <a:pt x="320941" y="87688"/>
                  </a:lnTo>
                  <a:lnTo>
                    <a:pt x="317683" y="83535"/>
                  </a:lnTo>
                  <a:lnTo>
                    <a:pt x="310340" y="84620"/>
                  </a:lnTo>
                  <a:lnTo>
                    <a:pt x="304272" y="85278"/>
                  </a:lnTo>
                  <a:lnTo>
                    <a:pt x="310149" y="86811"/>
                  </a:lnTo>
                  <a:lnTo>
                    <a:pt x="315035" y="89869"/>
                  </a:lnTo>
                  <a:close/>
                  <a:moveTo>
                    <a:pt x="246217" y="122425"/>
                  </a:moveTo>
                  <a:lnTo>
                    <a:pt x="251942" y="122406"/>
                  </a:lnTo>
                  <a:lnTo>
                    <a:pt x="246522" y="119873"/>
                  </a:lnTo>
                  <a:close/>
                  <a:moveTo>
                    <a:pt x="296767" y="128302"/>
                  </a:moveTo>
                  <a:lnTo>
                    <a:pt x="302443" y="127169"/>
                  </a:lnTo>
                  <a:lnTo>
                    <a:pt x="307453" y="126607"/>
                  </a:lnTo>
                  <a:lnTo>
                    <a:pt x="311559" y="121673"/>
                  </a:lnTo>
                  <a:lnTo>
                    <a:pt x="303320" y="121673"/>
                  </a:lnTo>
                  <a:lnTo>
                    <a:pt x="298747" y="123854"/>
                  </a:lnTo>
                  <a:lnTo>
                    <a:pt x="294080" y="122940"/>
                  </a:lnTo>
                  <a:lnTo>
                    <a:pt x="294376" y="127740"/>
                  </a:lnTo>
                  <a:close/>
                  <a:moveTo>
                    <a:pt x="74301" y="226134"/>
                  </a:moveTo>
                  <a:lnTo>
                    <a:pt x="79320" y="223952"/>
                  </a:lnTo>
                  <a:lnTo>
                    <a:pt x="73824" y="225771"/>
                  </a:lnTo>
                  <a:close/>
                  <a:moveTo>
                    <a:pt x="78492" y="225771"/>
                  </a:moveTo>
                  <a:lnTo>
                    <a:pt x="83740" y="225000"/>
                  </a:lnTo>
                  <a:lnTo>
                    <a:pt x="78492" y="225771"/>
                  </a:lnTo>
                  <a:close/>
                  <a:moveTo>
                    <a:pt x="84092" y="226362"/>
                  </a:moveTo>
                  <a:lnTo>
                    <a:pt x="90246" y="225276"/>
                  </a:lnTo>
                  <a:lnTo>
                    <a:pt x="84092" y="226362"/>
                  </a:lnTo>
                  <a:close/>
                  <a:moveTo>
                    <a:pt x="105533" y="222152"/>
                  </a:moveTo>
                  <a:lnTo>
                    <a:pt x="110895" y="222076"/>
                  </a:lnTo>
                  <a:lnTo>
                    <a:pt x="116315" y="221057"/>
                  </a:lnTo>
                  <a:lnTo>
                    <a:pt x="122059" y="218152"/>
                  </a:lnTo>
                  <a:lnTo>
                    <a:pt x="112534" y="220771"/>
                  </a:lnTo>
                  <a:lnTo>
                    <a:pt x="105533" y="222152"/>
                  </a:lnTo>
                  <a:close/>
                  <a:moveTo>
                    <a:pt x="122440" y="221638"/>
                  </a:moveTo>
                  <a:lnTo>
                    <a:pt x="128250" y="221276"/>
                  </a:lnTo>
                  <a:lnTo>
                    <a:pt x="119430" y="220914"/>
                  </a:lnTo>
                  <a:close/>
                  <a:moveTo>
                    <a:pt x="180628" y="210151"/>
                  </a:moveTo>
                  <a:lnTo>
                    <a:pt x="187343" y="208693"/>
                  </a:lnTo>
                  <a:lnTo>
                    <a:pt x="193878" y="205217"/>
                  </a:lnTo>
                  <a:lnTo>
                    <a:pt x="185105" y="207246"/>
                  </a:lnTo>
                  <a:lnTo>
                    <a:pt x="180628" y="210151"/>
                  </a:lnTo>
                  <a:close/>
                  <a:moveTo>
                    <a:pt x="221805" y="196692"/>
                  </a:moveTo>
                  <a:lnTo>
                    <a:pt x="229958" y="194872"/>
                  </a:lnTo>
                  <a:lnTo>
                    <a:pt x="225176" y="194511"/>
                  </a:lnTo>
                  <a:close/>
                  <a:moveTo>
                    <a:pt x="238798" y="193139"/>
                  </a:moveTo>
                  <a:lnTo>
                    <a:pt x="245960" y="190577"/>
                  </a:lnTo>
                  <a:lnTo>
                    <a:pt x="253418" y="189881"/>
                  </a:lnTo>
                  <a:lnTo>
                    <a:pt x="257952" y="185929"/>
                  </a:lnTo>
                  <a:lnTo>
                    <a:pt x="249056" y="186624"/>
                  </a:lnTo>
                  <a:lnTo>
                    <a:pt x="242579" y="189415"/>
                  </a:lnTo>
                  <a:lnTo>
                    <a:pt x="238025" y="191739"/>
                  </a:lnTo>
                  <a:close/>
                  <a:moveTo>
                    <a:pt x="196487" y="206636"/>
                  </a:moveTo>
                  <a:lnTo>
                    <a:pt x="201269" y="205931"/>
                  </a:lnTo>
                  <a:lnTo>
                    <a:pt x="210823" y="202807"/>
                  </a:lnTo>
                  <a:lnTo>
                    <a:pt x="218166" y="199883"/>
                  </a:lnTo>
                  <a:lnTo>
                    <a:pt x="213347" y="200816"/>
                  </a:lnTo>
                  <a:lnTo>
                    <a:pt x="218014" y="198959"/>
                  </a:lnTo>
                  <a:lnTo>
                    <a:pt x="212413" y="197797"/>
                  </a:lnTo>
                  <a:lnTo>
                    <a:pt x="206688" y="201749"/>
                  </a:lnTo>
                  <a:lnTo>
                    <a:pt x="199154" y="204769"/>
                  </a:lnTo>
                  <a:close/>
                  <a:moveTo>
                    <a:pt x="399122" y="148648"/>
                  </a:moveTo>
                  <a:lnTo>
                    <a:pt x="405618" y="147228"/>
                  </a:lnTo>
                  <a:lnTo>
                    <a:pt x="410342" y="146171"/>
                  </a:lnTo>
                  <a:lnTo>
                    <a:pt x="405704" y="144047"/>
                  </a:lnTo>
                  <a:lnTo>
                    <a:pt x="397598" y="147228"/>
                  </a:lnTo>
                  <a:close/>
                  <a:moveTo>
                    <a:pt x="371299" y="163726"/>
                  </a:moveTo>
                  <a:lnTo>
                    <a:pt x="376138" y="162659"/>
                  </a:lnTo>
                  <a:lnTo>
                    <a:pt x="381643" y="160106"/>
                  </a:lnTo>
                  <a:lnTo>
                    <a:pt x="387064" y="159877"/>
                  </a:lnTo>
                  <a:lnTo>
                    <a:pt x="392293" y="157163"/>
                  </a:lnTo>
                  <a:lnTo>
                    <a:pt x="399951" y="153991"/>
                  </a:lnTo>
                  <a:lnTo>
                    <a:pt x="394103" y="153315"/>
                  </a:lnTo>
                  <a:lnTo>
                    <a:pt x="386597" y="154677"/>
                  </a:lnTo>
                  <a:lnTo>
                    <a:pt x="380948" y="156934"/>
                  </a:lnTo>
                  <a:lnTo>
                    <a:pt x="373424" y="156487"/>
                  </a:lnTo>
                  <a:lnTo>
                    <a:pt x="369442" y="161668"/>
                  </a:lnTo>
                  <a:lnTo>
                    <a:pt x="377348" y="160106"/>
                  </a:lnTo>
                  <a:lnTo>
                    <a:pt x="371299" y="163726"/>
                  </a:lnTo>
                  <a:close/>
                  <a:moveTo>
                    <a:pt x="465806" y="128617"/>
                  </a:moveTo>
                  <a:lnTo>
                    <a:pt x="474046" y="125454"/>
                  </a:lnTo>
                  <a:lnTo>
                    <a:pt x="479646" y="123406"/>
                  </a:lnTo>
                  <a:lnTo>
                    <a:pt x="469540" y="126854"/>
                  </a:lnTo>
                  <a:close/>
                  <a:moveTo>
                    <a:pt x="549703" y="157163"/>
                  </a:moveTo>
                  <a:lnTo>
                    <a:pt x="554932" y="153544"/>
                  </a:lnTo>
                  <a:lnTo>
                    <a:pt x="559723" y="155810"/>
                  </a:lnTo>
                  <a:lnTo>
                    <a:pt x="561199" y="151048"/>
                  </a:lnTo>
                  <a:lnTo>
                    <a:pt x="557380" y="147429"/>
                  </a:lnTo>
                  <a:lnTo>
                    <a:pt x="550694" y="149238"/>
                  </a:lnTo>
                  <a:lnTo>
                    <a:pt x="547379" y="153791"/>
                  </a:lnTo>
                  <a:close/>
                  <a:moveTo>
                    <a:pt x="557590" y="161468"/>
                  </a:moveTo>
                  <a:lnTo>
                    <a:pt x="562724" y="159430"/>
                  </a:lnTo>
                  <a:lnTo>
                    <a:pt x="567676" y="157392"/>
                  </a:lnTo>
                  <a:lnTo>
                    <a:pt x="569258" y="151734"/>
                  </a:lnTo>
                  <a:lnTo>
                    <a:pt x="569077" y="145162"/>
                  </a:lnTo>
                  <a:lnTo>
                    <a:pt x="565000" y="150600"/>
                  </a:lnTo>
                  <a:lnTo>
                    <a:pt x="561752" y="156487"/>
                  </a:lnTo>
                  <a:lnTo>
                    <a:pt x="557590" y="161468"/>
                  </a:lnTo>
                  <a:close/>
                  <a:moveTo>
                    <a:pt x="547293" y="171431"/>
                  </a:moveTo>
                  <a:lnTo>
                    <a:pt x="553275" y="165088"/>
                  </a:lnTo>
                  <a:lnTo>
                    <a:pt x="555761" y="160563"/>
                  </a:lnTo>
                  <a:lnTo>
                    <a:pt x="554027" y="155810"/>
                  </a:lnTo>
                  <a:lnTo>
                    <a:pt x="547550" y="159430"/>
                  </a:lnTo>
                  <a:lnTo>
                    <a:pt x="547617" y="166897"/>
                  </a:lnTo>
                  <a:close/>
                  <a:moveTo>
                    <a:pt x="549560" y="173241"/>
                  </a:moveTo>
                  <a:lnTo>
                    <a:pt x="556380" y="169612"/>
                  </a:lnTo>
                  <a:lnTo>
                    <a:pt x="565333" y="167355"/>
                  </a:lnTo>
                  <a:lnTo>
                    <a:pt x="570420" y="163049"/>
                  </a:lnTo>
                  <a:lnTo>
                    <a:pt x="563600" y="160782"/>
                  </a:lnTo>
                  <a:lnTo>
                    <a:pt x="559952" y="164859"/>
                  </a:lnTo>
                  <a:lnTo>
                    <a:pt x="554408" y="167126"/>
                  </a:lnTo>
                  <a:lnTo>
                    <a:pt x="550322" y="171651"/>
                  </a:lnTo>
                  <a:close/>
                  <a:moveTo>
                    <a:pt x="554322" y="188948"/>
                  </a:moveTo>
                  <a:lnTo>
                    <a:pt x="562285" y="182290"/>
                  </a:lnTo>
                  <a:lnTo>
                    <a:pt x="562371" y="177308"/>
                  </a:lnTo>
                  <a:lnTo>
                    <a:pt x="562066" y="171431"/>
                  </a:lnTo>
                  <a:lnTo>
                    <a:pt x="556808" y="171651"/>
                  </a:lnTo>
                  <a:lnTo>
                    <a:pt x="555618" y="176404"/>
                  </a:lnTo>
                  <a:lnTo>
                    <a:pt x="553351" y="181166"/>
                  </a:lnTo>
                  <a:lnTo>
                    <a:pt x="555151" y="185690"/>
                  </a:lnTo>
                  <a:close/>
                  <a:moveTo>
                    <a:pt x="566257" y="189443"/>
                  </a:moveTo>
                  <a:lnTo>
                    <a:pt x="571001" y="188014"/>
                  </a:lnTo>
                  <a:lnTo>
                    <a:pt x="575801" y="185529"/>
                  </a:lnTo>
                  <a:lnTo>
                    <a:pt x="581450" y="182195"/>
                  </a:lnTo>
                  <a:lnTo>
                    <a:pt x="584336" y="177642"/>
                  </a:lnTo>
                  <a:lnTo>
                    <a:pt x="588031" y="174527"/>
                  </a:lnTo>
                  <a:lnTo>
                    <a:pt x="585603" y="169231"/>
                  </a:lnTo>
                  <a:lnTo>
                    <a:pt x="581088" y="166945"/>
                  </a:lnTo>
                  <a:lnTo>
                    <a:pt x="581155" y="161192"/>
                  </a:lnTo>
                  <a:lnTo>
                    <a:pt x="581726" y="154620"/>
                  </a:lnTo>
                  <a:lnTo>
                    <a:pt x="582859" y="148000"/>
                  </a:lnTo>
                  <a:lnTo>
                    <a:pt x="583050" y="141104"/>
                  </a:lnTo>
                  <a:lnTo>
                    <a:pt x="581640" y="136389"/>
                  </a:lnTo>
                  <a:lnTo>
                    <a:pt x="581507" y="131188"/>
                  </a:lnTo>
                  <a:lnTo>
                    <a:pt x="569781" y="130798"/>
                  </a:lnTo>
                  <a:lnTo>
                    <a:pt x="564667" y="134798"/>
                  </a:lnTo>
                  <a:lnTo>
                    <a:pt x="551151" y="138951"/>
                  </a:lnTo>
                  <a:lnTo>
                    <a:pt x="554151" y="135084"/>
                  </a:lnTo>
                  <a:lnTo>
                    <a:pt x="550827" y="128779"/>
                  </a:lnTo>
                  <a:lnTo>
                    <a:pt x="553760" y="122025"/>
                  </a:lnTo>
                  <a:lnTo>
                    <a:pt x="548083" y="122168"/>
                  </a:lnTo>
                  <a:lnTo>
                    <a:pt x="543398" y="123940"/>
                  </a:lnTo>
                  <a:lnTo>
                    <a:pt x="535777" y="122378"/>
                  </a:lnTo>
                  <a:lnTo>
                    <a:pt x="627789" y="41253"/>
                  </a:lnTo>
                  <a:lnTo>
                    <a:pt x="656278" y="17727"/>
                  </a:lnTo>
                  <a:lnTo>
                    <a:pt x="648896" y="15812"/>
                  </a:lnTo>
                  <a:lnTo>
                    <a:pt x="644305" y="12373"/>
                  </a:lnTo>
                  <a:lnTo>
                    <a:pt x="639467" y="12012"/>
                  </a:lnTo>
                  <a:lnTo>
                    <a:pt x="632142" y="13488"/>
                  </a:lnTo>
                  <a:lnTo>
                    <a:pt x="625788" y="12012"/>
                  </a:lnTo>
                  <a:lnTo>
                    <a:pt x="614311" y="11640"/>
                  </a:lnTo>
                  <a:lnTo>
                    <a:pt x="607986" y="9802"/>
                  </a:lnTo>
                  <a:lnTo>
                    <a:pt x="600005" y="8687"/>
                  </a:lnTo>
                  <a:lnTo>
                    <a:pt x="592994" y="8687"/>
                  </a:lnTo>
                  <a:lnTo>
                    <a:pt x="583145" y="9059"/>
                  </a:lnTo>
                  <a:lnTo>
                    <a:pt x="577154" y="7221"/>
                  </a:lnTo>
                  <a:lnTo>
                    <a:pt x="570058" y="3896"/>
                  </a:lnTo>
                  <a:lnTo>
                    <a:pt x="563105" y="4639"/>
                  </a:lnTo>
                  <a:lnTo>
                    <a:pt x="556428" y="4268"/>
                  </a:lnTo>
                  <a:lnTo>
                    <a:pt x="560466" y="953"/>
                  </a:lnTo>
                  <a:lnTo>
                    <a:pt x="554399" y="-152"/>
                  </a:lnTo>
                  <a:lnTo>
                    <a:pt x="542035" y="3182"/>
                  </a:lnTo>
                  <a:lnTo>
                    <a:pt x="530319" y="4963"/>
                  </a:lnTo>
                  <a:lnTo>
                    <a:pt x="522556" y="5268"/>
                  </a:lnTo>
                  <a:lnTo>
                    <a:pt x="517356" y="6382"/>
                  </a:lnTo>
                  <a:lnTo>
                    <a:pt x="510450" y="8144"/>
                  </a:lnTo>
                  <a:lnTo>
                    <a:pt x="500944" y="10907"/>
                  </a:lnTo>
                  <a:lnTo>
                    <a:pt x="495715" y="10164"/>
                  </a:lnTo>
                  <a:lnTo>
                    <a:pt x="483904" y="13831"/>
                  </a:lnTo>
                  <a:lnTo>
                    <a:pt x="476141" y="16203"/>
                  </a:lnTo>
                  <a:lnTo>
                    <a:pt x="469779" y="20117"/>
                  </a:lnTo>
                  <a:lnTo>
                    <a:pt x="461463" y="22584"/>
                  </a:lnTo>
                  <a:lnTo>
                    <a:pt x="453691" y="24813"/>
                  </a:lnTo>
                  <a:lnTo>
                    <a:pt x="446604" y="25784"/>
                  </a:lnTo>
                  <a:lnTo>
                    <a:pt x="438946" y="25985"/>
                  </a:lnTo>
                  <a:lnTo>
                    <a:pt x="430050" y="29509"/>
                  </a:lnTo>
                  <a:lnTo>
                    <a:pt x="427211" y="33814"/>
                  </a:lnTo>
                  <a:lnTo>
                    <a:pt x="432907" y="38901"/>
                  </a:lnTo>
                  <a:lnTo>
                    <a:pt x="430383" y="44768"/>
                  </a:lnTo>
                  <a:lnTo>
                    <a:pt x="444585" y="46340"/>
                  </a:lnTo>
                  <a:lnTo>
                    <a:pt x="439889" y="50054"/>
                  </a:lnTo>
                  <a:lnTo>
                    <a:pt x="435593" y="47121"/>
                  </a:lnTo>
                  <a:lnTo>
                    <a:pt x="433812" y="52988"/>
                  </a:lnTo>
                  <a:lnTo>
                    <a:pt x="439460" y="53769"/>
                  </a:lnTo>
                  <a:lnTo>
                    <a:pt x="432383" y="55341"/>
                  </a:lnTo>
                  <a:lnTo>
                    <a:pt x="423325" y="56122"/>
                  </a:lnTo>
                  <a:lnTo>
                    <a:pt x="413572" y="56512"/>
                  </a:lnTo>
                  <a:lnTo>
                    <a:pt x="421582" y="51035"/>
                  </a:lnTo>
                  <a:lnTo>
                    <a:pt x="404465" y="52988"/>
                  </a:lnTo>
                  <a:lnTo>
                    <a:pt x="399122" y="54160"/>
                  </a:lnTo>
                  <a:lnTo>
                    <a:pt x="393940" y="55102"/>
                  </a:lnTo>
                  <a:lnTo>
                    <a:pt x="383044" y="57684"/>
                  </a:lnTo>
                  <a:lnTo>
                    <a:pt x="374938" y="59865"/>
                  </a:lnTo>
                  <a:lnTo>
                    <a:pt x="368794" y="61599"/>
                  </a:lnTo>
                  <a:lnTo>
                    <a:pt x="379491" y="65123"/>
                  </a:lnTo>
                  <a:lnTo>
                    <a:pt x="374214" y="67076"/>
                  </a:lnTo>
                  <a:lnTo>
                    <a:pt x="369423" y="71105"/>
                  </a:lnTo>
                  <a:lnTo>
                    <a:pt x="378605" y="74381"/>
                  </a:lnTo>
                  <a:lnTo>
                    <a:pt x="384863" y="73153"/>
                  </a:lnTo>
                  <a:lnTo>
                    <a:pt x="391302" y="73972"/>
                  </a:lnTo>
                  <a:lnTo>
                    <a:pt x="397741" y="72333"/>
                  </a:lnTo>
                  <a:lnTo>
                    <a:pt x="406361" y="71924"/>
                  </a:lnTo>
                  <a:lnTo>
                    <a:pt x="411333" y="70695"/>
                  </a:lnTo>
                  <a:lnTo>
                    <a:pt x="418467" y="69466"/>
                  </a:lnTo>
                  <a:lnTo>
                    <a:pt x="414276" y="73562"/>
                  </a:lnTo>
                  <a:lnTo>
                    <a:pt x="408685" y="74791"/>
                  </a:lnTo>
                  <a:lnTo>
                    <a:pt x="406123" y="81344"/>
                  </a:lnTo>
                  <a:lnTo>
                    <a:pt x="398055" y="85030"/>
                  </a:lnTo>
                  <a:lnTo>
                    <a:pt x="390407" y="85849"/>
                  </a:lnTo>
                  <a:lnTo>
                    <a:pt x="378405" y="89050"/>
                  </a:lnTo>
                  <a:lnTo>
                    <a:pt x="372909" y="89954"/>
                  </a:lnTo>
                  <a:lnTo>
                    <a:pt x="367223" y="87878"/>
                  </a:lnTo>
                  <a:lnTo>
                    <a:pt x="353421" y="94050"/>
                  </a:lnTo>
                  <a:lnTo>
                    <a:pt x="341810" y="99375"/>
                  </a:lnTo>
                  <a:lnTo>
                    <a:pt x="336838" y="101013"/>
                  </a:lnTo>
                  <a:lnTo>
                    <a:pt x="331009" y="104290"/>
                  </a:lnTo>
                  <a:lnTo>
                    <a:pt x="325913" y="106747"/>
                  </a:lnTo>
                  <a:lnTo>
                    <a:pt x="323284" y="113281"/>
                  </a:lnTo>
                  <a:lnTo>
                    <a:pt x="329285" y="112900"/>
                  </a:lnTo>
                  <a:lnTo>
                    <a:pt x="324113" y="116177"/>
                  </a:lnTo>
                  <a:lnTo>
                    <a:pt x="316997" y="119453"/>
                  </a:lnTo>
                  <a:lnTo>
                    <a:pt x="320332" y="123959"/>
                  </a:lnTo>
                  <a:lnTo>
                    <a:pt x="317883" y="128131"/>
                  </a:lnTo>
                  <a:lnTo>
                    <a:pt x="327580" y="127616"/>
                  </a:lnTo>
                  <a:lnTo>
                    <a:pt x="334695" y="126007"/>
                  </a:lnTo>
                  <a:lnTo>
                    <a:pt x="335610" y="131522"/>
                  </a:lnTo>
                  <a:lnTo>
                    <a:pt x="329132" y="134922"/>
                  </a:lnTo>
                  <a:lnTo>
                    <a:pt x="323856" y="140437"/>
                  </a:lnTo>
                  <a:lnTo>
                    <a:pt x="318417" y="142418"/>
                  </a:lnTo>
                  <a:lnTo>
                    <a:pt x="324341" y="142513"/>
                  </a:lnTo>
                  <a:lnTo>
                    <a:pt x="330600" y="140018"/>
                  </a:lnTo>
                  <a:lnTo>
                    <a:pt x="335524" y="139170"/>
                  </a:lnTo>
                  <a:lnTo>
                    <a:pt x="343658" y="136618"/>
                  </a:lnTo>
                  <a:lnTo>
                    <a:pt x="345858" y="144685"/>
                  </a:lnTo>
                  <a:lnTo>
                    <a:pt x="352288" y="141285"/>
                  </a:lnTo>
                  <a:lnTo>
                    <a:pt x="364899" y="140475"/>
                  </a:lnTo>
                  <a:lnTo>
                    <a:pt x="370147" y="139170"/>
                  </a:lnTo>
                  <a:lnTo>
                    <a:pt x="360946" y="144047"/>
                  </a:lnTo>
                  <a:lnTo>
                    <a:pt x="351869" y="150629"/>
                  </a:lnTo>
                  <a:lnTo>
                    <a:pt x="342096" y="156144"/>
                  </a:lnTo>
                  <a:lnTo>
                    <a:pt x="337200" y="157839"/>
                  </a:lnTo>
                  <a:lnTo>
                    <a:pt x="331695" y="160392"/>
                  </a:lnTo>
                  <a:lnTo>
                    <a:pt x="327913" y="163783"/>
                  </a:lnTo>
                  <a:lnTo>
                    <a:pt x="319769" y="165059"/>
                  </a:lnTo>
                  <a:lnTo>
                    <a:pt x="308606" y="168831"/>
                  </a:lnTo>
                  <a:lnTo>
                    <a:pt x="303910" y="170660"/>
                  </a:lnTo>
                  <a:lnTo>
                    <a:pt x="299853" y="173403"/>
                  </a:lnTo>
                  <a:lnTo>
                    <a:pt x="294404" y="176232"/>
                  </a:lnTo>
                  <a:lnTo>
                    <a:pt x="288737" y="173765"/>
                  </a:lnTo>
                  <a:lnTo>
                    <a:pt x="282812" y="175518"/>
                  </a:lnTo>
                  <a:lnTo>
                    <a:pt x="274916" y="178709"/>
                  </a:lnTo>
                  <a:lnTo>
                    <a:pt x="267639" y="182604"/>
                  </a:lnTo>
                  <a:lnTo>
                    <a:pt x="261190" y="184014"/>
                  </a:lnTo>
                  <a:lnTo>
                    <a:pt x="257857" y="187976"/>
                  </a:lnTo>
                  <a:lnTo>
                    <a:pt x="262372" y="184728"/>
                  </a:lnTo>
                  <a:lnTo>
                    <a:pt x="268296" y="184014"/>
                  </a:lnTo>
                  <a:lnTo>
                    <a:pt x="273754" y="183309"/>
                  </a:lnTo>
                  <a:lnTo>
                    <a:pt x="278412" y="181614"/>
                  </a:lnTo>
                  <a:lnTo>
                    <a:pt x="284527" y="178223"/>
                  </a:lnTo>
                  <a:lnTo>
                    <a:pt x="280679" y="181614"/>
                  </a:lnTo>
                  <a:lnTo>
                    <a:pt x="292461" y="179023"/>
                  </a:lnTo>
                  <a:lnTo>
                    <a:pt x="304339" y="176032"/>
                  </a:lnTo>
                  <a:lnTo>
                    <a:pt x="310044" y="174822"/>
                  </a:lnTo>
                  <a:lnTo>
                    <a:pt x="316093" y="174260"/>
                  </a:lnTo>
                  <a:lnTo>
                    <a:pt x="325266" y="168031"/>
                  </a:lnTo>
                  <a:lnTo>
                    <a:pt x="337857" y="164964"/>
                  </a:lnTo>
                  <a:lnTo>
                    <a:pt x="344572" y="162868"/>
                  </a:lnTo>
                  <a:lnTo>
                    <a:pt x="351049" y="160106"/>
                  </a:lnTo>
                  <a:lnTo>
                    <a:pt x="355764" y="157839"/>
                  </a:lnTo>
                  <a:lnTo>
                    <a:pt x="367147" y="153601"/>
                  </a:lnTo>
                  <a:lnTo>
                    <a:pt x="377967" y="150143"/>
                  </a:lnTo>
                  <a:lnTo>
                    <a:pt x="384558" y="148295"/>
                  </a:lnTo>
                  <a:lnTo>
                    <a:pt x="392150" y="145104"/>
                  </a:lnTo>
                  <a:lnTo>
                    <a:pt x="400646" y="141570"/>
                  </a:lnTo>
                  <a:lnTo>
                    <a:pt x="404961" y="139094"/>
                  </a:lnTo>
                  <a:lnTo>
                    <a:pt x="400217" y="136618"/>
                  </a:lnTo>
                  <a:lnTo>
                    <a:pt x="405132" y="133084"/>
                  </a:lnTo>
                  <a:lnTo>
                    <a:pt x="412010" y="130255"/>
                  </a:lnTo>
                  <a:lnTo>
                    <a:pt x="419258" y="128835"/>
                  </a:lnTo>
                  <a:lnTo>
                    <a:pt x="424744" y="126711"/>
                  </a:lnTo>
                  <a:lnTo>
                    <a:pt x="434336" y="120892"/>
                  </a:lnTo>
                  <a:lnTo>
                    <a:pt x="438927" y="118834"/>
                  </a:lnTo>
                  <a:lnTo>
                    <a:pt x="444452" y="117130"/>
                  </a:lnTo>
                  <a:lnTo>
                    <a:pt x="453986" y="113377"/>
                  </a:lnTo>
                  <a:lnTo>
                    <a:pt x="460958" y="111329"/>
                  </a:lnTo>
                  <a:lnTo>
                    <a:pt x="466130" y="114739"/>
                  </a:lnTo>
                  <a:lnTo>
                    <a:pt x="460606" y="115081"/>
                  </a:lnTo>
                  <a:lnTo>
                    <a:pt x="450376" y="116310"/>
                  </a:lnTo>
                  <a:lnTo>
                    <a:pt x="443947" y="120682"/>
                  </a:lnTo>
                  <a:lnTo>
                    <a:pt x="439003" y="123416"/>
                  </a:lnTo>
                  <a:lnTo>
                    <a:pt x="429468" y="128417"/>
                  </a:lnTo>
                  <a:lnTo>
                    <a:pt x="436279" y="128978"/>
                  </a:lnTo>
                  <a:lnTo>
                    <a:pt x="431260" y="131246"/>
                  </a:lnTo>
                  <a:lnTo>
                    <a:pt x="422125" y="134074"/>
                  </a:lnTo>
                  <a:lnTo>
                    <a:pt x="437651" y="131807"/>
                  </a:lnTo>
                  <a:lnTo>
                    <a:pt x="444642" y="130893"/>
                  </a:lnTo>
                  <a:lnTo>
                    <a:pt x="453482" y="126711"/>
                  </a:lnTo>
                  <a:lnTo>
                    <a:pt x="460758" y="127445"/>
                  </a:lnTo>
                  <a:lnTo>
                    <a:pt x="466407" y="124511"/>
                  </a:lnTo>
                  <a:lnTo>
                    <a:pt x="470988" y="122940"/>
                  </a:lnTo>
                  <a:lnTo>
                    <a:pt x="475579" y="119177"/>
                  </a:lnTo>
                  <a:lnTo>
                    <a:pt x="478399" y="115081"/>
                  </a:lnTo>
                  <a:lnTo>
                    <a:pt x="488333" y="110643"/>
                  </a:lnTo>
                  <a:lnTo>
                    <a:pt x="477636" y="116444"/>
                  </a:lnTo>
                  <a:lnTo>
                    <a:pt x="482885" y="116110"/>
                  </a:lnTo>
                  <a:lnTo>
                    <a:pt x="490257" y="115081"/>
                  </a:lnTo>
                  <a:lnTo>
                    <a:pt x="495287" y="113034"/>
                  </a:lnTo>
                  <a:lnTo>
                    <a:pt x="489124" y="116787"/>
                  </a:lnTo>
                  <a:lnTo>
                    <a:pt x="496982" y="119044"/>
                  </a:lnTo>
                  <a:lnTo>
                    <a:pt x="485266" y="120892"/>
                  </a:lnTo>
                  <a:lnTo>
                    <a:pt x="500087" y="121911"/>
                  </a:lnTo>
                  <a:lnTo>
                    <a:pt x="497325" y="126931"/>
                  </a:lnTo>
                  <a:lnTo>
                    <a:pt x="505792" y="125054"/>
                  </a:lnTo>
                  <a:lnTo>
                    <a:pt x="516537" y="125645"/>
                  </a:lnTo>
                  <a:lnTo>
                    <a:pt x="526681" y="126359"/>
                  </a:lnTo>
                  <a:lnTo>
                    <a:pt x="531872" y="129407"/>
                  </a:lnTo>
                  <a:lnTo>
                    <a:pt x="537025" y="129588"/>
                  </a:lnTo>
                  <a:lnTo>
                    <a:pt x="542892" y="127140"/>
                  </a:lnTo>
                  <a:lnTo>
                    <a:pt x="538158" y="130503"/>
                  </a:lnTo>
                  <a:lnTo>
                    <a:pt x="545597" y="139085"/>
                  </a:lnTo>
                  <a:lnTo>
                    <a:pt x="549436" y="147438"/>
                  </a:lnTo>
                  <a:lnTo>
                    <a:pt x="553836" y="145466"/>
                  </a:lnTo>
                  <a:lnTo>
                    <a:pt x="559428" y="145104"/>
                  </a:lnTo>
                  <a:lnTo>
                    <a:pt x="559323" y="139446"/>
                  </a:lnTo>
                  <a:lnTo>
                    <a:pt x="560523" y="145104"/>
                  </a:lnTo>
                  <a:lnTo>
                    <a:pt x="567315" y="145819"/>
                  </a:lnTo>
                  <a:lnTo>
                    <a:pt x="572420" y="138389"/>
                  </a:lnTo>
                  <a:lnTo>
                    <a:pt x="575773" y="134846"/>
                  </a:lnTo>
                  <a:lnTo>
                    <a:pt x="572391" y="140161"/>
                  </a:lnTo>
                  <a:lnTo>
                    <a:pt x="571001" y="146876"/>
                  </a:lnTo>
                  <a:lnTo>
                    <a:pt x="576697" y="145819"/>
                  </a:lnTo>
                  <a:lnTo>
                    <a:pt x="573544" y="150057"/>
                  </a:lnTo>
                  <a:lnTo>
                    <a:pt x="572115" y="155277"/>
                  </a:lnTo>
                  <a:lnTo>
                    <a:pt x="569086" y="159258"/>
                  </a:lnTo>
                  <a:lnTo>
                    <a:pt x="571734" y="164212"/>
                  </a:lnTo>
                  <a:lnTo>
                    <a:pt x="572744" y="169164"/>
                  </a:lnTo>
                  <a:lnTo>
                    <a:pt x="566819" y="170660"/>
                  </a:lnTo>
                  <a:lnTo>
                    <a:pt x="573029" y="171288"/>
                  </a:lnTo>
                  <a:lnTo>
                    <a:pt x="568305" y="174841"/>
                  </a:lnTo>
                  <a:lnTo>
                    <a:pt x="563657" y="178356"/>
                  </a:lnTo>
                  <a:lnTo>
                    <a:pt x="573229" y="174117"/>
                  </a:lnTo>
                  <a:lnTo>
                    <a:pt x="567572" y="178709"/>
                  </a:lnTo>
                  <a:lnTo>
                    <a:pt x="564019" y="182252"/>
                  </a:lnTo>
                  <a:lnTo>
                    <a:pt x="569334" y="182957"/>
                  </a:lnTo>
                  <a:lnTo>
                    <a:pt x="574001" y="179423"/>
                  </a:lnTo>
                  <a:lnTo>
                    <a:pt x="577554" y="173403"/>
                  </a:lnTo>
                  <a:lnTo>
                    <a:pt x="576392" y="178356"/>
                  </a:lnTo>
                  <a:lnTo>
                    <a:pt x="569534" y="183661"/>
                  </a:lnTo>
                  <a:lnTo>
                    <a:pt x="566257" y="189443"/>
                  </a:lnTo>
                  <a:close/>
                  <a:moveTo>
                    <a:pt x="50364" y="610810"/>
                  </a:moveTo>
                  <a:lnTo>
                    <a:pt x="49945" y="604733"/>
                  </a:lnTo>
                  <a:lnTo>
                    <a:pt x="47126" y="610429"/>
                  </a:lnTo>
                  <a:close/>
                  <a:moveTo>
                    <a:pt x="63794" y="619554"/>
                  </a:moveTo>
                  <a:lnTo>
                    <a:pt x="69300" y="617649"/>
                  </a:lnTo>
                  <a:lnTo>
                    <a:pt x="64537" y="615373"/>
                  </a:lnTo>
                  <a:close/>
                  <a:moveTo>
                    <a:pt x="66871" y="641176"/>
                  </a:moveTo>
                  <a:lnTo>
                    <a:pt x="73301" y="636232"/>
                  </a:lnTo>
                  <a:lnTo>
                    <a:pt x="78072" y="634337"/>
                  </a:lnTo>
                  <a:lnTo>
                    <a:pt x="74967" y="627117"/>
                  </a:lnTo>
                  <a:lnTo>
                    <a:pt x="70633" y="624450"/>
                  </a:lnTo>
                  <a:lnTo>
                    <a:pt x="65166" y="630537"/>
                  </a:lnTo>
                  <a:lnTo>
                    <a:pt x="65023" y="638899"/>
                  </a:lnTo>
                  <a:close/>
                  <a:moveTo>
                    <a:pt x="921730" y="561775"/>
                  </a:moveTo>
                  <a:lnTo>
                    <a:pt x="928722" y="556841"/>
                  </a:lnTo>
                  <a:lnTo>
                    <a:pt x="933770" y="543145"/>
                  </a:lnTo>
                  <a:lnTo>
                    <a:pt x="931655" y="521961"/>
                  </a:lnTo>
                  <a:lnTo>
                    <a:pt x="930893" y="513465"/>
                  </a:lnTo>
                  <a:lnTo>
                    <a:pt x="928160" y="496748"/>
                  </a:lnTo>
                  <a:lnTo>
                    <a:pt x="930369" y="486928"/>
                  </a:lnTo>
                  <a:lnTo>
                    <a:pt x="935351" y="478594"/>
                  </a:lnTo>
                  <a:lnTo>
                    <a:pt x="939570" y="474288"/>
                  </a:lnTo>
                  <a:lnTo>
                    <a:pt x="945657" y="469126"/>
                  </a:lnTo>
                  <a:lnTo>
                    <a:pt x="961878" y="458058"/>
                  </a:lnTo>
                  <a:lnTo>
                    <a:pt x="965364" y="451828"/>
                  </a:lnTo>
                  <a:lnTo>
                    <a:pt x="973023" y="449800"/>
                  </a:lnTo>
                  <a:lnTo>
                    <a:pt x="980823" y="443189"/>
                  </a:lnTo>
                  <a:lnTo>
                    <a:pt x="988253" y="439008"/>
                  </a:lnTo>
                  <a:lnTo>
                    <a:pt x="993215" y="439770"/>
                  </a:lnTo>
                  <a:lnTo>
                    <a:pt x="1000540" y="436007"/>
                  </a:lnTo>
                  <a:lnTo>
                    <a:pt x="1007560" y="432740"/>
                  </a:lnTo>
                  <a:lnTo>
                    <a:pt x="1009656" y="428187"/>
                  </a:lnTo>
                  <a:lnTo>
                    <a:pt x="1008731" y="411719"/>
                  </a:lnTo>
                  <a:lnTo>
                    <a:pt x="1003503" y="411347"/>
                  </a:lnTo>
                  <a:lnTo>
                    <a:pt x="1005369" y="404899"/>
                  </a:lnTo>
                  <a:lnTo>
                    <a:pt x="1009456" y="398460"/>
                  </a:lnTo>
                  <a:lnTo>
                    <a:pt x="1002121" y="394297"/>
                  </a:lnTo>
                  <a:lnTo>
                    <a:pt x="1009055" y="396564"/>
                  </a:lnTo>
                  <a:lnTo>
                    <a:pt x="1009008" y="391268"/>
                  </a:lnTo>
                  <a:lnTo>
                    <a:pt x="1010141" y="385725"/>
                  </a:lnTo>
                  <a:lnTo>
                    <a:pt x="1014523" y="380124"/>
                  </a:lnTo>
                  <a:lnTo>
                    <a:pt x="1013723" y="384820"/>
                  </a:lnTo>
                  <a:lnTo>
                    <a:pt x="1011666" y="389744"/>
                  </a:lnTo>
                  <a:lnTo>
                    <a:pt x="1012142" y="394678"/>
                  </a:lnTo>
                  <a:lnTo>
                    <a:pt x="1010465" y="403765"/>
                  </a:lnTo>
                  <a:lnTo>
                    <a:pt x="1020409" y="396974"/>
                  </a:lnTo>
                  <a:lnTo>
                    <a:pt x="1025391" y="389411"/>
                  </a:lnTo>
                  <a:lnTo>
                    <a:pt x="1021962" y="379372"/>
                  </a:lnTo>
                  <a:lnTo>
                    <a:pt x="1026981" y="381191"/>
                  </a:lnTo>
                  <a:lnTo>
                    <a:pt x="1034764" y="378896"/>
                  </a:lnTo>
                  <a:lnTo>
                    <a:pt x="1043546" y="366770"/>
                  </a:lnTo>
                  <a:lnTo>
                    <a:pt x="1053394" y="362170"/>
                  </a:lnTo>
                  <a:lnTo>
                    <a:pt x="1062453" y="360979"/>
                  </a:lnTo>
                  <a:lnTo>
                    <a:pt x="1056176" y="359464"/>
                  </a:lnTo>
                  <a:lnTo>
                    <a:pt x="1046270" y="361045"/>
                  </a:lnTo>
                  <a:lnTo>
                    <a:pt x="1057728" y="357064"/>
                  </a:lnTo>
                  <a:lnTo>
                    <a:pt x="1068177" y="356331"/>
                  </a:lnTo>
                  <a:lnTo>
                    <a:pt x="1075369" y="350454"/>
                  </a:lnTo>
                  <a:lnTo>
                    <a:pt x="1082436" y="349768"/>
                  </a:lnTo>
                  <a:lnTo>
                    <a:pt x="1090094" y="350902"/>
                  </a:lnTo>
                  <a:lnTo>
                    <a:pt x="1091037" y="345596"/>
                  </a:lnTo>
                  <a:lnTo>
                    <a:pt x="1084303" y="349768"/>
                  </a:lnTo>
                  <a:lnTo>
                    <a:pt x="1084008" y="343253"/>
                  </a:lnTo>
                  <a:lnTo>
                    <a:pt x="1086684" y="339043"/>
                  </a:lnTo>
                  <a:lnTo>
                    <a:pt x="1087827" y="333452"/>
                  </a:lnTo>
                  <a:lnTo>
                    <a:pt x="1092790" y="329632"/>
                  </a:lnTo>
                  <a:lnTo>
                    <a:pt x="1095428" y="324965"/>
                  </a:lnTo>
                  <a:lnTo>
                    <a:pt x="1100953" y="323088"/>
                  </a:lnTo>
                  <a:lnTo>
                    <a:pt x="1108135" y="320983"/>
                  </a:lnTo>
                  <a:lnTo>
                    <a:pt x="1111430" y="316773"/>
                  </a:lnTo>
                  <a:lnTo>
                    <a:pt x="1116841" y="315573"/>
                  </a:lnTo>
                  <a:lnTo>
                    <a:pt x="1125118" y="314306"/>
                  </a:lnTo>
                  <a:lnTo>
                    <a:pt x="1130023" y="312563"/>
                  </a:lnTo>
                  <a:lnTo>
                    <a:pt x="1133205" y="308991"/>
                  </a:lnTo>
                  <a:lnTo>
                    <a:pt x="1129918" y="305477"/>
                  </a:lnTo>
                  <a:lnTo>
                    <a:pt x="1129423" y="300486"/>
                  </a:lnTo>
                  <a:lnTo>
                    <a:pt x="1134681" y="283226"/>
                  </a:lnTo>
                  <a:lnTo>
                    <a:pt x="1131376" y="279635"/>
                  </a:lnTo>
                  <a:lnTo>
                    <a:pt x="1126603" y="281102"/>
                  </a:lnTo>
                  <a:lnTo>
                    <a:pt x="1122498" y="278464"/>
                  </a:lnTo>
                  <a:lnTo>
                    <a:pt x="1110640" y="287855"/>
                  </a:lnTo>
                  <a:lnTo>
                    <a:pt x="1107887" y="291789"/>
                  </a:lnTo>
                  <a:lnTo>
                    <a:pt x="1104582" y="295714"/>
                  </a:lnTo>
                  <a:lnTo>
                    <a:pt x="1102229" y="299905"/>
                  </a:lnTo>
                  <a:lnTo>
                    <a:pt x="1097952" y="302524"/>
                  </a:lnTo>
                  <a:lnTo>
                    <a:pt x="1093733" y="305115"/>
                  </a:lnTo>
                  <a:lnTo>
                    <a:pt x="1088989" y="307058"/>
                  </a:lnTo>
                  <a:lnTo>
                    <a:pt x="1079493" y="308934"/>
                  </a:lnTo>
                  <a:lnTo>
                    <a:pt x="1070911" y="308801"/>
                  </a:lnTo>
                  <a:lnTo>
                    <a:pt x="1062786" y="308991"/>
                  </a:lnTo>
                  <a:lnTo>
                    <a:pt x="1057814" y="309058"/>
                  </a:lnTo>
                  <a:lnTo>
                    <a:pt x="1052966" y="308982"/>
                  </a:lnTo>
                  <a:lnTo>
                    <a:pt x="1047717" y="311068"/>
                  </a:lnTo>
                  <a:lnTo>
                    <a:pt x="1041593" y="315106"/>
                  </a:lnTo>
                  <a:lnTo>
                    <a:pt x="1037230" y="317840"/>
                  </a:lnTo>
                  <a:lnTo>
                    <a:pt x="1032944" y="320364"/>
                  </a:lnTo>
                  <a:lnTo>
                    <a:pt x="1027724" y="325613"/>
                  </a:lnTo>
                  <a:lnTo>
                    <a:pt x="1007512" y="326241"/>
                  </a:lnTo>
                  <a:lnTo>
                    <a:pt x="1001331" y="328565"/>
                  </a:lnTo>
                  <a:lnTo>
                    <a:pt x="1001455" y="333404"/>
                  </a:lnTo>
                  <a:lnTo>
                    <a:pt x="987310" y="341910"/>
                  </a:lnTo>
                  <a:lnTo>
                    <a:pt x="974280" y="344158"/>
                  </a:lnTo>
                  <a:lnTo>
                    <a:pt x="968698" y="346891"/>
                  </a:lnTo>
                  <a:lnTo>
                    <a:pt x="959716" y="350978"/>
                  </a:lnTo>
                  <a:lnTo>
                    <a:pt x="953620" y="347415"/>
                  </a:lnTo>
                  <a:lnTo>
                    <a:pt x="955649" y="342996"/>
                  </a:lnTo>
                  <a:lnTo>
                    <a:pt x="961135" y="340043"/>
                  </a:lnTo>
                  <a:lnTo>
                    <a:pt x="965136" y="335176"/>
                  </a:lnTo>
                  <a:lnTo>
                    <a:pt x="971746" y="326794"/>
                  </a:lnTo>
                  <a:lnTo>
                    <a:pt x="975204" y="308991"/>
                  </a:lnTo>
                  <a:lnTo>
                    <a:pt x="968679" y="299362"/>
                  </a:lnTo>
                  <a:lnTo>
                    <a:pt x="965421" y="295809"/>
                  </a:lnTo>
                  <a:lnTo>
                    <a:pt x="966269" y="290237"/>
                  </a:lnTo>
                  <a:lnTo>
                    <a:pt x="961497" y="290780"/>
                  </a:lnTo>
                  <a:lnTo>
                    <a:pt x="960773" y="285436"/>
                  </a:lnTo>
                  <a:lnTo>
                    <a:pt x="951877" y="279473"/>
                  </a:lnTo>
                  <a:lnTo>
                    <a:pt x="946057" y="275654"/>
                  </a:lnTo>
                  <a:lnTo>
                    <a:pt x="939161" y="271320"/>
                  </a:lnTo>
                  <a:lnTo>
                    <a:pt x="933256" y="267767"/>
                  </a:lnTo>
                  <a:lnTo>
                    <a:pt x="921645" y="271901"/>
                  </a:lnTo>
                  <a:lnTo>
                    <a:pt x="916825" y="271577"/>
                  </a:lnTo>
                  <a:lnTo>
                    <a:pt x="911891" y="270434"/>
                  </a:lnTo>
                  <a:lnTo>
                    <a:pt x="907271" y="268701"/>
                  </a:lnTo>
                  <a:lnTo>
                    <a:pt x="902880" y="270587"/>
                  </a:lnTo>
                  <a:lnTo>
                    <a:pt x="898308" y="269129"/>
                  </a:lnTo>
                  <a:lnTo>
                    <a:pt x="892974" y="268663"/>
                  </a:lnTo>
                  <a:lnTo>
                    <a:pt x="889279" y="264014"/>
                  </a:lnTo>
                  <a:lnTo>
                    <a:pt x="884087" y="264176"/>
                  </a:lnTo>
                  <a:lnTo>
                    <a:pt x="879258" y="263700"/>
                  </a:lnTo>
                  <a:lnTo>
                    <a:pt x="873772" y="262833"/>
                  </a:lnTo>
                  <a:lnTo>
                    <a:pt x="874038" y="257871"/>
                  </a:lnTo>
                  <a:lnTo>
                    <a:pt x="869390" y="259119"/>
                  </a:lnTo>
                  <a:lnTo>
                    <a:pt x="695826" y="259128"/>
                  </a:lnTo>
                  <a:lnTo>
                    <a:pt x="587565" y="259090"/>
                  </a:lnTo>
                  <a:lnTo>
                    <a:pt x="584983" y="264738"/>
                  </a:lnTo>
                  <a:lnTo>
                    <a:pt x="579154" y="268777"/>
                  </a:lnTo>
                  <a:lnTo>
                    <a:pt x="569220" y="265348"/>
                  </a:lnTo>
                  <a:lnTo>
                    <a:pt x="564514" y="272149"/>
                  </a:lnTo>
                  <a:lnTo>
                    <a:pt x="562752" y="282988"/>
                  </a:lnTo>
                  <a:lnTo>
                    <a:pt x="561047" y="287970"/>
                  </a:lnTo>
                  <a:lnTo>
                    <a:pt x="557494" y="293304"/>
                  </a:lnTo>
                  <a:lnTo>
                    <a:pt x="553732" y="300219"/>
                  </a:lnTo>
                  <a:lnTo>
                    <a:pt x="547722" y="308991"/>
                  </a:lnTo>
                  <a:lnTo>
                    <a:pt x="544921" y="313430"/>
                  </a:lnTo>
                  <a:lnTo>
                    <a:pt x="538016" y="323422"/>
                  </a:lnTo>
                  <a:lnTo>
                    <a:pt x="531158" y="331204"/>
                  </a:lnTo>
                  <a:lnTo>
                    <a:pt x="526310" y="336709"/>
                  </a:lnTo>
                  <a:lnTo>
                    <a:pt x="524176" y="342091"/>
                  </a:lnTo>
                  <a:lnTo>
                    <a:pt x="523214" y="346806"/>
                  </a:lnTo>
                  <a:lnTo>
                    <a:pt x="521919" y="353664"/>
                  </a:lnTo>
                  <a:lnTo>
                    <a:pt x="518080" y="358160"/>
                  </a:lnTo>
                  <a:lnTo>
                    <a:pt x="511974" y="364846"/>
                  </a:lnTo>
                  <a:lnTo>
                    <a:pt x="510050" y="369332"/>
                  </a:lnTo>
                  <a:lnTo>
                    <a:pt x="512622" y="374438"/>
                  </a:lnTo>
                  <a:lnTo>
                    <a:pt x="508488" y="386411"/>
                  </a:lnTo>
                  <a:lnTo>
                    <a:pt x="512241" y="394783"/>
                  </a:lnTo>
                  <a:lnTo>
                    <a:pt x="514956" y="399565"/>
                  </a:lnTo>
                  <a:lnTo>
                    <a:pt x="519480" y="395050"/>
                  </a:lnTo>
                  <a:lnTo>
                    <a:pt x="518261" y="404527"/>
                  </a:lnTo>
                  <a:lnTo>
                    <a:pt x="514346" y="401298"/>
                  </a:lnTo>
                  <a:lnTo>
                    <a:pt x="511869" y="408156"/>
                  </a:lnTo>
                  <a:lnTo>
                    <a:pt x="516442" y="411357"/>
                  </a:lnTo>
                  <a:lnTo>
                    <a:pt x="513298" y="415519"/>
                  </a:lnTo>
                  <a:lnTo>
                    <a:pt x="515032" y="426749"/>
                  </a:lnTo>
                  <a:lnTo>
                    <a:pt x="518032" y="431045"/>
                  </a:lnTo>
                  <a:lnTo>
                    <a:pt x="516060" y="442113"/>
                  </a:lnTo>
                  <a:lnTo>
                    <a:pt x="528948" y="445485"/>
                  </a:lnTo>
                  <a:lnTo>
                    <a:pt x="536778" y="449333"/>
                  </a:lnTo>
                  <a:lnTo>
                    <a:pt x="543464" y="457772"/>
                  </a:lnTo>
                  <a:lnTo>
                    <a:pt x="545178" y="467383"/>
                  </a:lnTo>
                  <a:lnTo>
                    <a:pt x="572373" y="465030"/>
                  </a:lnTo>
                  <a:lnTo>
                    <a:pt x="592394" y="476993"/>
                  </a:lnTo>
                  <a:lnTo>
                    <a:pt x="606082" y="482766"/>
                  </a:lnTo>
                  <a:lnTo>
                    <a:pt x="637380" y="482737"/>
                  </a:lnTo>
                  <a:lnTo>
                    <a:pt x="639543" y="476955"/>
                  </a:lnTo>
                  <a:lnTo>
                    <a:pt x="657698" y="477022"/>
                  </a:lnTo>
                  <a:lnTo>
                    <a:pt x="660155" y="481204"/>
                  </a:lnTo>
                  <a:lnTo>
                    <a:pt x="664870" y="486623"/>
                  </a:lnTo>
                  <a:lnTo>
                    <a:pt x="668375" y="489900"/>
                  </a:lnTo>
                  <a:lnTo>
                    <a:pt x="670318" y="494434"/>
                  </a:lnTo>
                  <a:lnTo>
                    <a:pt x="670346" y="499682"/>
                  </a:lnTo>
                  <a:lnTo>
                    <a:pt x="671213" y="504406"/>
                  </a:lnTo>
                  <a:lnTo>
                    <a:pt x="675395" y="508436"/>
                  </a:lnTo>
                  <a:lnTo>
                    <a:pt x="682424" y="512493"/>
                  </a:lnTo>
                  <a:lnTo>
                    <a:pt x="688015" y="509597"/>
                  </a:lnTo>
                  <a:lnTo>
                    <a:pt x="690540" y="504949"/>
                  </a:lnTo>
                  <a:lnTo>
                    <a:pt x="694931" y="502768"/>
                  </a:lnTo>
                  <a:lnTo>
                    <a:pt x="699703" y="502206"/>
                  </a:lnTo>
                  <a:lnTo>
                    <a:pt x="705275" y="502501"/>
                  </a:lnTo>
                  <a:lnTo>
                    <a:pt x="708589" y="506864"/>
                  </a:lnTo>
                  <a:lnTo>
                    <a:pt x="711276" y="510864"/>
                  </a:lnTo>
                  <a:lnTo>
                    <a:pt x="712828" y="517094"/>
                  </a:lnTo>
                  <a:lnTo>
                    <a:pt x="713885" y="522294"/>
                  </a:lnTo>
                  <a:lnTo>
                    <a:pt x="716571" y="526285"/>
                  </a:lnTo>
                  <a:lnTo>
                    <a:pt x="719476" y="530238"/>
                  </a:lnTo>
                  <a:lnTo>
                    <a:pt x="719829" y="535515"/>
                  </a:lnTo>
                  <a:lnTo>
                    <a:pt x="720600" y="540401"/>
                  </a:lnTo>
                  <a:lnTo>
                    <a:pt x="721115" y="545373"/>
                  </a:lnTo>
                  <a:lnTo>
                    <a:pt x="725392" y="547659"/>
                  </a:lnTo>
                  <a:lnTo>
                    <a:pt x="729677" y="549974"/>
                  </a:lnTo>
                  <a:lnTo>
                    <a:pt x="734669" y="550250"/>
                  </a:lnTo>
                  <a:lnTo>
                    <a:pt x="738726" y="552898"/>
                  </a:lnTo>
                  <a:lnTo>
                    <a:pt x="741527" y="540116"/>
                  </a:lnTo>
                  <a:lnTo>
                    <a:pt x="743737" y="535191"/>
                  </a:lnTo>
                  <a:lnTo>
                    <a:pt x="750328" y="524533"/>
                  </a:lnTo>
                  <a:lnTo>
                    <a:pt x="762158" y="516017"/>
                  </a:lnTo>
                  <a:lnTo>
                    <a:pt x="770816" y="512960"/>
                  </a:lnTo>
                  <a:lnTo>
                    <a:pt x="777226" y="507626"/>
                  </a:lnTo>
                  <a:lnTo>
                    <a:pt x="778369" y="502035"/>
                  </a:lnTo>
                  <a:lnTo>
                    <a:pt x="781523" y="505835"/>
                  </a:lnTo>
                  <a:lnTo>
                    <a:pt x="789256" y="502863"/>
                  </a:lnTo>
                  <a:lnTo>
                    <a:pt x="794819" y="501349"/>
                  </a:lnTo>
                  <a:lnTo>
                    <a:pt x="802087" y="505873"/>
                  </a:lnTo>
                  <a:lnTo>
                    <a:pt x="808973" y="506426"/>
                  </a:lnTo>
                  <a:lnTo>
                    <a:pt x="814479" y="508721"/>
                  </a:lnTo>
                  <a:lnTo>
                    <a:pt x="822746" y="510083"/>
                  </a:lnTo>
                  <a:lnTo>
                    <a:pt x="829138" y="510398"/>
                  </a:lnTo>
                  <a:lnTo>
                    <a:pt x="835443" y="508950"/>
                  </a:lnTo>
                  <a:lnTo>
                    <a:pt x="834948" y="514427"/>
                  </a:lnTo>
                  <a:lnTo>
                    <a:pt x="841454" y="510417"/>
                  </a:lnTo>
                  <a:lnTo>
                    <a:pt x="833624" y="505683"/>
                  </a:lnTo>
                  <a:lnTo>
                    <a:pt x="837405" y="502635"/>
                  </a:lnTo>
                  <a:lnTo>
                    <a:pt x="833090" y="499825"/>
                  </a:lnTo>
                  <a:lnTo>
                    <a:pt x="840234" y="495262"/>
                  </a:lnTo>
                  <a:lnTo>
                    <a:pt x="854551" y="494729"/>
                  </a:lnTo>
                  <a:lnTo>
                    <a:pt x="856760" y="490481"/>
                  </a:lnTo>
                  <a:lnTo>
                    <a:pt x="862390" y="494729"/>
                  </a:lnTo>
                  <a:lnTo>
                    <a:pt x="872105" y="493786"/>
                  </a:lnTo>
                  <a:lnTo>
                    <a:pt x="882401" y="500206"/>
                  </a:lnTo>
                  <a:lnTo>
                    <a:pt x="887202" y="503130"/>
                  </a:lnTo>
                  <a:lnTo>
                    <a:pt x="893870" y="499215"/>
                  </a:lnTo>
                  <a:lnTo>
                    <a:pt x="901366" y="500206"/>
                  </a:lnTo>
                  <a:lnTo>
                    <a:pt x="905538" y="508893"/>
                  </a:lnTo>
                  <a:lnTo>
                    <a:pt x="909167" y="512369"/>
                  </a:lnTo>
                  <a:lnTo>
                    <a:pt x="905595" y="522580"/>
                  </a:lnTo>
                  <a:lnTo>
                    <a:pt x="904833" y="528781"/>
                  </a:lnTo>
                  <a:lnTo>
                    <a:pt x="908024" y="543249"/>
                  </a:lnTo>
                  <a:lnTo>
                    <a:pt x="911958" y="553308"/>
                  </a:lnTo>
                  <a:lnTo>
                    <a:pt x="916929" y="556518"/>
                  </a:lnTo>
                  <a:lnTo>
                    <a:pt x="921730" y="561775"/>
                  </a:lnTo>
                  <a:close/>
                  <a:moveTo>
                    <a:pt x="-471" y="212313"/>
                  </a:moveTo>
                  <a:lnTo>
                    <a:pt x="6730" y="211589"/>
                  </a:lnTo>
                  <a:lnTo>
                    <a:pt x="139" y="210322"/>
                  </a:lnTo>
                  <a:close/>
                  <a:moveTo>
                    <a:pt x="30810" y="223581"/>
                  </a:moveTo>
                  <a:lnTo>
                    <a:pt x="37582" y="220676"/>
                  </a:lnTo>
                  <a:lnTo>
                    <a:pt x="30895" y="223314"/>
                  </a:lnTo>
                  <a:close/>
                </a:path>
              </a:pathLst>
            </a:custGeom>
            <a:solidFill>
              <a:schemeClr val="accent1"/>
            </a:solidFill>
            <a:ln w="3175" cap="flat">
              <a:solidFill>
                <a:srgbClr val="FFFFFF"/>
              </a:solidFill>
              <a:prstDash val="solid"/>
              <a:miter/>
            </a:ln>
          </p:spPr>
          <p:txBody>
            <a:bodyPr/>
            <a:lstStyle/>
            <a:p>
              <a:endParaRPr lang="en-US"/>
            </a:p>
          </p:txBody>
        </p:sp>
        <p:sp>
          <p:nvSpPr>
            <p:cNvPr id="25" name="Freeform: Shape 24">
              <a:extLst>
                <a:ext uri="{FF2B5EF4-FFF2-40B4-BE49-F238E27FC236}">
                  <a16:creationId xmlns:a16="http://schemas.microsoft.com/office/drawing/2014/main" id="{C9F25A0F-F801-3313-C814-52DD8B7E9F74}"/>
                </a:ext>
              </a:extLst>
            </p:cNvPr>
            <p:cNvSpPr/>
            <p:nvPr/>
          </p:nvSpPr>
          <p:spPr>
            <a:xfrm>
              <a:off x="5353723" y="2571503"/>
              <a:ext cx="301790" cy="230009"/>
            </a:xfrm>
            <a:custGeom>
              <a:avLst/>
              <a:gdLst>
                <a:gd name="csX0" fmla="*/ 28495 w 301790"/>
                <a:gd name="csY0" fmla="*/ 45301 h 230009"/>
                <a:gd name="csX1" fmla="*/ 27219 w 301790"/>
                <a:gd name="csY1" fmla="*/ 39939 h 230009"/>
                <a:gd name="csX2" fmla="*/ 28495 w 301790"/>
                <a:gd name="csY2" fmla="*/ 45301 h 230009"/>
                <a:gd name="csX3" fmla="*/ 37096 w 301790"/>
                <a:gd name="csY3" fmla="*/ 48102 h 230009"/>
                <a:gd name="csX4" fmla="*/ 38487 w 301790"/>
                <a:gd name="csY4" fmla="*/ 43406 h 230009"/>
                <a:gd name="csX5" fmla="*/ 34400 w 301790"/>
                <a:gd name="csY5" fmla="*/ 46397 h 230009"/>
                <a:gd name="csX6" fmla="*/ 229530 w 301790"/>
                <a:gd name="csY6" fmla="*/ 229858 h 230009"/>
                <a:gd name="csX7" fmla="*/ 230929 w 301790"/>
                <a:gd name="csY7" fmla="*/ 225276 h 230009"/>
                <a:gd name="csX8" fmla="*/ 233606 w 301790"/>
                <a:gd name="csY8" fmla="*/ 215999 h 230009"/>
                <a:gd name="csX9" fmla="*/ 237406 w 301790"/>
                <a:gd name="csY9" fmla="*/ 210198 h 230009"/>
                <a:gd name="csX10" fmla="*/ 251989 w 301790"/>
                <a:gd name="csY10" fmla="*/ 210170 h 230009"/>
                <a:gd name="csX11" fmla="*/ 252104 w 301790"/>
                <a:gd name="csY11" fmla="*/ 205255 h 230009"/>
                <a:gd name="csX12" fmla="*/ 249056 w 301790"/>
                <a:gd name="csY12" fmla="*/ 201083 h 230009"/>
                <a:gd name="csX13" fmla="*/ 245236 w 301790"/>
                <a:gd name="csY13" fmla="*/ 198168 h 230009"/>
                <a:gd name="csX14" fmla="*/ 248656 w 301790"/>
                <a:gd name="csY14" fmla="*/ 187938 h 230009"/>
                <a:gd name="csX15" fmla="*/ 259800 w 301790"/>
                <a:gd name="csY15" fmla="*/ 187929 h 230009"/>
                <a:gd name="csX16" fmla="*/ 269372 w 301790"/>
                <a:gd name="csY16" fmla="*/ 187929 h 230009"/>
                <a:gd name="csX17" fmla="*/ 273687 w 301790"/>
                <a:gd name="csY17" fmla="*/ 185919 h 230009"/>
                <a:gd name="csX18" fmla="*/ 276325 w 301790"/>
                <a:gd name="csY18" fmla="*/ 181804 h 230009"/>
                <a:gd name="csX19" fmla="*/ 280840 w 301790"/>
                <a:gd name="csY19" fmla="*/ 178299 h 230009"/>
                <a:gd name="csX20" fmla="*/ 284241 w 301790"/>
                <a:gd name="csY20" fmla="*/ 182662 h 230009"/>
                <a:gd name="csX21" fmla="*/ 286984 w 301790"/>
                <a:gd name="csY21" fmla="*/ 176651 h 230009"/>
                <a:gd name="csX22" fmla="*/ 289546 w 301790"/>
                <a:gd name="csY22" fmla="*/ 171022 h 230009"/>
                <a:gd name="csX23" fmla="*/ 291299 w 301790"/>
                <a:gd name="csY23" fmla="*/ 166440 h 230009"/>
                <a:gd name="csX24" fmla="*/ 291661 w 301790"/>
                <a:gd name="csY24" fmla="*/ 161630 h 230009"/>
                <a:gd name="csX25" fmla="*/ 294119 w 301790"/>
                <a:gd name="csY25" fmla="*/ 155010 h 230009"/>
                <a:gd name="csX26" fmla="*/ 299205 w 301790"/>
                <a:gd name="csY26" fmla="*/ 149781 h 230009"/>
                <a:gd name="csX27" fmla="*/ 301243 w 301790"/>
                <a:gd name="csY27" fmla="*/ 145285 h 230009"/>
                <a:gd name="csX28" fmla="*/ 300567 w 301790"/>
                <a:gd name="csY28" fmla="*/ 140294 h 230009"/>
                <a:gd name="csX29" fmla="*/ 295766 w 301790"/>
                <a:gd name="csY29" fmla="*/ 141590 h 230009"/>
                <a:gd name="csX30" fmla="*/ 290385 w 301790"/>
                <a:gd name="csY30" fmla="*/ 139808 h 230009"/>
                <a:gd name="csX31" fmla="*/ 282022 w 301790"/>
                <a:gd name="csY31" fmla="*/ 140266 h 230009"/>
                <a:gd name="csX32" fmla="*/ 265610 w 301790"/>
                <a:gd name="csY32" fmla="*/ 144571 h 230009"/>
                <a:gd name="csX33" fmla="*/ 261114 w 301790"/>
                <a:gd name="csY33" fmla="*/ 147105 h 230009"/>
                <a:gd name="csX34" fmla="*/ 259447 w 301790"/>
                <a:gd name="csY34" fmla="*/ 151848 h 230009"/>
                <a:gd name="csX35" fmla="*/ 257942 w 301790"/>
                <a:gd name="csY35" fmla="*/ 159154 h 230009"/>
                <a:gd name="csX36" fmla="*/ 254847 w 301790"/>
                <a:gd name="csY36" fmla="*/ 164135 h 230009"/>
                <a:gd name="csX37" fmla="*/ 252171 w 301790"/>
                <a:gd name="csY37" fmla="*/ 169907 h 230009"/>
                <a:gd name="csX38" fmla="*/ 248037 w 301790"/>
                <a:gd name="csY38" fmla="*/ 172774 h 230009"/>
                <a:gd name="csX39" fmla="*/ 240035 w 301790"/>
                <a:gd name="csY39" fmla="*/ 177146 h 230009"/>
                <a:gd name="csX40" fmla="*/ 230796 w 301790"/>
                <a:gd name="csY40" fmla="*/ 177518 h 230009"/>
                <a:gd name="csX41" fmla="*/ 219471 w 301790"/>
                <a:gd name="csY41" fmla="*/ 180433 h 230009"/>
                <a:gd name="csX42" fmla="*/ 213118 w 301790"/>
                <a:gd name="csY42" fmla="*/ 182985 h 230009"/>
                <a:gd name="csX43" fmla="*/ 208403 w 301790"/>
                <a:gd name="csY43" fmla="*/ 182137 h 230009"/>
                <a:gd name="csX44" fmla="*/ 204326 w 301790"/>
                <a:gd name="csY44" fmla="*/ 177985 h 230009"/>
                <a:gd name="csX45" fmla="*/ 196706 w 301790"/>
                <a:gd name="csY45" fmla="*/ 175556 h 230009"/>
                <a:gd name="csX46" fmla="*/ 193458 w 301790"/>
                <a:gd name="csY46" fmla="*/ 171917 h 230009"/>
                <a:gd name="csX47" fmla="*/ 191382 w 301790"/>
                <a:gd name="csY47" fmla="*/ 166898 h 230009"/>
                <a:gd name="csX48" fmla="*/ 190506 w 301790"/>
                <a:gd name="csY48" fmla="*/ 162135 h 230009"/>
                <a:gd name="csX49" fmla="*/ 187552 w 301790"/>
                <a:gd name="csY49" fmla="*/ 157039 h 230009"/>
                <a:gd name="csX50" fmla="*/ 183886 w 301790"/>
                <a:gd name="csY50" fmla="*/ 150600 h 230009"/>
                <a:gd name="csX51" fmla="*/ 182533 w 301790"/>
                <a:gd name="csY51" fmla="*/ 145285 h 230009"/>
                <a:gd name="csX52" fmla="*/ 184038 w 301790"/>
                <a:gd name="csY52" fmla="*/ 139932 h 230009"/>
                <a:gd name="csX53" fmla="*/ 180942 w 301790"/>
                <a:gd name="csY53" fmla="*/ 134798 h 230009"/>
                <a:gd name="csX54" fmla="*/ 180323 w 301790"/>
                <a:gd name="csY54" fmla="*/ 129836 h 230009"/>
                <a:gd name="csX55" fmla="*/ 181438 w 301790"/>
                <a:gd name="csY55" fmla="*/ 124245 h 230009"/>
                <a:gd name="csX56" fmla="*/ 182733 w 301790"/>
                <a:gd name="csY56" fmla="*/ 117549 h 230009"/>
                <a:gd name="csX57" fmla="*/ 183724 w 301790"/>
                <a:gd name="csY57" fmla="*/ 112081 h 230009"/>
                <a:gd name="csX58" fmla="*/ 185076 w 301790"/>
                <a:gd name="csY58" fmla="*/ 106433 h 230009"/>
                <a:gd name="csX59" fmla="*/ 186934 w 301790"/>
                <a:gd name="csY59" fmla="*/ 100042 h 230009"/>
                <a:gd name="csX60" fmla="*/ 189267 w 301790"/>
                <a:gd name="csY60" fmla="*/ 95660 h 230009"/>
                <a:gd name="csX61" fmla="*/ 193935 w 301790"/>
                <a:gd name="csY61" fmla="*/ 88602 h 230009"/>
                <a:gd name="csX62" fmla="*/ 195934 w 301790"/>
                <a:gd name="csY62" fmla="*/ 84011 h 230009"/>
                <a:gd name="csX63" fmla="*/ 191163 w 301790"/>
                <a:gd name="csY63" fmla="*/ 84259 h 230009"/>
                <a:gd name="csX64" fmla="*/ 186324 w 301790"/>
                <a:gd name="csY64" fmla="*/ 82696 h 230009"/>
                <a:gd name="csX65" fmla="*/ 182009 w 301790"/>
                <a:gd name="csY65" fmla="*/ 80496 h 230009"/>
                <a:gd name="csX66" fmla="*/ 177294 w 301790"/>
                <a:gd name="csY66" fmla="*/ 78439 h 230009"/>
                <a:gd name="csX67" fmla="*/ 175180 w 301790"/>
                <a:gd name="csY67" fmla="*/ 73229 h 230009"/>
                <a:gd name="csX68" fmla="*/ 174122 w 301790"/>
                <a:gd name="csY68" fmla="*/ 68485 h 230009"/>
                <a:gd name="csX69" fmla="*/ 174370 w 301790"/>
                <a:gd name="csY69" fmla="*/ 63380 h 230009"/>
                <a:gd name="csX70" fmla="*/ 171179 w 301790"/>
                <a:gd name="csY70" fmla="*/ 59770 h 230009"/>
                <a:gd name="csX71" fmla="*/ 168845 w 301790"/>
                <a:gd name="csY71" fmla="*/ 55445 h 230009"/>
                <a:gd name="csX72" fmla="*/ 167636 w 301790"/>
                <a:gd name="csY72" fmla="*/ 50273 h 230009"/>
                <a:gd name="csX73" fmla="*/ 166207 w 301790"/>
                <a:gd name="csY73" fmla="*/ 45254 h 230009"/>
                <a:gd name="csX74" fmla="*/ 163931 w 301790"/>
                <a:gd name="csY74" fmla="*/ 40748 h 230009"/>
                <a:gd name="csX75" fmla="*/ 160769 w 301790"/>
                <a:gd name="csY75" fmla="*/ 36977 h 230009"/>
                <a:gd name="csX76" fmla="*/ 155701 w 301790"/>
                <a:gd name="csY76" fmla="*/ 34995 h 230009"/>
                <a:gd name="csX77" fmla="*/ 151005 w 301790"/>
                <a:gd name="csY77" fmla="*/ 34090 h 230009"/>
                <a:gd name="csX78" fmla="*/ 146281 w 301790"/>
                <a:gd name="csY78" fmla="*/ 35614 h 230009"/>
                <a:gd name="csX79" fmla="*/ 143338 w 301790"/>
                <a:gd name="csY79" fmla="*/ 39777 h 230009"/>
                <a:gd name="csX80" fmla="*/ 140042 w 301790"/>
                <a:gd name="csY80" fmla="*/ 43806 h 230009"/>
                <a:gd name="csX81" fmla="*/ 135242 w 301790"/>
                <a:gd name="csY81" fmla="*/ 44149 h 230009"/>
                <a:gd name="csX82" fmla="*/ 131269 w 301790"/>
                <a:gd name="csY82" fmla="*/ 41415 h 230009"/>
                <a:gd name="csX83" fmla="*/ 127564 w 301790"/>
                <a:gd name="csY83" fmla="*/ 38319 h 230009"/>
                <a:gd name="csX84" fmla="*/ 124945 w 301790"/>
                <a:gd name="csY84" fmla="*/ 33852 h 230009"/>
                <a:gd name="csX85" fmla="*/ 125135 w 301790"/>
                <a:gd name="csY85" fmla="*/ 28709 h 230009"/>
                <a:gd name="csX86" fmla="*/ 124164 w 301790"/>
                <a:gd name="csY86" fmla="*/ 23813 h 230009"/>
                <a:gd name="csX87" fmla="*/ 120468 w 301790"/>
                <a:gd name="csY87" fmla="*/ 20670 h 230009"/>
                <a:gd name="csX88" fmla="*/ 117335 w 301790"/>
                <a:gd name="csY88" fmla="*/ 16326 h 230009"/>
                <a:gd name="csX89" fmla="*/ 113944 w 301790"/>
                <a:gd name="csY89" fmla="*/ 12393 h 230009"/>
                <a:gd name="csX90" fmla="*/ 93694 w 301790"/>
                <a:gd name="csY90" fmla="*/ 9421 h 230009"/>
                <a:gd name="csX91" fmla="*/ 91731 w 301790"/>
                <a:gd name="csY91" fmla="*/ 15202 h 230009"/>
                <a:gd name="csX92" fmla="*/ 79768 w 301790"/>
                <a:gd name="csY92" fmla="*/ 15164 h 230009"/>
                <a:gd name="csX93" fmla="*/ 60432 w 301790"/>
                <a:gd name="csY93" fmla="*/ 15231 h 230009"/>
                <a:gd name="csX94" fmla="*/ 46745 w 301790"/>
                <a:gd name="csY94" fmla="*/ 9459 h 230009"/>
                <a:gd name="csX95" fmla="*/ 28323 w 301790"/>
                <a:gd name="csY95" fmla="*/ 1839 h 230009"/>
                <a:gd name="csX96" fmla="*/ -471 w 301790"/>
                <a:gd name="csY96" fmla="*/ -152 h 230009"/>
                <a:gd name="csX97" fmla="*/ -4 w 301790"/>
                <a:gd name="csY97" fmla="*/ 6020 h 230009"/>
                <a:gd name="csX98" fmla="*/ 767 w 301790"/>
                <a:gd name="csY98" fmla="*/ 10773 h 230009"/>
                <a:gd name="csX99" fmla="*/ 1986 w 301790"/>
                <a:gd name="csY99" fmla="*/ 16412 h 230009"/>
                <a:gd name="csX100" fmla="*/ 2349 w 301790"/>
                <a:gd name="csY100" fmla="*/ 21165 h 230009"/>
                <a:gd name="csX101" fmla="*/ 2025 w 301790"/>
                <a:gd name="csY101" fmla="*/ 26566 h 230009"/>
                <a:gd name="csX102" fmla="*/ 2396 w 301790"/>
                <a:gd name="csY102" fmla="*/ 32509 h 230009"/>
                <a:gd name="csX103" fmla="*/ 4501 w 301790"/>
                <a:gd name="csY103" fmla="*/ 37043 h 230009"/>
                <a:gd name="csX104" fmla="*/ 9825 w 301790"/>
                <a:gd name="csY104" fmla="*/ 40558 h 230009"/>
                <a:gd name="csX105" fmla="*/ 11978 w 301790"/>
                <a:gd name="csY105" fmla="*/ 45063 h 230009"/>
                <a:gd name="csX106" fmla="*/ 14798 w 301790"/>
                <a:gd name="csY106" fmla="*/ 49445 h 230009"/>
                <a:gd name="csX107" fmla="*/ 15189 w 301790"/>
                <a:gd name="csY107" fmla="*/ 54245 h 230009"/>
                <a:gd name="csX108" fmla="*/ 10540 w 301790"/>
                <a:gd name="csY108" fmla="*/ 59903 h 230009"/>
                <a:gd name="csX109" fmla="*/ 5501 w 301790"/>
                <a:gd name="csY109" fmla="*/ 60018 h 230009"/>
                <a:gd name="csX110" fmla="*/ 7197 w 301790"/>
                <a:gd name="csY110" fmla="*/ 64580 h 230009"/>
                <a:gd name="csX111" fmla="*/ 10140 w 301790"/>
                <a:gd name="csY111" fmla="*/ 68647 h 230009"/>
                <a:gd name="csX112" fmla="*/ 14322 w 301790"/>
                <a:gd name="csY112" fmla="*/ 71457 h 230009"/>
                <a:gd name="csX113" fmla="*/ 19160 w 301790"/>
                <a:gd name="csY113" fmla="*/ 73657 h 230009"/>
                <a:gd name="csX114" fmla="*/ 22865 w 301790"/>
                <a:gd name="csY114" fmla="*/ 77048 h 230009"/>
                <a:gd name="csX115" fmla="*/ 26342 w 301790"/>
                <a:gd name="csY115" fmla="*/ 80334 h 230009"/>
                <a:gd name="csX116" fmla="*/ 28999 w 301790"/>
                <a:gd name="csY116" fmla="*/ 84716 h 230009"/>
                <a:gd name="csX117" fmla="*/ 27828 w 301790"/>
                <a:gd name="csY117" fmla="*/ 90431 h 230009"/>
                <a:gd name="csX118" fmla="*/ 25427 w 301790"/>
                <a:gd name="csY118" fmla="*/ 95479 h 230009"/>
                <a:gd name="csX119" fmla="*/ 24761 w 301790"/>
                <a:gd name="csY119" fmla="*/ 100651 h 230009"/>
                <a:gd name="csX120" fmla="*/ 29561 w 301790"/>
                <a:gd name="csY120" fmla="*/ 101909 h 230009"/>
                <a:gd name="csX121" fmla="*/ 33943 w 301790"/>
                <a:gd name="csY121" fmla="*/ 105595 h 230009"/>
                <a:gd name="csX122" fmla="*/ 39086 w 301790"/>
                <a:gd name="csY122" fmla="*/ 111424 h 230009"/>
                <a:gd name="csX123" fmla="*/ 43668 w 301790"/>
                <a:gd name="csY123" fmla="*/ 116339 h 230009"/>
                <a:gd name="csX124" fmla="*/ 43954 w 301790"/>
                <a:gd name="csY124" fmla="*/ 121206 h 230009"/>
                <a:gd name="csX125" fmla="*/ 48726 w 301790"/>
                <a:gd name="csY125" fmla="*/ 121149 h 230009"/>
                <a:gd name="csX126" fmla="*/ 52403 w 301790"/>
                <a:gd name="csY126" fmla="*/ 117777 h 230009"/>
                <a:gd name="csX127" fmla="*/ 50307 w 301790"/>
                <a:gd name="csY127" fmla="*/ 113177 h 230009"/>
                <a:gd name="csX128" fmla="*/ 49745 w 301790"/>
                <a:gd name="csY128" fmla="*/ 108062 h 230009"/>
                <a:gd name="csX129" fmla="*/ 45830 w 301790"/>
                <a:gd name="csY129" fmla="*/ 105023 h 230009"/>
                <a:gd name="csX130" fmla="*/ 40887 w 301790"/>
                <a:gd name="csY130" fmla="*/ 103928 h 230009"/>
                <a:gd name="csX131" fmla="*/ 42058 w 301790"/>
                <a:gd name="csY131" fmla="*/ 98946 h 230009"/>
                <a:gd name="csX132" fmla="*/ 40163 w 301790"/>
                <a:gd name="csY132" fmla="*/ 93107 h 230009"/>
                <a:gd name="csX133" fmla="*/ 38820 w 301790"/>
                <a:gd name="csY133" fmla="*/ 88488 h 230009"/>
                <a:gd name="csX134" fmla="*/ 38324 w 301790"/>
                <a:gd name="csY134" fmla="*/ 83059 h 230009"/>
                <a:gd name="csX135" fmla="*/ 38363 w 301790"/>
                <a:gd name="csY135" fmla="*/ 77439 h 230009"/>
                <a:gd name="csX136" fmla="*/ 36334 w 301790"/>
                <a:gd name="csY136" fmla="*/ 72228 h 230009"/>
                <a:gd name="csX137" fmla="*/ 33066 w 301790"/>
                <a:gd name="csY137" fmla="*/ 68466 h 230009"/>
                <a:gd name="csX138" fmla="*/ 32076 w 301790"/>
                <a:gd name="csY138" fmla="*/ 63675 h 230009"/>
                <a:gd name="csX139" fmla="*/ 28666 w 301790"/>
                <a:gd name="csY139" fmla="*/ 59418 h 230009"/>
                <a:gd name="csX140" fmla="*/ 29105 w 301790"/>
                <a:gd name="csY140" fmla="*/ 54455 h 230009"/>
                <a:gd name="csX141" fmla="*/ 27228 w 301790"/>
                <a:gd name="csY141" fmla="*/ 49883 h 230009"/>
                <a:gd name="csX142" fmla="*/ 24837 w 301790"/>
                <a:gd name="csY142" fmla="*/ 45720 h 230009"/>
                <a:gd name="csX143" fmla="*/ 22694 w 301790"/>
                <a:gd name="csY143" fmla="*/ 39472 h 230009"/>
                <a:gd name="csX144" fmla="*/ 18617 w 301790"/>
                <a:gd name="csY144" fmla="*/ 35167 h 230009"/>
                <a:gd name="csX145" fmla="*/ 16065 w 301790"/>
                <a:gd name="csY145" fmla="*/ 31043 h 230009"/>
                <a:gd name="csX146" fmla="*/ 17874 w 301790"/>
                <a:gd name="csY146" fmla="*/ 24994 h 230009"/>
                <a:gd name="csX147" fmla="*/ 18684 w 301790"/>
                <a:gd name="csY147" fmla="*/ 19765 h 230009"/>
                <a:gd name="csX148" fmla="*/ 19827 w 301790"/>
                <a:gd name="csY148" fmla="*/ 12469 h 230009"/>
                <a:gd name="csX149" fmla="*/ 24313 w 301790"/>
                <a:gd name="csY149" fmla="*/ 9792 h 230009"/>
                <a:gd name="csX150" fmla="*/ 28771 w 301790"/>
                <a:gd name="csY150" fmla="*/ 13078 h 230009"/>
                <a:gd name="csX151" fmla="*/ 35924 w 301790"/>
                <a:gd name="csY151" fmla="*/ 16117 h 230009"/>
                <a:gd name="csX152" fmla="*/ 35610 w 301790"/>
                <a:gd name="csY152" fmla="*/ 21470 h 230009"/>
                <a:gd name="csX153" fmla="*/ 36362 w 301790"/>
                <a:gd name="csY153" fmla="*/ 26975 h 230009"/>
                <a:gd name="csX154" fmla="*/ 36401 w 301790"/>
                <a:gd name="csY154" fmla="*/ 32052 h 230009"/>
                <a:gd name="csX155" fmla="*/ 37286 w 301790"/>
                <a:gd name="csY155" fmla="*/ 37081 h 230009"/>
                <a:gd name="csX156" fmla="*/ 39220 w 301790"/>
                <a:gd name="csY156" fmla="*/ 42415 h 230009"/>
                <a:gd name="csX157" fmla="*/ 40963 w 301790"/>
                <a:gd name="csY157" fmla="*/ 47378 h 230009"/>
                <a:gd name="csX158" fmla="*/ 43582 w 301790"/>
                <a:gd name="csY158" fmla="*/ 52236 h 230009"/>
                <a:gd name="csX159" fmla="*/ 46745 w 301790"/>
                <a:gd name="csY159" fmla="*/ 57513 h 230009"/>
                <a:gd name="csX160" fmla="*/ 52250 w 301790"/>
                <a:gd name="csY160" fmla="*/ 59227 h 230009"/>
                <a:gd name="csX161" fmla="*/ 52222 w 301790"/>
                <a:gd name="csY161" fmla="*/ 65161 h 230009"/>
                <a:gd name="csX162" fmla="*/ 56260 w 301790"/>
                <a:gd name="csY162" fmla="*/ 69323 h 230009"/>
                <a:gd name="csX163" fmla="*/ 57984 w 301790"/>
                <a:gd name="csY163" fmla="*/ 74143 h 230009"/>
                <a:gd name="csX164" fmla="*/ 62784 w 301790"/>
                <a:gd name="csY164" fmla="*/ 76286 h 230009"/>
                <a:gd name="csX165" fmla="*/ 60299 w 301790"/>
                <a:gd name="csY165" fmla="*/ 81916 h 230009"/>
                <a:gd name="csX166" fmla="*/ 58746 w 301790"/>
                <a:gd name="csY166" fmla="*/ 88002 h 230009"/>
                <a:gd name="csX167" fmla="*/ 64176 w 301790"/>
                <a:gd name="csY167" fmla="*/ 90793 h 230009"/>
                <a:gd name="csX168" fmla="*/ 68519 w 301790"/>
                <a:gd name="csY168" fmla="*/ 93707 h 230009"/>
                <a:gd name="csX169" fmla="*/ 70367 w 301790"/>
                <a:gd name="csY169" fmla="*/ 98461 h 230009"/>
                <a:gd name="csX170" fmla="*/ 73052 w 301790"/>
                <a:gd name="csY170" fmla="*/ 102471 h 230009"/>
                <a:gd name="csX171" fmla="*/ 77549 w 301790"/>
                <a:gd name="csY171" fmla="*/ 106309 h 230009"/>
                <a:gd name="csX172" fmla="*/ 81025 w 301790"/>
                <a:gd name="csY172" fmla="*/ 109700 h 230009"/>
                <a:gd name="csX173" fmla="*/ 84226 w 301790"/>
                <a:gd name="csY173" fmla="*/ 115758 h 230009"/>
                <a:gd name="csX174" fmla="*/ 89207 w 301790"/>
                <a:gd name="csY174" fmla="*/ 123730 h 230009"/>
                <a:gd name="csX175" fmla="*/ 91684 w 301790"/>
                <a:gd name="csY175" fmla="*/ 128055 h 230009"/>
                <a:gd name="csX176" fmla="*/ 91550 w 301790"/>
                <a:gd name="csY176" fmla="*/ 133970 h 230009"/>
                <a:gd name="csX177" fmla="*/ 92931 w 301790"/>
                <a:gd name="csY177" fmla="*/ 139104 h 230009"/>
                <a:gd name="csX178" fmla="*/ 94684 w 301790"/>
                <a:gd name="csY178" fmla="*/ 143581 h 230009"/>
                <a:gd name="csX179" fmla="*/ 91150 w 301790"/>
                <a:gd name="csY179" fmla="*/ 149181 h 230009"/>
                <a:gd name="csX180" fmla="*/ 89293 w 301790"/>
                <a:gd name="csY180" fmla="*/ 153677 h 230009"/>
                <a:gd name="csX181" fmla="*/ 88664 w 301790"/>
                <a:gd name="csY181" fmla="*/ 158935 h 230009"/>
                <a:gd name="csX182" fmla="*/ 91036 w 301790"/>
                <a:gd name="csY182" fmla="*/ 164078 h 230009"/>
                <a:gd name="csX183" fmla="*/ 93303 w 301790"/>
                <a:gd name="csY183" fmla="*/ 168269 h 230009"/>
                <a:gd name="csX184" fmla="*/ 97865 w 301790"/>
                <a:gd name="csY184" fmla="*/ 170927 h 230009"/>
                <a:gd name="csX185" fmla="*/ 103647 w 301790"/>
                <a:gd name="csY185" fmla="*/ 174260 h 230009"/>
                <a:gd name="csX186" fmla="*/ 107724 w 301790"/>
                <a:gd name="csY186" fmla="*/ 179061 h 230009"/>
                <a:gd name="csX187" fmla="*/ 112724 w 301790"/>
                <a:gd name="csY187" fmla="*/ 182985 h 230009"/>
                <a:gd name="csX188" fmla="*/ 118192 w 301790"/>
                <a:gd name="csY188" fmla="*/ 185300 h 230009"/>
                <a:gd name="csX189" fmla="*/ 123040 w 301790"/>
                <a:gd name="csY189" fmla="*/ 186272 h 230009"/>
                <a:gd name="csX190" fmla="*/ 127888 w 301790"/>
                <a:gd name="csY190" fmla="*/ 188824 h 230009"/>
                <a:gd name="csX191" fmla="*/ 132146 w 301790"/>
                <a:gd name="csY191" fmla="*/ 192558 h 230009"/>
                <a:gd name="csX192" fmla="*/ 139975 w 301790"/>
                <a:gd name="csY192" fmla="*/ 197263 h 230009"/>
                <a:gd name="csX193" fmla="*/ 144824 w 301790"/>
                <a:gd name="csY193" fmla="*/ 199245 h 230009"/>
                <a:gd name="csX194" fmla="*/ 149586 w 301790"/>
                <a:gd name="csY194" fmla="*/ 202340 h 230009"/>
                <a:gd name="csX195" fmla="*/ 154501 w 301790"/>
                <a:gd name="csY195" fmla="*/ 203226 h 230009"/>
                <a:gd name="csX196" fmla="*/ 159397 w 301790"/>
                <a:gd name="csY196" fmla="*/ 205407 h 230009"/>
                <a:gd name="csX197" fmla="*/ 164569 w 301790"/>
                <a:gd name="csY197" fmla="*/ 208169 h 230009"/>
                <a:gd name="csX198" fmla="*/ 168608 w 301790"/>
                <a:gd name="csY198" fmla="*/ 211217 h 230009"/>
                <a:gd name="csX199" fmla="*/ 175028 w 301790"/>
                <a:gd name="csY199" fmla="*/ 212056 h 230009"/>
                <a:gd name="csX200" fmla="*/ 180571 w 301790"/>
                <a:gd name="csY200" fmla="*/ 214751 h 230009"/>
                <a:gd name="csX201" fmla="*/ 185733 w 301790"/>
                <a:gd name="csY201" fmla="*/ 215094 h 230009"/>
                <a:gd name="csX202" fmla="*/ 191239 w 301790"/>
                <a:gd name="csY202" fmla="*/ 212618 h 230009"/>
                <a:gd name="csX203" fmla="*/ 196097 w 301790"/>
                <a:gd name="csY203" fmla="*/ 210551 h 230009"/>
                <a:gd name="csX204" fmla="*/ 204079 w 301790"/>
                <a:gd name="csY204" fmla="*/ 208284 h 230009"/>
                <a:gd name="csX205" fmla="*/ 209670 w 301790"/>
                <a:gd name="csY205" fmla="*/ 210008 h 230009"/>
                <a:gd name="csX206" fmla="*/ 215451 w 301790"/>
                <a:gd name="csY206" fmla="*/ 213418 h 230009"/>
                <a:gd name="csX207" fmla="*/ 220204 w 301790"/>
                <a:gd name="csY207" fmla="*/ 218504 h 230009"/>
                <a:gd name="csX208" fmla="*/ 224415 w 301790"/>
                <a:gd name="csY208" fmla="*/ 223647 h 230009"/>
                <a:gd name="csX209" fmla="*/ 227958 w 301790"/>
                <a:gd name="csY209" fmla="*/ 228496 h 230009"/>
                <a:gd name="csX210" fmla="*/ 297747 w 301790"/>
                <a:gd name="csY210" fmla="*/ 156229 h 230009"/>
                <a:gd name="csX211" fmla="*/ 301319 w 301790"/>
                <a:gd name="csY211" fmla="*/ 152220 h 230009"/>
                <a:gd name="csX212" fmla="*/ 297747 w 301790"/>
                <a:gd name="csY212" fmla="*/ 156229 h 23000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Lst>
              <a:rect l="l" t="t" r="r" b="b"/>
              <a:pathLst>
                <a:path w="301790" h="230009">
                  <a:moveTo>
                    <a:pt x="28495" y="45301"/>
                  </a:moveTo>
                  <a:lnTo>
                    <a:pt x="27219" y="39939"/>
                  </a:lnTo>
                  <a:lnTo>
                    <a:pt x="28495" y="45301"/>
                  </a:lnTo>
                  <a:close/>
                  <a:moveTo>
                    <a:pt x="37096" y="48102"/>
                  </a:moveTo>
                  <a:lnTo>
                    <a:pt x="38487" y="43406"/>
                  </a:lnTo>
                  <a:lnTo>
                    <a:pt x="34400" y="46397"/>
                  </a:lnTo>
                  <a:close/>
                  <a:moveTo>
                    <a:pt x="229530" y="229858"/>
                  </a:moveTo>
                  <a:lnTo>
                    <a:pt x="230929" y="225276"/>
                  </a:lnTo>
                  <a:lnTo>
                    <a:pt x="233606" y="215999"/>
                  </a:lnTo>
                  <a:lnTo>
                    <a:pt x="237406" y="210198"/>
                  </a:lnTo>
                  <a:lnTo>
                    <a:pt x="251989" y="210170"/>
                  </a:lnTo>
                  <a:lnTo>
                    <a:pt x="252104" y="205255"/>
                  </a:lnTo>
                  <a:lnTo>
                    <a:pt x="249056" y="201083"/>
                  </a:lnTo>
                  <a:lnTo>
                    <a:pt x="245236" y="198168"/>
                  </a:lnTo>
                  <a:lnTo>
                    <a:pt x="248656" y="187938"/>
                  </a:lnTo>
                  <a:lnTo>
                    <a:pt x="259800" y="187929"/>
                  </a:lnTo>
                  <a:lnTo>
                    <a:pt x="269372" y="187929"/>
                  </a:lnTo>
                  <a:lnTo>
                    <a:pt x="273687" y="185919"/>
                  </a:lnTo>
                  <a:lnTo>
                    <a:pt x="276325" y="181804"/>
                  </a:lnTo>
                  <a:lnTo>
                    <a:pt x="280840" y="178299"/>
                  </a:lnTo>
                  <a:lnTo>
                    <a:pt x="284241" y="182662"/>
                  </a:lnTo>
                  <a:lnTo>
                    <a:pt x="286984" y="176651"/>
                  </a:lnTo>
                  <a:lnTo>
                    <a:pt x="289546" y="171022"/>
                  </a:lnTo>
                  <a:lnTo>
                    <a:pt x="291299" y="166440"/>
                  </a:lnTo>
                  <a:lnTo>
                    <a:pt x="291661" y="161630"/>
                  </a:lnTo>
                  <a:lnTo>
                    <a:pt x="294119" y="155010"/>
                  </a:lnTo>
                  <a:lnTo>
                    <a:pt x="299205" y="149781"/>
                  </a:lnTo>
                  <a:lnTo>
                    <a:pt x="301243" y="145285"/>
                  </a:lnTo>
                  <a:lnTo>
                    <a:pt x="300567" y="140294"/>
                  </a:lnTo>
                  <a:lnTo>
                    <a:pt x="295766" y="141590"/>
                  </a:lnTo>
                  <a:lnTo>
                    <a:pt x="290385" y="139808"/>
                  </a:lnTo>
                  <a:lnTo>
                    <a:pt x="282022" y="140266"/>
                  </a:lnTo>
                  <a:lnTo>
                    <a:pt x="265610" y="144571"/>
                  </a:lnTo>
                  <a:lnTo>
                    <a:pt x="261114" y="147105"/>
                  </a:lnTo>
                  <a:lnTo>
                    <a:pt x="259447" y="151848"/>
                  </a:lnTo>
                  <a:lnTo>
                    <a:pt x="257942" y="159154"/>
                  </a:lnTo>
                  <a:lnTo>
                    <a:pt x="254847" y="164135"/>
                  </a:lnTo>
                  <a:lnTo>
                    <a:pt x="252171" y="169907"/>
                  </a:lnTo>
                  <a:lnTo>
                    <a:pt x="248037" y="172774"/>
                  </a:lnTo>
                  <a:lnTo>
                    <a:pt x="240035" y="177146"/>
                  </a:lnTo>
                  <a:lnTo>
                    <a:pt x="230796" y="177518"/>
                  </a:lnTo>
                  <a:lnTo>
                    <a:pt x="219471" y="180433"/>
                  </a:lnTo>
                  <a:lnTo>
                    <a:pt x="213118" y="182985"/>
                  </a:lnTo>
                  <a:lnTo>
                    <a:pt x="208403" y="182137"/>
                  </a:lnTo>
                  <a:lnTo>
                    <a:pt x="204326" y="177985"/>
                  </a:lnTo>
                  <a:lnTo>
                    <a:pt x="196706" y="175556"/>
                  </a:lnTo>
                  <a:lnTo>
                    <a:pt x="193458" y="171917"/>
                  </a:lnTo>
                  <a:lnTo>
                    <a:pt x="191382" y="166898"/>
                  </a:lnTo>
                  <a:lnTo>
                    <a:pt x="190506" y="162135"/>
                  </a:lnTo>
                  <a:lnTo>
                    <a:pt x="187552" y="157039"/>
                  </a:lnTo>
                  <a:lnTo>
                    <a:pt x="183886" y="150600"/>
                  </a:lnTo>
                  <a:lnTo>
                    <a:pt x="182533" y="145285"/>
                  </a:lnTo>
                  <a:lnTo>
                    <a:pt x="184038" y="139932"/>
                  </a:lnTo>
                  <a:lnTo>
                    <a:pt x="180942" y="134798"/>
                  </a:lnTo>
                  <a:lnTo>
                    <a:pt x="180323" y="129836"/>
                  </a:lnTo>
                  <a:lnTo>
                    <a:pt x="181438" y="124245"/>
                  </a:lnTo>
                  <a:lnTo>
                    <a:pt x="182733" y="117549"/>
                  </a:lnTo>
                  <a:lnTo>
                    <a:pt x="183724" y="112081"/>
                  </a:lnTo>
                  <a:lnTo>
                    <a:pt x="185076" y="106433"/>
                  </a:lnTo>
                  <a:lnTo>
                    <a:pt x="186934" y="100042"/>
                  </a:lnTo>
                  <a:lnTo>
                    <a:pt x="189267" y="95660"/>
                  </a:lnTo>
                  <a:lnTo>
                    <a:pt x="193935" y="88602"/>
                  </a:lnTo>
                  <a:lnTo>
                    <a:pt x="195934" y="84011"/>
                  </a:lnTo>
                  <a:lnTo>
                    <a:pt x="191163" y="84259"/>
                  </a:lnTo>
                  <a:lnTo>
                    <a:pt x="186324" y="82696"/>
                  </a:lnTo>
                  <a:lnTo>
                    <a:pt x="182009" y="80496"/>
                  </a:lnTo>
                  <a:lnTo>
                    <a:pt x="177294" y="78439"/>
                  </a:lnTo>
                  <a:lnTo>
                    <a:pt x="175180" y="73229"/>
                  </a:lnTo>
                  <a:lnTo>
                    <a:pt x="174122" y="68485"/>
                  </a:lnTo>
                  <a:lnTo>
                    <a:pt x="174370" y="63380"/>
                  </a:lnTo>
                  <a:lnTo>
                    <a:pt x="171179" y="59770"/>
                  </a:lnTo>
                  <a:lnTo>
                    <a:pt x="168845" y="55445"/>
                  </a:lnTo>
                  <a:lnTo>
                    <a:pt x="167636" y="50273"/>
                  </a:lnTo>
                  <a:lnTo>
                    <a:pt x="166207" y="45254"/>
                  </a:lnTo>
                  <a:lnTo>
                    <a:pt x="163931" y="40748"/>
                  </a:lnTo>
                  <a:lnTo>
                    <a:pt x="160769" y="36977"/>
                  </a:lnTo>
                  <a:lnTo>
                    <a:pt x="155701" y="34995"/>
                  </a:lnTo>
                  <a:lnTo>
                    <a:pt x="151005" y="34090"/>
                  </a:lnTo>
                  <a:lnTo>
                    <a:pt x="146281" y="35614"/>
                  </a:lnTo>
                  <a:lnTo>
                    <a:pt x="143338" y="39777"/>
                  </a:lnTo>
                  <a:lnTo>
                    <a:pt x="140042" y="43806"/>
                  </a:lnTo>
                  <a:lnTo>
                    <a:pt x="135242" y="44149"/>
                  </a:lnTo>
                  <a:lnTo>
                    <a:pt x="131269" y="41415"/>
                  </a:lnTo>
                  <a:lnTo>
                    <a:pt x="127564" y="38319"/>
                  </a:lnTo>
                  <a:lnTo>
                    <a:pt x="124945" y="33852"/>
                  </a:lnTo>
                  <a:lnTo>
                    <a:pt x="125135" y="28709"/>
                  </a:lnTo>
                  <a:lnTo>
                    <a:pt x="124164" y="23813"/>
                  </a:lnTo>
                  <a:lnTo>
                    <a:pt x="120468" y="20670"/>
                  </a:lnTo>
                  <a:lnTo>
                    <a:pt x="117335" y="16326"/>
                  </a:lnTo>
                  <a:lnTo>
                    <a:pt x="113944" y="12393"/>
                  </a:lnTo>
                  <a:lnTo>
                    <a:pt x="93694" y="9421"/>
                  </a:lnTo>
                  <a:lnTo>
                    <a:pt x="91731" y="15202"/>
                  </a:lnTo>
                  <a:lnTo>
                    <a:pt x="79768" y="15164"/>
                  </a:lnTo>
                  <a:lnTo>
                    <a:pt x="60432" y="15231"/>
                  </a:lnTo>
                  <a:lnTo>
                    <a:pt x="46745" y="9459"/>
                  </a:lnTo>
                  <a:lnTo>
                    <a:pt x="28323" y="1839"/>
                  </a:lnTo>
                  <a:lnTo>
                    <a:pt x="-471" y="-152"/>
                  </a:lnTo>
                  <a:lnTo>
                    <a:pt x="-4" y="6020"/>
                  </a:lnTo>
                  <a:lnTo>
                    <a:pt x="767" y="10773"/>
                  </a:lnTo>
                  <a:lnTo>
                    <a:pt x="1986" y="16412"/>
                  </a:lnTo>
                  <a:lnTo>
                    <a:pt x="2349" y="21165"/>
                  </a:lnTo>
                  <a:lnTo>
                    <a:pt x="2025" y="26566"/>
                  </a:lnTo>
                  <a:lnTo>
                    <a:pt x="2396" y="32509"/>
                  </a:lnTo>
                  <a:lnTo>
                    <a:pt x="4501" y="37043"/>
                  </a:lnTo>
                  <a:lnTo>
                    <a:pt x="9825" y="40558"/>
                  </a:lnTo>
                  <a:lnTo>
                    <a:pt x="11978" y="45063"/>
                  </a:lnTo>
                  <a:lnTo>
                    <a:pt x="14798" y="49445"/>
                  </a:lnTo>
                  <a:lnTo>
                    <a:pt x="15189" y="54245"/>
                  </a:lnTo>
                  <a:lnTo>
                    <a:pt x="10540" y="59903"/>
                  </a:lnTo>
                  <a:lnTo>
                    <a:pt x="5501" y="60018"/>
                  </a:lnTo>
                  <a:lnTo>
                    <a:pt x="7197" y="64580"/>
                  </a:lnTo>
                  <a:lnTo>
                    <a:pt x="10140" y="68647"/>
                  </a:lnTo>
                  <a:lnTo>
                    <a:pt x="14322" y="71457"/>
                  </a:lnTo>
                  <a:lnTo>
                    <a:pt x="19160" y="73657"/>
                  </a:lnTo>
                  <a:lnTo>
                    <a:pt x="22865" y="77048"/>
                  </a:lnTo>
                  <a:lnTo>
                    <a:pt x="26342" y="80334"/>
                  </a:lnTo>
                  <a:lnTo>
                    <a:pt x="28999" y="84716"/>
                  </a:lnTo>
                  <a:lnTo>
                    <a:pt x="27828" y="90431"/>
                  </a:lnTo>
                  <a:lnTo>
                    <a:pt x="25427" y="95479"/>
                  </a:lnTo>
                  <a:lnTo>
                    <a:pt x="24761" y="100651"/>
                  </a:lnTo>
                  <a:lnTo>
                    <a:pt x="29561" y="101909"/>
                  </a:lnTo>
                  <a:lnTo>
                    <a:pt x="33943" y="105595"/>
                  </a:lnTo>
                  <a:lnTo>
                    <a:pt x="39086" y="111424"/>
                  </a:lnTo>
                  <a:lnTo>
                    <a:pt x="43668" y="116339"/>
                  </a:lnTo>
                  <a:lnTo>
                    <a:pt x="43954" y="121206"/>
                  </a:lnTo>
                  <a:lnTo>
                    <a:pt x="48726" y="121149"/>
                  </a:lnTo>
                  <a:lnTo>
                    <a:pt x="52403" y="117777"/>
                  </a:lnTo>
                  <a:lnTo>
                    <a:pt x="50307" y="113177"/>
                  </a:lnTo>
                  <a:lnTo>
                    <a:pt x="49745" y="108062"/>
                  </a:lnTo>
                  <a:lnTo>
                    <a:pt x="45830" y="105023"/>
                  </a:lnTo>
                  <a:lnTo>
                    <a:pt x="40887" y="103928"/>
                  </a:lnTo>
                  <a:lnTo>
                    <a:pt x="42058" y="98946"/>
                  </a:lnTo>
                  <a:lnTo>
                    <a:pt x="40163" y="93107"/>
                  </a:lnTo>
                  <a:lnTo>
                    <a:pt x="38820" y="88488"/>
                  </a:lnTo>
                  <a:lnTo>
                    <a:pt x="38324" y="83059"/>
                  </a:lnTo>
                  <a:lnTo>
                    <a:pt x="38363" y="77439"/>
                  </a:lnTo>
                  <a:lnTo>
                    <a:pt x="36334" y="72228"/>
                  </a:lnTo>
                  <a:lnTo>
                    <a:pt x="33066" y="68466"/>
                  </a:lnTo>
                  <a:lnTo>
                    <a:pt x="32076" y="63675"/>
                  </a:lnTo>
                  <a:lnTo>
                    <a:pt x="28666" y="59418"/>
                  </a:lnTo>
                  <a:lnTo>
                    <a:pt x="29105" y="54455"/>
                  </a:lnTo>
                  <a:lnTo>
                    <a:pt x="27228" y="49883"/>
                  </a:lnTo>
                  <a:lnTo>
                    <a:pt x="24837" y="45720"/>
                  </a:lnTo>
                  <a:lnTo>
                    <a:pt x="22694" y="39472"/>
                  </a:lnTo>
                  <a:lnTo>
                    <a:pt x="18617" y="35167"/>
                  </a:lnTo>
                  <a:lnTo>
                    <a:pt x="16065" y="31043"/>
                  </a:lnTo>
                  <a:lnTo>
                    <a:pt x="17874" y="24994"/>
                  </a:lnTo>
                  <a:lnTo>
                    <a:pt x="18684" y="19765"/>
                  </a:lnTo>
                  <a:lnTo>
                    <a:pt x="19827" y="12469"/>
                  </a:lnTo>
                  <a:lnTo>
                    <a:pt x="24313" y="9792"/>
                  </a:lnTo>
                  <a:lnTo>
                    <a:pt x="28771" y="13078"/>
                  </a:lnTo>
                  <a:lnTo>
                    <a:pt x="35924" y="16117"/>
                  </a:lnTo>
                  <a:lnTo>
                    <a:pt x="35610" y="21470"/>
                  </a:lnTo>
                  <a:lnTo>
                    <a:pt x="36362" y="26975"/>
                  </a:lnTo>
                  <a:lnTo>
                    <a:pt x="36401" y="32052"/>
                  </a:lnTo>
                  <a:lnTo>
                    <a:pt x="37286" y="37081"/>
                  </a:lnTo>
                  <a:lnTo>
                    <a:pt x="39220" y="42415"/>
                  </a:lnTo>
                  <a:lnTo>
                    <a:pt x="40963" y="47378"/>
                  </a:lnTo>
                  <a:lnTo>
                    <a:pt x="43582" y="52236"/>
                  </a:lnTo>
                  <a:lnTo>
                    <a:pt x="46745" y="57513"/>
                  </a:lnTo>
                  <a:lnTo>
                    <a:pt x="52250" y="59227"/>
                  </a:lnTo>
                  <a:lnTo>
                    <a:pt x="52222" y="65161"/>
                  </a:lnTo>
                  <a:lnTo>
                    <a:pt x="56260" y="69323"/>
                  </a:lnTo>
                  <a:lnTo>
                    <a:pt x="57984" y="74143"/>
                  </a:lnTo>
                  <a:lnTo>
                    <a:pt x="62784" y="76286"/>
                  </a:lnTo>
                  <a:lnTo>
                    <a:pt x="60299" y="81916"/>
                  </a:lnTo>
                  <a:lnTo>
                    <a:pt x="58746" y="88002"/>
                  </a:lnTo>
                  <a:lnTo>
                    <a:pt x="64176" y="90793"/>
                  </a:lnTo>
                  <a:lnTo>
                    <a:pt x="68519" y="93707"/>
                  </a:lnTo>
                  <a:lnTo>
                    <a:pt x="70367" y="98461"/>
                  </a:lnTo>
                  <a:lnTo>
                    <a:pt x="73052" y="102471"/>
                  </a:lnTo>
                  <a:lnTo>
                    <a:pt x="77549" y="106309"/>
                  </a:lnTo>
                  <a:lnTo>
                    <a:pt x="81025" y="109700"/>
                  </a:lnTo>
                  <a:lnTo>
                    <a:pt x="84226" y="115758"/>
                  </a:lnTo>
                  <a:lnTo>
                    <a:pt x="89207" y="123730"/>
                  </a:lnTo>
                  <a:lnTo>
                    <a:pt x="91684" y="128055"/>
                  </a:lnTo>
                  <a:lnTo>
                    <a:pt x="91550" y="133970"/>
                  </a:lnTo>
                  <a:lnTo>
                    <a:pt x="92931" y="139104"/>
                  </a:lnTo>
                  <a:lnTo>
                    <a:pt x="94684" y="143581"/>
                  </a:lnTo>
                  <a:lnTo>
                    <a:pt x="91150" y="149181"/>
                  </a:lnTo>
                  <a:lnTo>
                    <a:pt x="89293" y="153677"/>
                  </a:lnTo>
                  <a:lnTo>
                    <a:pt x="88664" y="158935"/>
                  </a:lnTo>
                  <a:lnTo>
                    <a:pt x="91036" y="164078"/>
                  </a:lnTo>
                  <a:lnTo>
                    <a:pt x="93303" y="168269"/>
                  </a:lnTo>
                  <a:lnTo>
                    <a:pt x="97865" y="170927"/>
                  </a:lnTo>
                  <a:lnTo>
                    <a:pt x="103647" y="174260"/>
                  </a:lnTo>
                  <a:lnTo>
                    <a:pt x="107724" y="179061"/>
                  </a:lnTo>
                  <a:lnTo>
                    <a:pt x="112724" y="182985"/>
                  </a:lnTo>
                  <a:lnTo>
                    <a:pt x="118192" y="185300"/>
                  </a:lnTo>
                  <a:lnTo>
                    <a:pt x="123040" y="186272"/>
                  </a:lnTo>
                  <a:lnTo>
                    <a:pt x="127888" y="188824"/>
                  </a:lnTo>
                  <a:lnTo>
                    <a:pt x="132146" y="192558"/>
                  </a:lnTo>
                  <a:lnTo>
                    <a:pt x="139975" y="197263"/>
                  </a:lnTo>
                  <a:lnTo>
                    <a:pt x="144824" y="199245"/>
                  </a:lnTo>
                  <a:lnTo>
                    <a:pt x="149586" y="202340"/>
                  </a:lnTo>
                  <a:lnTo>
                    <a:pt x="154501" y="203226"/>
                  </a:lnTo>
                  <a:lnTo>
                    <a:pt x="159397" y="205407"/>
                  </a:lnTo>
                  <a:lnTo>
                    <a:pt x="164569" y="208169"/>
                  </a:lnTo>
                  <a:lnTo>
                    <a:pt x="168608" y="211217"/>
                  </a:lnTo>
                  <a:lnTo>
                    <a:pt x="175028" y="212056"/>
                  </a:lnTo>
                  <a:lnTo>
                    <a:pt x="180571" y="214751"/>
                  </a:lnTo>
                  <a:lnTo>
                    <a:pt x="185733" y="215094"/>
                  </a:lnTo>
                  <a:lnTo>
                    <a:pt x="191239" y="212618"/>
                  </a:lnTo>
                  <a:lnTo>
                    <a:pt x="196097" y="210551"/>
                  </a:lnTo>
                  <a:lnTo>
                    <a:pt x="204079" y="208284"/>
                  </a:lnTo>
                  <a:lnTo>
                    <a:pt x="209670" y="210008"/>
                  </a:lnTo>
                  <a:lnTo>
                    <a:pt x="215451" y="213418"/>
                  </a:lnTo>
                  <a:lnTo>
                    <a:pt x="220204" y="218504"/>
                  </a:lnTo>
                  <a:lnTo>
                    <a:pt x="224415" y="223647"/>
                  </a:lnTo>
                  <a:lnTo>
                    <a:pt x="227958" y="228496"/>
                  </a:lnTo>
                  <a:close/>
                  <a:moveTo>
                    <a:pt x="297747" y="156229"/>
                  </a:moveTo>
                  <a:lnTo>
                    <a:pt x="301319" y="152220"/>
                  </a:lnTo>
                  <a:lnTo>
                    <a:pt x="297747" y="156229"/>
                  </a:lnTo>
                  <a:close/>
                </a:path>
              </a:pathLst>
            </a:custGeom>
            <a:solidFill>
              <a:schemeClr val="accent2"/>
            </a:solidFill>
            <a:ln w="3175" cap="flat">
              <a:solidFill>
                <a:srgbClr val="FFFFFF"/>
              </a:solidFill>
              <a:prstDash val="solid"/>
              <a:miter/>
            </a:ln>
          </p:spPr>
          <p:txBody>
            <a:bodyPr/>
            <a:lstStyle/>
            <a:p>
              <a:endParaRPr lang="en-US"/>
            </a:p>
          </p:txBody>
        </p:sp>
        <p:sp>
          <p:nvSpPr>
            <p:cNvPr id="26" name="Freeform: Shape 25">
              <a:extLst>
                <a:ext uri="{FF2B5EF4-FFF2-40B4-BE49-F238E27FC236}">
                  <a16:creationId xmlns:a16="http://schemas.microsoft.com/office/drawing/2014/main" id="{8FF02EAC-FB4A-08AC-C65B-A0A16095EC81}"/>
                </a:ext>
              </a:extLst>
            </p:cNvPr>
            <p:cNvSpPr/>
            <p:nvPr/>
          </p:nvSpPr>
          <p:spPr>
            <a:xfrm>
              <a:off x="5786177" y="2919899"/>
              <a:ext cx="446389" cy="498643"/>
            </a:xfrm>
            <a:custGeom>
              <a:avLst/>
              <a:gdLst>
                <a:gd name="csX0" fmla="*/ 309472 w 446389"/>
                <a:gd name="csY0" fmla="*/ 387335 h 498643"/>
                <a:gd name="csX1" fmla="*/ 314502 w 446389"/>
                <a:gd name="csY1" fmla="*/ 382639 h 498643"/>
                <a:gd name="csX2" fmla="*/ 309539 w 446389"/>
                <a:gd name="csY2" fmla="*/ 386277 h 498643"/>
                <a:gd name="csX3" fmla="*/ 306148 w 446389"/>
                <a:gd name="csY3" fmla="*/ 422901 h 498643"/>
                <a:gd name="csX4" fmla="*/ 307510 w 446389"/>
                <a:gd name="csY4" fmla="*/ 417729 h 498643"/>
                <a:gd name="csX5" fmla="*/ 306215 w 446389"/>
                <a:gd name="csY5" fmla="*/ 422348 h 498643"/>
                <a:gd name="csX6" fmla="*/ 264172 w 446389"/>
                <a:gd name="csY6" fmla="*/ 498491 h 498643"/>
                <a:gd name="csX7" fmla="*/ 270277 w 446389"/>
                <a:gd name="csY7" fmla="*/ 491967 h 498643"/>
                <a:gd name="csX8" fmla="*/ 272134 w 446389"/>
                <a:gd name="csY8" fmla="*/ 487033 h 498643"/>
                <a:gd name="csX9" fmla="*/ 272858 w 446389"/>
                <a:gd name="csY9" fmla="*/ 481632 h 498643"/>
                <a:gd name="csX10" fmla="*/ 276335 w 446389"/>
                <a:gd name="csY10" fmla="*/ 476222 h 498643"/>
                <a:gd name="csX11" fmla="*/ 282269 w 446389"/>
                <a:gd name="csY11" fmla="*/ 471288 h 498643"/>
                <a:gd name="csX12" fmla="*/ 286603 w 446389"/>
                <a:gd name="csY12" fmla="*/ 465906 h 498643"/>
                <a:gd name="csX13" fmla="*/ 291070 w 446389"/>
                <a:gd name="csY13" fmla="*/ 456381 h 498643"/>
                <a:gd name="csX14" fmla="*/ 292127 w 446389"/>
                <a:gd name="csY14" fmla="*/ 450742 h 498643"/>
                <a:gd name="csX15" fmla="*/ 293851 w 446389"/>
                <a:gd name="csY15" fmla="*/ 445542 h 498643"/>
                <a:gd name="csX16" fmla="*/ 296642 w 446389"/>
                <a:gd name="csY16" fmla="*/ 440350 h 498643"/>
                <a:gd name="csX17" fmla="*/ 300766 w 446389"/>
                <a:gd name="csY17" fmla="*/ 435255 h 498643"/>
                <a:gd name="csX18" fmla="*/ 304919 w 446389"/>
                <a:gd name="csY18" fmla="*/ 430987 h 498643"/>
                <a:gd name="csX19" fmla="*/ 305748 w 446389"/>
                <a:gd name="csY19" fmla="*/ 425110 h 498643"/>
                <a:gd name="csX20" fmla="*/ 305653 w 446389"/>
                <a:gd name="csY20" fmla="*/ 420119 h 498643"/>
                <a:gd name="csX21" fmla="*/ 305177 w 446389"/>
                <a:gd name="csY21" fmla="*/ 414919 h 498643"/>
                <a:gd name="csX22" fmla="*/ 304367 w 446389"/>
                <a:gd name="csY22" fmla="*/ 409918 h 498643"/>
                <a:gd name="csX23" fmla="*/ 304405 w 446389"/>
                <a:gd name="csY23" fmla="*/ 402270 h 498643"/>
                <a:gd name="csX24" fmla="*/ 301595 w 446389"/>
                <a:gd name="csY24" fmla="*/ 397745 h 498643"/>
                <a:gd name="csX25" fmla="*/ 305377 w 446389"/>
                <a:gd name="csY25" fmla="*/ 393983 h 498643"/>
                <a:gd name="csX26" fmla="*/ 300843 w 446389"/>
                <a:gd name="csY26" fmla="*/ 391954 h 498643"/>
                <a:gd name="csX27" fmla="*/ 305348 w 446389"/>
                <a:gd name="csY27" fmla="*/ 389735 h 498643"/>
                <a:gd name="csX28" fmla="*/ 311197 w 446389"/>
                <a:gd name="csY28" fmla="*/ 384486 h 498643"/>
                <a:gd name="csX29" fmla="*/ 315740 w 446389"/>
                <a:gd name="csY29" fmla="*/ 381667 h 498643"/>
                <a:gd name="csX30" fmla="*/ 320598 w 446389"/>
                <a:gd name="csY30" fmla="*/ 376619 h 498643"/>
                <a:gd name="csX31" fmla="*/ 325474 w 446389"/>
                <a:gd name="csY31" fmla="*/ 374114 h 498643"/>
                <a:gd name="csX32" fmla="*/ 329570 w 446389"/>
                <a:gd name="csY32" fmla="*/ 371370 h 498643"/>
                <a:gd name="csX33" fmla="*/ 334504 w 446389"/>
                <a:gd name="csY33" fmla="*/ 371256 h 498643"/>
                <a:gd name="csX34" fmla="*/ 340343 w 446389"/>
                <a:gd name="csY34" fmla="*/ 366360 h 498643"/>
                <a:gd name="csX35" fmla="*/ 345086 w 446389"/>
                <a:gd name="csY35" fmla="*/ 364055 h 498643"/>
                <a:gd name="csX36" fmla="*/ 349897 w 446389"/>
                <a:gd name="csY36" fmla="*/ 361398 h 498643"/>
                <a:gd name="csX37" fmla="*/ 354764 w 446389"/>
                <a:gd name="csY37" fmla="*/ 360855 h 498643"/>
                <a:gd name="csX38" fmla="*/ 360602 w 446389"/>
                <a:gd name="csY38" fmla="*/ 360474 h 498643"/>
                <a:gd name="csX39" fmla="*/ 373252 w 446389"/>
                <a:gd name="csY39" fmla="*/ 360617 h 498643"/>
                <a:gd name="csX40" fmla="*/ 374147 w 446389"/>
                <a:gd name="csY40" fmla="*/ 354711 h 498643"/>
                <a:gd name="csX41" fmla="*/ 378948 w 446389"/>
                <a:gd name="csY41" fmla="*/ 350911 h 498643"/>
                <a:gd name="csX42" fmla="*/ 383986 w 446389"/>
                <a:gd name="csY42" fmla="*/ 348387 h 498643"/>
                <a:gd name="csX43" fmla="*/ 383139 w 446389"/>
                <a:gd name="csY43" fmla="*/ 343262 h 498643"/>
                <a:gd name="csX44" fmla="*/ 383720 w 446389"/>
                <a:gd name="csY44" fmla="*/ 338519 h 498643"/>
                <a:gd name="csX45" fmla="*/ 385758 w 446389"/>
                <a:gd name="csY45" fmla="*/ 333575 h 498643"/>
                <a:gd name="csX46" fmla="*/ 389749 w 446389"/>
                <a:gd name="csY46" fmla="*/ 329308 h 498643"/>
                <a:gd name="csX47" fmla="*/ 391597 w 446389"/>
                <a:gd name="csY47" fmla="*/ 323231 h 498643"/>
                <a:gd name="csX48" fmla="*/ 395264 w 446389"/>
                <a:gd name="csY48" fmla="*/ 318078 h 498643"/>
                <a:gd name="csX49" fmla="*/ 396226 w 446389"/>
                <a:gd name="csY49" fmla="*/ 313154 h 498643"/>
                <a:gd name="csX50" fmla="*/ 395340 w 446389"/>
                <a:gd name="csY50" fmla="*/ 307772 h 498643"/>
                <a:gd name="csX51" fmla="*/ 396207 w 446389"/>
                <a:gd name="csY51" fmla="*/ 300209 h 498643"/>
                <a:gd name="csX52" fmla="*/ 400179 w 446389"/>
                <a:gd name="csY52" fmla="*/ 294980 h 498643"/>
                <a:gd name="csX53" fmla="*/ 400646 w 446389"/>
                <a:gd name="csY53" fmla="*/ 290084 h 498643"/>
                <a:gd name="csX54" fmla="*/ 400731 w 446389"/>
                <a:gd name="csY54" fmla="*/ 281912 h 498643"/>
                <a:gd name="csX55" fmla="*/ 402236 w 446389"/>
                <a:gd name="csY55" fmla="*/ 274387 h 498643"/>
                <a:gd name="csX56" fmla="*/ 403217 w 446389"/>
                <a:gd name="csY56" fmla="*/ 269358 h 498643"/>
                <a:gd name="csX57" fmla="*/ 401293 w 446389"/>
                <a:gd name="csY57" fmla="*/ 261490 h 498643"/>
                <a:gd name="csX58" fmla="*/ 400217 w 446389"/>
                <a:gd name="csY58" fmla="*/ 254232 h 498643"/>
                <a:gd name="csX59" fmla="*/ 400836 w 446389"/>
                <a:gd name="csY59" fmla="*/ 248793 h 498643"/>
                <a:gd name="csX60" fmla="*/ 400607 w 446389"/>
                <a:gd name="csY60" fmla="*/ 243583 h 498643"/>
                <a:gd name="csX61" fmla="*/ 401065 w 446389"/>
                <a:gd name="csY61" fmla="*/ 236106 h 498643"/>
                <a:gd name="csX62" fmla="*/ 401570 w 446389"/>
                <a:gd name="csY62" fmla="*/ 231058 h 498643"/>
                <a:gd name="csX63" fmla="*/ 406370 w 446389"/>
                <a:gd name="csY63" fmla="*/ 230353 h 498643"/>
                <a:gd name="csX64" fmla="*/ 410856 w 446389"/>
                <a:gd name="csY64" fmla="*/ 228362 h 498643"/>
                <a:gd name="csX65" fmla="*/ 413809 w 446389"/>
                <a:gd name="csY65" fmla="*/ 223514 h 498643"/>
                <a:gd name="csX66" fmla="*/ 417219 w 446389"/>
                <a:gd name="csY66" fmla="*/ 215446 h 498643"/>
                <a:gd name="csX67" fmla="*/ 419496 w 446389"/>
                <a:gd name="csY67" fmla="*/ 210951 h 498643"/>
                <a:gd name="csX68" fmla="*/ 422858 w 446389"/>
                <a:gd name="csY68" fmla="*/ 205302 h 498643"/>
                <a:gd name="csX69" fmla="*/ 428706 w 446389"/>
                <a:gd name="csY69" fmla="*/ 201311 h 498643"/>
                <a:gd name="csX70" fmla="*/ 432621 w 446389"/>
                <a:gd name="csY70" fmla="*/ 195567 h 498643"/>
                <a:gd name="csX71" fmla="*/ 436317 w 446389"/>
                <a:gd name="csY71" fmla="*/ 190157 h 498643"/>
                <a:gd name="csX72" fmla="*/ 439622 w 446389"/>
                <a:gd name="csY72" fmla="*/ 186042 h 498643"/>
                <a:gd name="csX73" fmla="*/ 442489 w 446389"/>
                <a:gd name="csY73" fmla="*/ 180128 h 498643"/>
                <a:gd name="csX74" fmla="*/ 444156 w 446389"/>
                <a:gd name="csY74" fmla="*/ 175013 h 498643"/>
                <a:gd name="csX75" fmla="*/ 445604 w 446389"/>
                <a:gd name="csY75" fmla="*/ 169574 h 498643"/>
                <a:gd name="csX76" fmla="*/ 445918 w 446389"/>
                <a:gd name="csY76" fmla="*/ 164564 h 498643"/>
                <a:gd name="csX77" fmla="*/ 445832 w 446389"/>
                <a:gd name="csY77" fmla="*/ 159677 h 498643"/>
                <a:gd name="csX78" fmla="*/ 444670 w 446389"/>
                <a:gd name="csY78" fmla="*/ 154962 h 498643"/>
                <a:gd name="csX79" fmla="*/ 443718 w 446389"/>
                <a:gd name="csY79" fmla="*/ 149438 h 498643"/>
                <a:gd name="csX80" fmla="*/ 442079 w 446389"/>
                <a:gd name="csY80" fmla="*/ 143952 h 498643"/>
                <a:gd name="csX81" fmla="*/ 440650 w 446389"/>
                <a:gd name="csY81" fmla="*/ 139065 h 498643"/>
                <a:gd name="csX82" fmla="*/ 438317 w 446389"/>
                <a:gd name="csY82" fmla="*/ 133912 h 498643"/>
                <a:gd name="csX83" fmla="*/ 432183 w 446389"/>
                <a:gd name="csY83" fmla="*/ 131636 h 498643"/>
                <a:gd name="csX84" fmla="*/ 422496 w 446389"/>
                <a:gd name="csY84" fmla="*/ 131607 h 498643"/>
                <a:gd name="csX85" fmla="*/ 417238 w 446389"/>
                <a:gd name="csY85" fmla="*/ 128892 h 498643"/>
                <a:gd name="csX86" fmla="*/ 413047 w 446389"/>
                <a:gd name="csY86" fmla="*/ 126025 h 498643"/>
                <a:gd name="csX87" fmla="*/ 408142 w 446389"/>
                <a:gd name="csY87" fmla="*/ 121101 h 498643"/>
                <a:gd name="csX88" fmla="*/ 404322 w 446389"/>
                <a:gd name="csY88" fmla="*/ 116605 h 498643"/>
                <a:gd name="csX89" fmla="*/ 399788 w 446389"/>
                <a:gd name="csY89" fmla="*/ 113234 h 498643"/>
                <a:gd name="csX90" fmla="*/ 394426 w 446389"/>
                <a:gd name="csY90" fmla="*/ 108576 h 498643"/>
                <a:gd name="csX91" fmla="*/ 389292 w 446389"/>
                <a:gd name="csY91" fmla="*/ 105547 h 498643"/>
                <a:gd name="csX92" fmla="*/ 379700 w 446389"/>
                <a:gd name="csY92" fmla="*/ 102813 h 498643"/>
                <a:gd name="csX93" fmla="*/ 370242 w 446389"/>
                <a:gd name="csY93" fmla="*/ 104594 h 498643"/>
                <a:gd name="csX94" fmla="*/ 355507 w 446389"/>
                <a:gd name="csY94" fmla="*/ 100975 h 498643"/>
                <a:gd name="csX95" fmla="*/ 350420 w 446389"/>
                <a:gd name="csY95" fmla="*/ 98327 h 498643"/>
                <a:gd name="csX96" fmla="*/ 345629 w 446389"/>
                <a:gd name="csY96" fmla="*/ 97650 h 498643"/>
                <a:gd name="csX97" fmla="*/ 341267 w 446389"/>
                <a:gd name="csY97" fmla="*/ 100099 h 498643"/>
                <a:gd name="csX98" fmla="*/ 336504 w 446389"/>
                <a:gd name="csY98" fmla="*/ 103080 h 498643"/>
                <a:gd name="csX99" fmla="*/ 332370 w 446389"/>
                <a:gd name="csY99" fmla="*/ 105814 h 498643"/>
                <a:gd name="csX100" fmla="*/ 334123 w 446389"/>
                <a:gd name="csY100" fmla="*/ 98079 h 498643"/>
                <a:gd name="csX101" fmla="*/ 333837 w 446389"/>
                <a:gd name="csY101" fmla="*/ 92888 h 498643"/>
                <a:gd name="csX102" fmla="*/ 330656 w 446389"/>
                <a:gd name="csY102" fmla="*/ 87916 h 498643"/>
                <a:gd name="csX103" fmla="*/ 325303 w 446389"/>
                <a:gd name="csY103" fmla="*/ 87402 h 498643"/>
                <a:gd name="csX104" fmla="*/ 321322 w 446389"/>
                <a:gd name="csY104" fmla="*/ 83373 h 498643"/>
                <a:gd name="csX105" fmla="*/ 316502 w 446389"/>
                <a:gd name="csY105" fmla="*/ 82353 h 498643"/>
                <a:gd name="csX106" fmla="*/ 312130 w 446389"/>
                <a:gd name="csY106" fmla="*/ 80296 h 498643"/>
                <a:gd name="csX107" fmla="*/ 307129 w 446389"/>
                <a:gd name="csY107" fmla="*/ 77562 h 498643"/>
                <a:gd name="csX108" fmla="*/ 301795 w 446389"/>
                <a:gd name="csY108" fmla="*/ 74857 h 498643"/>
                <a:gd name="csX109" fmla="*/ 296766 w 446389"/>
                <a:gd name="csY109" fmla="*/ 76724 h 498643"/>
                <a:gd name="csX110" fmla="*/ 291813 w 446389"/>
                <a:gd name="csY110" fmla="*/ 77353 h 498643"/>
                <a:gd name="csX111" fmla="*/ 287022 w 446389"/>
                <a:gd name="csY111" fmla="*/ 75438 h 498643"/>
                <a:gd name="csX112" fmla="*/ 289232 w 446389"/>
                <a:gd name="csY112" fmla="*/ 70723 h 498643"/>
                <a:gd name="csX113" fmla="*/ 282726 w 446389"/>
                <a:gd name="csY113" fmla="*/ 70009 h 498643"/>
                <a:gd name="csX114" fmla="*/ 278802 w 446389"/>
                <a:gd name="csY114" fmla="*/ 67190 h 498643"/>
                <a:gd name="csX115" fmla="*/ 276078 w 446389"/>
                <a:gd name="csY115" fmla="*/ 62094 h 498643"/>
                <a:gd name="csX116" fmla="*/ 271382 w 446389"/>
                <a:gd name="csY116" fmla="*/ 59693 h 498643"/>
                <a:gd name="csX117" fmla="*/ 272125 w 446389"/>
                <a:gd name="csY117" fmla="*/ 54483 h 498643"/>
                <a:gd name="csX118" fmla="*/ 272268 w 446389"/>
                <a:gd name="csY118" fmla="*/ 49454 h 498643"/>
                <a:gd name="csX119" fmla="*/ 270601 w 446389"/>
                <a:gd name="csY119" fmla="*/ 44720 h 498643"/>
                <a:gd name="csX120" fmla="*/ 264314 w 446389"/>
                <a:gd name="csY120" fmla="*/ 41777 h 498643"/>
                <a:gd name="csX121" fmla="*/ 262495 w 446389"/>
                <a:gd name="csY121" fmla="*/ 37129 h 498643"/>
                <a:gd name="csX122" fmla="*/ 260695 w 446389"/>
                <a:gd name="csY122" fmla="*/ 31528 h 498643"/>
                <a:gd name="csX123" fmla="*/ 258752 w 446389"/>
                <a:gd name="csY123" fmla="*/ 24327 h 498643"/>
                <a:gd name="csX124" fmla="*/ 258790 w 446389"/>
                <a:gd name="csY124" fmla="*/ 19403 h 498643"/>
                <a:gd name="csX125" fmla="*/ 257437 w 446389"/>
                <a:gd name="csY125" fmla="*/ 14212 h 498643"/>
                <a:gd name="csX126" fmla="*/ 253580 w 446389"/>
                <a:gd name="csY126" fmla="*/ 10392 h 498643"/>
                <a:gd name="csX127" fmla="*/ 252341 w 446389"/>
                <a:gd name="csY127" fmla="*/ 15393 h 498643"/>
                <a:gd name="csX128" fmla="*/ 249217 w 446389"/>
                <a:gd name="csY128" fmla="*/ 19031 h 498643"/>
                <a:gd name="csX129" fmla="*/ 246474 w 446389"/>
                <a:gd name="csY129" fmla="*/ 24346 h 498643"/>
                <a:gd name="csX130" fmla="*/ 243721 w 446389"/>
                <a:gd name="csY130" fmla="*/ 29737 h 498643"/>
                <a:gd name="csX131" fmla="*/ 242026 w 446389"/>
                <a:gd name="csY131" fmla="*/ 34490 h 498643"/>
                <a:gd name="csX132" fmla="*/ 238502 w 446389"/>
                <a:gd name="csY132" fmla="*/ 37900 h 498643"/>
                <a:gd name="csX133" fmla="*/ 233663 w 446389"/>
                <a:gd name="csY133" fmla="*/ 39215 h 498643"/>
                <a:gd name="csX134" fmla="*/ 228710 w 446389"/>
                <a:gd name="csY134" fmla="*/ 37881 h 498643"/>
                <a:gd name="csX135" fmla="*/ 223995 w 446389"/>
                <a:gd name="csY135" fmla="*/ 40082 h 498643"/>
                <a:gd name="csX136" fmla="*/ 219528 w 446389"/>
                <a:gd name="csY136" fmla="*/ 38405 h 498643"/>
                <a:gd name="csX137" fmla="*/ 215241 w 446389"/>
                <a:gd name="csY137" fmla="*/ 36081 h 498643"/>
                <a:gd name="csX138" fmla="*/ 210174 w 446389"/>
                <a:gd name="csY138" fmla="*/ 35043 h 498643"/>
                <a:gd name="csX139" fmla="*/ 205269 w 446389"/>
                <a:gd name="csY139" fmla="*/ 36386 h 498643"/>
                <a:gd name="csX140" fmla="*/ 200754 w 446389"/>
                <a:gd name="csY140" fmla="*/ 38234 h 498643"/>
                <a:gd name="csX141" fmla="*/ 203192 w 446389"/>
                <a:gd name="csY141" fmla="*/ 42663 h 498643"/>
                <a:gd name="csX142" fmla="*/ 198192 w 446389"/>
                <a:gd name="csY142" fmla="*/ 42377 h 498643"/>
                <a:gd name="csX143" fmla="*/ 193143 w 446389"/>
                <a:gd name="csY143" fmla="*/ 43501 h 498643"/>
                <a:gd name="csX144" fmla="*/ 188009 w 446389"/>
                <a:gd name="csY144" fmla="*/ 42253 h 498643"/>
                <a:gd name="csX145" fmla="*/ 181732 w 446389"/>
                <a:gd name="csY145" fmla="*/ 45120 h 498643"/>
                <a:gd name="csX146" fmla="*/ 177827 w 446389"/>
                <a:gd name="csY146" fmla="*/ 48035 h 498643"/>
                <a:gd name="csX147" fmla="*/ 173608 w 446389"/>
                <a:gd name="csY147" fmla="*/ 50635 h 498643"/>
                <a:gd name="csX148" fmla="*/ 168769 w 446389"/>
                <a:gd name="csY148" fmla="*/ 50359 h 498643"/>
                <a:gd name="csX149" fmla="*/ 164111 w 446389"/>
                <a:gd name="csY149" fmla="*/ 48473 h 498643"/>
                <a:gd name="csX150" fmla="*/ 160016 w 446389"/>
                <a:gd name="csY150" fmla="*/ 44730 h 498643"/>
                <a:gd name="csX151" fmla="*/ 159520 w 446389"/>
                <a:gd name="csY151" fmla="*/ 39329 h 498643"/>
                <a:gd name="csX152" fmla="*/ 156948 w 446389"/>
                <a:gd name="csY152" fmla="*/ 33976 h 498643"/>
                <a:gd name="csX153" fmla="*/ 157301 w 446389"/>
                <a:gd name="csY153" fmla="*/ 28813 h 498643"/>
                <a:gd name="csX154" fmla="*/ 159006 w 446389"/>
                <a:gd name="csY154" fmla="*/ 24289 h 498643"/>
                <a:gd name="csX155" fmla="*/ 160692 w 446389"/>
                <a:gd name="csY155" fmla="*/ 19488 h 498643"/>
                <a:gd name="csX156" fmla="*/ 161292 w 446389"/>
                <a:gd name="csY156" fmla="*/ 14383 h 498643"/>
                <a:gd name="csX157" fmla="*/ 157768 w 446389"/>
                <a:gd name="csY157" fmla="*/ 9868 h 498643"/>
                <a:gd name="csX158" fmla="*/ 157148 w 446389"/>
                <a:gd name="csY158" fmla="*/ 4134 h 498643"/>
                <a:gd name="csX159" fmla="*/ 154815 w 446389"/>
                <a:gd name="csY159" fmla="*/ -152 h 498643"/>
                <a:gd name="csX160" fmla="*/ 150014 w 446389"/>
                <a:gd name="csY160" fmla="*/ 572 h 498643"/>
                <a:gd name="csX161" fmla="*/ 148729 w 446389"/>
                <a:gd name="csY161" fmla="*/ 5982 h 498643"/>
                <a:gd name="csX162" fmla="*/ 144499 w 446389"/>
                <a:gd name="csY162" fmla="*/ 9382 h 498643"/>
                <a:gd name="csX163" fmla="*/ 139861 w 446389"/>
                <a:gd name="csY163" fmla="*/ 10859 h 498643"/>
                <a:gd name="csX164" fmla="*/ 136156 w 446389"/>
                <a:gd name="csY164" fmla="*/ 13945 h 498643"/>
                <a:gd name="csX165" fmla="*/ 131202 w 446389"/>
                <a:gd name="csY165" fmla="*/ 14440 h 498643"/>
                <a:gd name="csX166" fmla="*/ 126021 w 446389"/>
                <a:gd name="csY166" fmla="*/ 15678 h 498643"/>
                <a:gd name="csX167" fmla="*/ 123773 w 446389"/>
                <a:gd name="csY167" fmla="*/ 20184 h 498643"/>
                <a:gd name="csX168" fmla="*/ 120172 w 446389"/>
                <a:gd name="csY168" fmla="*/ 16764 h 498643"/>
                <a:gd name="csX169" fmla="*/ 115324 w 446389"/>
                <a:gd name="csY169" fmla="*/ 16374 h 498643"/>
                <a:gd name="csX170" fmla="*/ 110495 w 446389"/>
                <a:gd name="csY170" fmla="*/ 16345 h 498643"/>
                <a:gd name="csX171" fmla="*/ 105732 w 446389"/>
                <a:gd name="csY171" fmla="*/ 14278 h 498643"/>
                <a:gd name="csX172" fmla="*/ 106914 w 446389"/>
                <a:gd name="csY172" fmla="*/ 19336 h 498643"/>
                <a:gd name="csX173" fmla="*/ 109666 w 446389"/>
                <a:gd name="csY173" fmla="*/ 23470 h 498643"/>
                <a:gd name="csX174" fmla="*/ 108895 w 446389"/>
                <a:gd name="csY174" fmla="*/ 28194 h 498643"/>
                <a:gd name="csX175" fmla="*/ 110781 w 446389"/>
                <a:gd name="csY175" fmla="*/ 32566 h 498643"/>
                <a:gd name="csX176" fmla="*/ 114438 w 446389"/>
                <a:gd name="csY176" fmla="*/ 35976 h 498643"/>
                <a:gd name="csX177" fmla="*/ 117667 w 446389"/>
                <a:gd name="csY177" fmla="*/ 39615 h 498643"/>
                <a:gd name="csX178" fmla="*/ 113343 w 446389"/>
                <a:gd name="csY178" fmla="*/ 41615 h 498643"/>
                <a:gd name="csX179" fmla="*/ 109790 w 446389"/>
                <a:gd name="csY179" fmla="*/ 44835 h 498643"/>
                <a:gd name="csX180" fmla="*/ 106847 w 446389"/>
                <a:gd name="csY180" fmla="*/ 48997 h 498643"/>
                <a:gd name="csX181" fmla="*/ 102304 w 446389"/>
                <a:gd name="csY181" fmla="*/ 51350 h 498643"/>
                <a:gd name="csX182" fmla="*/ 97350 w 446389"/>
                <a:gd name="csY182" fmla="*/ 53017 h 498643"/>
                <a:gd name="csX183" fmla="*/ 94284 w 446389"/>
                <a:gd name="csY183" fmla="*/ 56769 h 498643"/>
                <a:gd name="csX184" fmla="*/ 89311 w 446389"/>
                <a:gd name="csY184" fmla="*/ 55179 h 498643"/>
                <a:gd name="csX185" fmla="*/ 84006 w 446389"/>
                <a:gd name="csY185" fmla="*/ 57665 h 498643"/>
                <a:gd name="csX186" fmla="*/ 78339 w 446389"/>
                <a:gd name="csY186" fmla="*/ 51892 h 498643"/>
                <a:gd name="csX187" fmla="*/ 74815 w 446389"/>
                <a:gd name="csY187" fmla="*/ 47463 h 498643"/>
                <a:gd name="csX188" fmla="*/ 72586 w 446389"/>
                <a:gd name="csY188" fmla="*/ 42377 h 498643"/>
                <a:gd name="csX189" fmla="*/ 67661 w 446389"/>
                <a:gd name="csY189" fmla="*/ 41453 h 498643"/>
                <a:gd name="csX190" fmla="*/ 62918 w 446389"/>
                <a:gd name="csY190" fmla="*/ 41977 h 498643"/>
                <a:gd name="csX191" fmla="*/ 48945 w 446389"/>
                <a:gd name="csY191" fmla="*/ 45082 h 498643"/>
                <a:gd name="csX192" fmla="*/ 44096 w 446389"/>
                <a:gd name="csY192" fmla="*/ 45520 h 498643"/>
                <a:gd name="csX193" fmla="*/ 43630 w 446389"/>
                <a:gd name="csY193" fmla="*/ 53474 h 498643"/>
                <a:gd name="csX194" fmla="*/ 48592 w 446389"/>
                <a:gd name="csY194" fmla="*/ 53845 h 498643"/>
                <a:gd name="csX195" fmla="*/ 51107 w 446389"/>
                <a:gd name="csY195" fmla="*/ 58008 h 498643"/>
                <a:gd name="csX196" fmla="*/ 46353 w 446389"/>
                <a:gd name="csY196" fmla="*/ 58817 h 498643"/>
                <a:gd name="csX197" fmla="*/ 41762 w 446389"/>
                <a:gd name="csY197" fmla="*/ 60141 h 498643"/>
                <a:gd name="csX198" fmla="*/ 41096 w 446389"/>
                <a:gd name="csY198" fmla="*/ 67190 h 498643"/>
                <a:gd name="csX199" fmla="*/ 43448 w 446389"/>
                <a:gd name="csY199" fmla="*/ 71504 h 498643"/>
                <a:gd name="csX200" fmla="*/ 46668 w 446389"/>
                <a:gd name="csY200" fmla="*/ 75152 h 498643"/>
                <a:gd name="csX201" fmla="*/ 47945 w 446389"/>
                <a:gd name="csY201" fmla="*/ 79801 h 498643"/>
                <a:gd name="csX202" fmla="*/ 48792 w 446389"/>
                <a:gd name="csY202" fmla="*/ 84630 h 498643"/>
                <a:gd name="csX203" fmla="*/ 44658 w 446389"/>
                <a:gd name="csY203" fmla="*/ 111709 h 498643"/>
                <a:gd name="csX204" fmla="*/ 43296 w 446389"/>
                <a:gd name="csY204" fmla="*/ 121111 h 498643"/>
                <a:gd name="csX205" fmla="*/ 38172 w 446389"/>
                <a:gd name="csY205" fmla="*/ 120006 h 498643"/>
                <a:gd name="csX206" fmla="*/ 33352 w 446389"/>
                <a:gd name="csY206" fmla="*/ 120663 h 498643"/>
                <a:gd name="csX207" fmla="*/ 29437 w 446389"/>
                <a:gd name="csY207" fmla="*/ 123378 h 498643"/>
                <a:gd name="csX208" fmla="*/ 24341 w 446389"/>
                <a:gd name="csY208" fmla="*/ 125054 h 498643"/>
                <a:gd name="csX209" fmla="*/ 19246 w 446389"/>
                <a:gd name="csY209" fmla="*/ 126283 h 498643"/>
                <a:gd name="csX210" fmla="*/ 15073 w 446389"/>
                <a:gd name="csY210" fmla="*/ 129807 h 498643"/>
                <a:gd name="csX211" fmla="*/ 10511 w 446389"/>
                <a:gd name="csY211" fmla="*/ 132445 h 498643"/>
                <a:gd name="csX212" fmla="*/ 9102 w 446389"/>
                <a:gd name="csY212" fmla="*/ 137418 h 498643"/>
                <a:gd name="csX213" fmla="*/ 7577 w 446389"/>
                <a:gd name="csY213" fmla="*/ 142066 h 498643"/>
                <a:gd name="csX214" fmla="*/ 6949 w 446389"/>
                <a:gd name="csY214" fmla="*/ 147209 h 498643"/>
                <a:gd name="csX215" fmla="*/ 4901 w 446389"/>
                <a:gd name="csY215" fmla="*/ 151800 h 498643"/>
                <a:gd name="csX216" fmla="*/ 1157 w 446389"/>
                <a:gd name="csY216" fmla="*/ 155115 h 498643"/>
                <a:gd name="csX217" fmla="*/ 1443 w 446389"/>
                <a:gd name="csY217" fmla="*/ 160106 h 498643"/>
                <a:gd name="csX218" fmla="*/ -471 w 446389"/>
                <a:gd name="csY218" fmla="*/ 164821 h 498643"/>
                <a:gd name="csX219" fmla="*/ 2224 w 446389"/>
                <a:gd name="csY219" fmla="*/ 169221 h 498643"/>
                <a:gd name="csX220" fmla="*/ 4005 w 446389"/>
                <a:gd name="csY220" fmla="*/ 173822 h 498643"/>
                <a:gd name="csX221" fmla="*/ 7111 w 446389"/>
                <a:gd name="csY221" fmla="*/ 177918 h 498643"/>
                <a:gd name="csX222" fmla="*/ 10949 w 446389"/>
                <a:gd name="csY222" fmla="*/ 181975 h 498643"/>
                <a:gd name="csX223" fmla="*/ 9044 w 446389"/>
                <a:gd name="csY223" fmla="*/ 186709 h 498643"/>
                <a:gd name="csX224" fmla="*/ 13988 w 446389"/>
                <a:gd name="csY224" fmla="*/ 187462 h 498643"/>
                <a:gd name="csX225" fmla="*/ 18598 w 446389"/>
                <a:gd name="csY225" fmla="*/ 189148 h 498643"/>
                <a:gd name="csX226" fmla="*/ 20855 w 446389"/>
                <a:gd name="csY226" fmla="*/ 193367 h 498643"/>
                <a:gd name="csX227" fmla="*/ 29571 w 446389"/>
                <a:gd name="csY227" fmla="*/ 194977 h 498643"/>
                <a:gd name="csX228" fmla="*/ 33809 w 446389"/>
                <a:gd name="csY228" fmla="*/ 192653 h 498643"/>
                <a:gd name="csX229" fmla="*/ 37353 w 446389"/>
                <a:gd name="csY229" fmla="*/ 188967 h 498643"/>
                <a:gd name="csX230" fmla="*/ 39143 w 446389"/>
                <a:gd name="csY230" fmla="*/ 207712 h 498643"/>
                <a:gd name="csX231" fmla="*/ 43925 w 446389"/>
                <a:gd name="csY231" fmla="*/ 208455 h 498643"/>
                <a:gd name="csX232" fmla="*/ 48821 w 446389"/>
                <a:gd name="csY232" fmla="*/ 206988 h 498643"/>
                <a:gd name="csX233" fmla="*/ 54240 w 446389"/>
                <a:gd name="csY233" fmla="*/ 207102 h 498643"/>
                <a:gd name="csX234" fmla="*/ 59146 w 446389"/>
                <a:gd name="csY234" fmla="*/ 207960 h 498643"/>
                <a:gd name="csX235" fmla="*/ 64070 w 446389"/>
                <a:gd name="csY235" fmla="*/ 208217 h 498643"/>
                <a:gd name="csX236" fmla="*/ 67604 w 446389"/>
                <a:gd name="csY236" fmla="*/ 204550 h 498643"/>
                <a:gd name="csX237" fmla="*/ 72281 w 446389"/>
                <a:gd name="csY237" fmla="*/ 202711 h 498643"/>
                <a:gd name="csX238" fmla="*/ 76234 w 446389"/>
                <a:gd name="csY238" fmla="*/ 199806 h 498643"/>
                <a:gd name="csX239" fmla="*/ 80225 w 446389"/>
                <a:gd name="csY239" fmla="*/ 197015 h 498643"/>
                <a:gd name="csX240" fmla="*/ 83758 w 446389"/>
                <a:gd name="csY240" fmla="*/ 193615 h 498643"/>
                <a:gd name="csX241" fmla="*/ 88559 w 446389"/>
                <a:gd name="csY241" fmla="*/ 192482 h 498643"/>
                <a:gd name="csX242" fmla="*/ 93369 w 446389"/>
                <a:gd name="csY242" fmla="*/ 191891 h 498643"/>
                <a:gd name="csX243" fmla="*/ 98560 w 446389"/>
                <a:gd name="csY243" fmla="*/ 192624 h 498643"/>
                <a:gd name="csX244" fmla="*/ 99170 w 446389"/>
                <a:gd name="csY244" fmla="*/ 197720 h 498643"/>
                <a:gd name="csX245" fmla="*/ 98199 w 446389"/>
                <a:gd name="csY245" fmla="*/ 202407 h 498643"/>
                <a:gd name="csX246" fmla="*/ 99970 w 446389"/>
                <a:gd name="csY246" fmla="*/ 207245 h 498643"/>
                <a:gd name="csX247" fmla="*/ 99913 w 446389"/>
                <a:gd name="csY247" fmla="*/ 212046 h 498643"/>
                <a:gd name="csX248" fmla="*/ 100789 w 446389"/>
                <a:gd name="csY248" fmla="*/ 216932 h 498643"/>
                <a:gd name="csX249" fmla="*/ 104123 w 446389"/>
                <a:gd name="csY249" fmla="*/ 220761 h 498643"/>
                <a:gd name="csX250" fmla="*/ 108514 w 446389"/>
                <a:gd name="csY250" fmla="*/ 223295 h 498643"/>
                <a:gd name="csX251" fmla="*/ 112305 w 446389"/>
                <a:gd name="csY251" fmla="*/ 226400 h 498643"/>
                <a:gd name="csX252" fmla="*/ 117553 w 446389"/>
                <a:gd name="csY252" fmla="*/ 226429 h 498643"/>
                <a:gd name="csX253" fmla="*/ 122068 w 446389"/>
                <a:gd name="csY253" fmla="*/ 228248 h 498643"/>
                <a:gd name="csX254" fmla="*/ 127135 w 446389"/>
                <a:gd name="csY254" fmla="*/ 230848 h 498643"/>
                <a:gd name="csX255" fmla="*/ 131612 w 446389"/>
                <a:gd name="csY255" fmla="*/ 233182 h 498643"/>
                <a:gd name="csX256" fmla="*/ 136127 w 446389"/>
                <a:gd name="csY256" fmla="*/ 235135 h 498643"/>
                <a:gd name="csX257" fmla="*/ 139956 w 446389"/>
                <a:gd name="csY257" fmla="*/ 238783 h 498643"/>
                <a:gd name="csX258" fmla="*/ 144671 w 446389"/>
                <a:gd name="csY258" fmla="*/ 240116 h 498643"/>
                <a:gd name="csX259" fmla="*/ 149548 w 446389"/>
                <a:gd name="csY259" fmla="*/ 239602 h 498643"/>
                <a:gd name="csX260" fmla="*/ 154167 w 446389"/>
                <a:gd name="csY260" fmla="*/ 242211 h 498643"/>
                <a:gd name="csX261" fmla="*/ 157548 w 446389"/>
                <a:gd name="csY261" fmla="*/ 245850 h 498643"/>
                <a:gd name="csX262" fmla="*/ 157891 w 446389"/>
                <a:gd name="csY262" fmla="*/ 250822 h 498643"/>
                <a:gd name="csX263" fmla="*/ 160330 w 446389"/>
                <a:gd name="csY263" fmla="*/ 260118 h 498643"/>
                <a:gd name="csX264" fmla="*/ 160796 w 446389"/>
                <a:gd name="csY264" fmla="*/ 264938 h 498643"/>
                <a:gd name="csX265" fmla="*/ 162387 w 446389"/>
                <a:gd name="csY265" fmla="*/ 275063 h 498643"/>
                <a:gd name="csX266" fmla="*/ 182171 w 446389"/>
                <a:gd name="csY266" fmla="*/ 275768 h 498643"/>
                <a:gd name="csX267" fmla="*/ 182123 w 446389"/>
                <a:gd name="csY267" fmla="*/ 280635 h 498643"/>
                <a:gd name="csX268" fmla="*/ 182933 w 446389"/>
                <a:gd name="csY268" fmla="*/ 285531 h 498643"/>
                <a:gd name="csX269" fmla="*/ 186066 w 446389"/>
                <a:gd name="csY269" fmla="*/ 289427 h 498643"/>
                <a:gd name="csX270" fmla="*/ 191143 w 446389"/>
                <a:gd name="csY270" fmla="*/ 291665 h 498643"/>
                <a:gd name="csX271" fmla="*/ 193343 w 446389"/>
                <a:gd name="csY271" fmla="*/ 297799 h 498643"/>
                <a:gd name="csX272" fmla="*/ 192353 w 446389"/>
                <a:gd name="csY272" fmla="*/ 308696 h 498643"/>
                <a:gd name="csX273" fmla="*/ 189134 w 446389"/>
                <a:gd name="csY273" fmla="*/ 319669 h 498643"/>
                <a:gd name="csX274" fmla="*/ 189762 w 446389"/>
                <a:gd name="csY274" fmla="*/ 324593 h 498643"/>
                <a:gd name="csX275" fmla="*/ 191324 w 446389"/>
                <a:gd name="csY275" fmla="*/ 329499 h 498643"/>
                <a:gd name="csX276" fmla="*/ 192791 w 446389"/>
                <a:gd name="csY276" fmla="*/ 334309 h 498643"/>
                <a:gd name="csX277" fmla="*/ 193315 w 446389"/>
                <a:gd name="csY277" fmla="*/ 339176 h 498643"/>
                <a:gd name="csX278" fmla="*/ 193772 w 446389"/>
                <a:gd name="csY278" fmla="*/ 344043 h 498643"/>
                <a:gd name="csX279" fmla="*/ 193248 w 446389"/>
                <a:gd name="csY279" fmla="*/ 348825 h 498643"/>
                <a:gd name="csX280" fmla="*/ 198220 w 446389"/>
                <a:gd name="csY280" fmla="*/ 350568 h 498643"/>
                <a:gd name="csX281" fmla="*/ 203621 w 446389"/>
                <a:gd name="csY281" fmla="*/ 351225 h 498643"/>
                <a:gd name="csX282" fmla="*/ 208402 w 446389"/>
                <a:gd name="csY282" fmla="*/ 351473 h 498643"/>
                <a:gd name="csX283" fmla="*/ 213279 w 446389"/>
                <a:gd name="csY283" fmla="*/ 351330 h 498643"/>
                <a:gd name="csX284" fmla="*/ 218033 w 446389"/>
                <a:gd name="csY284" fmla="*/ 352578 h 498643"/>
                <a:gd name="csX285" fmla="*/ 220804 w 446389"/>
                <a:gd name="csY285" fmla="*/ 356693 h 498643"/>
                <a:gd name="csX286" fmla="*/ 221299 w 446389"/>
                <a:gd name="csY286" fmla="*/ 361712 h 498643"/>
                <a:gd name="csX287" fmla="*/ 222795 w 446389"/>
                <a:gd name="csY287" fmla="*/ 366341 h 498643"/>
                <a:gd name="csX288" fmla="*/ 224195 w 446389"/>
                <a:gd name="csY288" fmla="*/ 371199 h 498643"/>
                <a:gd name="csX289" fmla="*/ 228548 w 446389"/>
                <a:gd name="csY289" fmla="*/ 373790 h 498643"/>
                <a:gd name="csX290" fmla="*/ 232720 w 446389"/>
                <a:gd name="csY290" fmla="*/ 371485 h 498643"/>
                <a:gd name="csX291" fmla="*/ 237006 w 446389"/>
                <a:gd name="csY291" fmla="*/ 374476 h 498643"/>
                <a:gd name="csX292" fmla="*/ 237616 w 446389"/>
                <a:gd name="csY292" fmla="*/ 379333 h 498643"/>
                <a:gd name="csX293" fmla="*/ 236920 w 446389"/>
                <a:gd name="csY293" fmla="*/ 384143 h 498643"/>
                <a:gd name="csX294" fmla="*/ 236606 w 446389"/>
                <a:gd name="csY294" fmla="*/ 389382 h 498643"/>
                <a:gd name="csX295" fmla="*/ 235901 w 446389"/>
                <a:gd name="csY295" fmla="*/ 394240 h 498643"/>
                <a:gd name="csX296" fmla="*/ 241188 w 446389"/>
                <a:gd name="csY296" fmla="*/ 392983 h 498643"/>
                <a:gd name="csX297" fmla="*/ 244798 w 446389"/>
                <a:gd name="csY297" fmla="*/ 396793 h 498643"/>
                <a:gd name="csX298" fmla="*/ 247493 w 446389"/>
                <a:gd name="csY298" fmla="*/ 402194 h 498643"/>
                <a:gd name="csX299" fmla="*/ 247141 w 446389"/>
                <a:gd name="csY299" fmla="*/ 407489 h 498643"/>
                <a:gd name="csX300" fmla="*/ 247617 w 446389"/>
                <a:gd name="csY300" fmla="*/ 412633 h 498643"/>
                <a:gd name="csX301" fmla="*/ 243788 w 446389"/>
                <a:gd name="csY301" fmla="*/ 416071 h 498643"/>
                <a:gd name="csX302" fmla="*/ 239625 w 446389"/>
                <a:gd name="csY302" fmla="*/ 418643 h 498643"/>
                <a:gd name="csX303" fmla="*/ 235654 w 446389"/>
                <a:gd name="csY303" fmla="*/ 422053 h 498643"/>
                <a:gd name="csX304" fmla="*/ 231529 w 446389"/>
                <a:gd name="csY304" fmla="*/ 424501 h 498643"/>
                <a:gd name="csX305" fmla="*/ 227948 w 446389"/>
                <a:gd name="csY305" fmla="*/ 427835 h 498643"/>
                <a:gd name="csX306" fmla="*/ 224890 w 446389"/>
                <a:gd name="csY306" fmla="*/ 431645 h 498643"/>
                <a:gd name="csX307" fmla="*/ 222433 w 446389"/>
                <a:gd name="csY307" fmla="*/ 436512 h 498643"/>
                <a:gd name="csX308" fmla="*/ 219166 w 446389"/>
                <a:gd name="csY308" fmla="*/ 440284 h 498643"/>
                <a:gd name="csX309" fmla="*/ 216918 w 446389"/>
                <a:gd name="csY309" fmla="*/ 444570 h 498643"/>
                <a:gd name="csX310" fmla="*/ 213079 w 446389"/>
                <a:gd name="csY310" fmla="*/ 448399 h 498643"/>
                <a:gd name="csX311" fmla="*/ 210584 w 446389"/>
                <a:gd name="csY311" fmla="*/ 452819 h 498643"/>
                <a:gd name="csX312" fmla="*/ 215327 w 446389"/>
                <a:gd name="csY312" fmla="*/ 453724 h 498643"/>
                <a:gd name="csX313" fmla="*/ 220242 w 446389"/>
                <a:gd name="csY313" fmla="*/ 452809 h 498643"/>
                <a:gd name="csX314" fmla="*/ 223728 w 446389"/>
                <a:gd name="csY314" fmla="*/ 456076 h 498643"/>
                <a:gd name="csX315" fmla="*/ 227462 w 446389"/>
                <a:gd name="csY315" fmla="*/ 459229 h 498643"/>
                <a:gd name="csX316" fmla="*/ 229863 w 446389"/>
                <a:gd name="csY316" fmla="*/ 464220 h 498643"/>
                <a:gd name="csX317" fmla="*/ 233806 w 446389"/>
                <a:gd name="csY317" fmla="*/ 461410 h 498643"/>
                <a:gd name="csX318" fmla="*/ 237359 w 446389"/>
                <a:gd name="csY318" fmla="*/ 465039 h 498643"/>
                <a:gd name="csX319" fmla="*/ 241645 w 446389"/>
                <a:gd name="csY319" fmla="*/ 467316 h 498643"/>
                <a:gd name="csX320" fmla="*/ 246293 w 446389"/>
                <a:gd name="csY320" fmla="*/ 469173 h 498643"/>
                <a:gd name="csX321" fmla="*/ 252761 w 446389"/>
                <a:gd name="csY321" fmla="*/ 475288 h 498643"/>
                <a:gd name="csX322" fmla="*/ 257066 w 446389"/>
                <a:gd name="csY322" fmla="*/ 477336 h 498643"/>
                <a:gd name="csX323" fmla="*/ 259381 w 446389"/>
                <a:gd name="csY323" fmla="*/ 481889 h 498643"/>
                <a:gd name="csX324" fmla="*/ 264029 w 446389"/>
                <a:gd name="csY324" fmla="*/ 484318 h 498643"/>
                <a:gd name="csX325" fmla="*/ 261571 w 446389"/>
                <a:gd name="csY325" fmla="*/ 490852 h 498643"/>
                <a:gd name="csX326" fmla="*/ 262447 w 446389"/>
                <a:gd name="csY326" fmla="*/ 496481 h 498643"/>
                <a:gd name="csX327" fmla="*/ 335990 w 446389"/>
                <a:gd name="csY327" fmla="*/ 102670 h 498643"/>
                <a:gd name="csX328" fmla="*/ 338638 w 446389"/>
                <a:gd name="csY328" fmla="*/ 98041 h 498643"/>
                <a:gd name="csX329" fmla="*/ 335990 w 446389"/>
                <a:gd name="csY329" fmla="*/ 102670 h 49864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Lst>
              <a:rect l="l" t="t" r="r" b="b"/>
              <a:pathLst>
                <a:path w="446389" h="498643">
                  <a:moveTo>
                    <a:pt x="309472" y="387335"/>
                  </a:moveTo>
                  <a:lnTo>
                    <a:pt x="314502" y="382639"/>
                  </a:lnTo>
                  <a:lnTo>
                    <a:pt x="309539" y="386277"/>
                  </a:lnTo>
                  <a:close/>
                  <a:moveTo>
                    <a:pt x="306148" y="422901"/>
                  </a:moveTo>
                  <a:lnTo>
                    <a:pt x="307510" y="417729"/>
                  </a:lnTo>
                  <a:lnTo>
                    <a:pt x="306215" y="422348"/>
                  </a:lnTo>
                  <a:close/>
                  <a:moveTo>
                    <a:pt x="264172" y="498491"/>
                  </a:moveTo>
                  <a:lnTo>
                    <a:pt x="270277" y="491967"/>
                  </a:lnTo>
                  <a:lnTo>
                    <a:pt x="272134" y="487033"/>
                  </a:lnTo>
                  <a:lnTo>
                    <a:pt x="272858" y="481632"/>
                  </a:lnTo>
                  <a:lnTo>
                    <a:pt x="276335" y="476222"/>
                  </a:lnTo>
                  <a:lnTo>
                    <a:pt x="282269" y="471288"/>
                  </a:lnTo>
                  <a:lnTo>
                    <a:pt x="286603" y="465906"/>
                  </a:lnTo>
                  <a:lnTo>
                    <a:pt x="291070" y="456381"/>
                  </a:lnTo>
                  <a:lnTo>
                    <a:pt x="292127" y="450742"/>
                  </a:lnTo>
                  <a:lnTo>
                    <a:pt x="293851" y="445542"/>
                  </a:lnTo>
                  <a:lnTo>
                    <a:pt x="296642" y="440350"/>
                  </a:lnTo>
                  <a:lnTo>
                    <a:pt x="300766" y="435255"/>
                  </a:lnTo>
                  <a:lnTo>
                    <a:pt x="304919" y="430987"/>
                  </a:lnTo>
                  <a:lnTo>
                    <a:pt x="305748" y="425110"/>
                  </a:lnTo>
                  <a:lnTo>
                    <a:pt x="305653" y="420119"/>
                  </a:lnTo>
                  <a:lnTo>
                    <a:pt x="305177" y="414919"/>
                  </a:lnTo>
                  <a:lnTo>
                    <a:pt x="304367" y="409918"/>
                  </a:lnTo>
                  <a:lnTo>
                    <a:pt x="304405" y="402270"/>
                  </a:lnTo>
                  <a:lnTo>
                    <a:pt x="301595" y="397745"/>
                  </a:lnTo>
                  <a:lnTo>
                    <a:pt x="305377" y="393983"/>
                  </a:lnTo>
                  <a:lnTo>
                    <a:pt x="300843" y="391954"/>
                  </a:lnTo>
                  <a:lnTo>
                    <a:pt x="305348" y="389735"/>
                  </a:lnTo>
                  <a:lnTo>
                    <a:pt x="311197" y="384486"/>
                  </a:lnTo>
                  <a:lnTo>
                    <a:pt x="315740" y="381667"/>
                  </a:lnTo>
                  <a:lnTo>
                    <a:pt x="320598" y="376619"/>
                  </a:lnTo>
                  <a:lnTo>
                    <a:pt x="325474" y="374114"/>
                  </a:lnTo>
                  <a:lnTo>
                    <a:pt x="329570" y="371370"/>
                  </a:lnTo>
                  <a:lnTo>
                    <a:pt x="334504" y="371256"/>
                  </a:lnTo>
                  <a:lnTo>
                    <a:pt x="340343" y="366360"/>
                  </a:lnTo>
                  <a:lnTo>
                    <a:pt x="345086" y="364055"/>
                  </a:lnTo>
                  <a:lnTo>
                    <a:pt x="349897" y="361398"/>
                  </a:lnTo>
                  <a:lnTo>
                    <a:pt x="354764" y="360855"/>
                  </a:lnTo>
                  <a:lnTo>
                    <a:pt x="360602" y="360474"/>
                  </a:lnTo>
                  <a:lnTo>
                    <a:pt x="373252" y="360617"/>
                  </a:lnTo>
                  <a:lnTo>
                    <a:pt x="374147" y="354711"/>
                  </a:lnTo>
                  <a:lnTo>
                    <a:pt x="378948" y="350911"/>
                  </a:lnTo>
                  <a:lnTo>
                    <a:pt x="383986" y="348387"/>
                  </a:lnTo>
                  <a:lnTo>
                    <a:pt x="383139" y="343262"/>
                  </a:lnTo>
                  <a:lnTo>
                    <a:pt x="383720" y="338519"/>
                  </a:lnTo>
                  <a:lnTo>
                    <a:pt x="385758" y="333575"/>
                  </a:lnTo>
                  <a:lnTo>
                    <a:pt x="389749" y="329308"/>
                  </a:lnTo>
                  <a:lnTo>
                    <a:pt x="391597" y="323231"/>
                  </a:lnTo>
                  <a:lnTo>
                    <a:pt x="395264" y="318078"/>
                  </a:lnTo>
                  <a:lnTo>
                    <a:pt x="396226" y="313154"/>
                  </a:lnTo>
                  <a:lnTo>
                    <a:pt x="395340" y="307772"/>
                  </a:lnTo>
                  <a:lnTo>
                    <a:pt x="396207" y="300209"/>
                  </a:lnTo>
                  <a:lnTo>
                    <a:pt x="400179" y="294980"/>
                  </a:lnTo>
                  <a:lnTo>
                    <a:pt x="400646" y="290084"/>
                  </a:lnTo>
                  <a:lnTo>
                    <a:pt x="400731" y="281912"/>
                  </a:lnTo>
                  <a:lnTo>
                    <a:pt x="402236" y="274387"/>
                  </a:lnTo>
                  <a:lnTo>
                    <a:pt x="403217" y="269358"/>
                  </a:lnTo>
                  <a:lnTo>
                    <a:pt x="401293" y="261490"/>
                  </a:lnTo>
                  <a:lnTo>
                    <a:pt x="400217" y="254232"/>
                  </a:lnTo>
                  <a:lnTo>
                    <a:pt x="400836" y="248793"/>
                  </a:lnTo>
                  <a:lnTo>
                    <a:pt x="400607" y="243583"/>
                  </a:lnTo>
                  <a:lnTo>
                    <a:pt x="401065" y="236106"/>
                  </a:lnTo>
                  <a:lnTo>
                    <a:pt x="401570" y="231058"/>
                  </a:lnTo>
                  <a:lnTo>
                    <a:pt x="406370" y="230353"/>
                  </a:lnTo>
                  <a:lnTo>
                    <a:pt x="410856" y="228362"/>
                  </a:lnTo>
                  <a:lnTo>
                    <a:pt x="413809" y="223514"/>
                  </a:lnTo>
                  <a:lnTo>
                    <a:pt x="417219" y="215446"/>
                  </a:lnTo>
                  <a:lnTo>
                    <a:pt x="419496" y="210951"/>
                  </a:lnTo>
                  <a:lnTo>
                    <a:pt x="422858" y="205302"/>
                  </a:lnTo>
                  <a:lnTo>
                    <a:pt x="428706" y="201311"/>
                  </a:lnTo>
                  <a:lnTo>
                    <a:pt x="432621" y="195567"/>
                  </a:lnTo>
                  <a:lnTo>
                    <a:pt x="436317" y="190157"/>
                  </a:lnTo>
                  <a:lnTo>
                    <a:pt x="439622" y="186042"/>
                  </a:lnTo>
                  <a:lnTo>
                    <a:pt x="442489" y="180128"/>
                  </a:lnTo>
                  <a:lnTo>
                    <a:pt x="444156" y="175013"/>
                  </a:lnTo>
                  <a:lnTo>
                    <a:pt x="445604" y="169574"/>
                  </a:lnTo>
                  <a:lnTo>
                    <a:pt x="445918" y="164564"/>
                  </a:lnTo>
                  <a:lnTo>
                    <a:pt x="445832" y="159677"/>
                  </a:lnTo>
                  <a:lnTo>
                    <a:pt x="444670" y="154962"/>
                  </a:lnTo>
                  <a:lnTo>
                    <a:pt x="443718" y="149438"/>
                  </a:lnTo>
                  <a:lnTo>
                    <a:pt x="442079" y="143952"/>
                  </a:lnTo>
                  <a:lnTo>
                    <a:pt x="440650" y="139065"/>
                  </a:lnTo>
                  <a:lnTo>
                    <a:pt x="438317" y="133912"/>
                  </a:lnTo>
                  <a:lnTo>
                    <a:pt x="432183" y="131636"/>
                  </a:lnTo>
                  <a:lnTo>
                    <a:pt x="422496" y="131607"/>
                  </a:lnTo>
                  <a:lnTo>
                    <a:pt x="417238" y="128892"/>
                  </a:lnTo>
                  <a:lnTo>
                    <a:pt x="413047" y="126025"/>
                  </a:lnTo>
                  <a:lnTo>
                    <a:pt x="408142" y="121101"/>
                  </a:lnTo>
                  <a:lnTo>
                    <a:pt x="404322" y="116605"/>
                  </a:lnTo>
                  <a:lnTo>
                    <a:pt x="399788" y="113234"/>
                  </a:lnTo>
                  <a:lnTo>
                    <a:pt x="394426" y="108576"/>
                  </a:lnTo>
                  <a:lnTo>
                    <a:pt x="389292" y="105547"/>
                  </a:lnTo>
                  <a:lnTo>
                    <a:pt x="379700" y="102813"/>
                  </a:lnTo>
                  <a:lnTo>
                    <a:pt x="370242" y="104594"/>
                  </a:lnTo>
                  <a:lnTo>
                    <a:pt x="355507" y="100975"/>
                  </a:lnTo>
                  <a:lnTo>
                    <a:pt x="350420" y="98327"/>
                  </a:lnTo>
                  <a:lnTo>
                    <a:pt x="345629" y="97650"/>
                  </a:lnTo>
                  <a:lnTo>
                    <a:pt x="341267" y="100099"/>
                  </a:lnTo>
                  <a:lnTo>
                    <a:pt x="336504" y="103080"/>
                  </a:lnTo>
                  <a:lnTo>
                    <a:pt x="332370" y="105814"/>
                  </a:lnTo>
                  <a:lnTo>
                    <a:pt x="334123" y="98079"/>
                  </a:lnTo>
                  <a:lnTo>
                    <a:pt x="333837" y="92888"/>
                  </a:lnTo>
                  <a:lnTo>
                    <a:pt x="330656" y="87916"/>
                  </a:lnTo>
                  <a:lnTo>
                    <a:pt x="325303" y="87402"/>
                  </a:lnTo>
                  <a:lnTo>
                    <a:pt x="321322" y="83373"/>
                  </a:lnTo>
                  <a:lnTo>
                    <a:pt x="316502" y="82353"/>
                  </a:lnTo>
                  <a:lnTo>
                    <a:pt x="312130" y="80296"/>
                  </a:lnTo>
                  <a:lnTo>
                    <a:pt x="307129" y="77562"/>
                  </a:lnTo>
                  <a:lnTo>
                    <a:pt x="301795" y="74857"/>
                  </a:lnTo>
                  <a:lnTo>
                    <a:pt x="296766" y="76724"/>
                  </a:lnTo>
                  <a:lnTo>
                    <a:pt x="291813" y="77353"/>
                  </a:lnTo>
                  <a:lnTo>
                    <a:pt x="287022" y="75438"/>
                  </a:lnTo>
                  <a:lnTo>
                    <a:pt x="289232" y="70723"/>
                  </a:lnTo>
                  <a:lnTo>
                    <a:pt x="282726" y="70009"/>
                  </a:lnTo>
                  <a:lnTo>
                    <a:pt x="278802" y="67190"/>
                  </a:lnTo>
                  <a:lnTo>
                    <a:pt x="276078" y="62094"/>
                  </a:lnTo>
                  <a:lnTo>
                    <a:pt x="271382" y="59693"/>
                  </a:lnTo>
                  <a:lnTo>
                    <a:pt x="272125" y="54483"/>
                  </a:lnTo>
                  <a:lnTo>
                    <a:pt x="272268" y="49454"/>
                  </a:lnTo>
                  <a:lnTo>
                    <a:pt x="270601" y="44720"/>
                  </a:lnTo>
                  <a:lnTo>
                    <a:pt x="264314" y="41777"/>
                  </a:lnTo>
                  <a:lnTo>
                    <a:pt x="262495" y="37129"/>
                  </a:lnTo>
                  <a:lnTo>
                    <a:pt x="260695" y="31528"/>
                  </a:lnTo>
                  <a:lnTo>
                    <a:pt x="258752" y="24327"/>
                  </a:lnTo>
                  <a:lnTo>
                    <a:pt x="258790" y="19403"/>
                  </a:lnTo>
                  <a:lnTo>
                    <a:pt x="257437" y="14212"/>
                  </a:lnTo>
                  <a:lnTo>
                    <a:pt x="253580" y="10392"/>
                  </a:lnTo>
                  <a:lnTo>
                    <a:pt x="252341" y="15393"/>
                  </a:lnTo>
                  <a:lnTo>
                    <a:pt x="249217" y="19031"/>
                  </a:lnTo>
                  <a:lnTo>
                    <a:pt x="246474" y="24346"/>
                  </a:lnTo>
                  <a:lnTo>
                    <a:pt x="243721" y="29737"/>
                  </a:lnTo>
                  <a:lnTo>
                    <a:pt x="242026" y="34490"/>
                  </a:lnTo>
                  <a:lnTo>
                    <a:pt x="238502" y="37900"/>
                  </a:lnTo>
                  <a:lnTo>
                    <a:pt x="233663" y="39215"/>
                  </a:lnTo>
                  <a:lnTo>
                    <a:pt x="228710" y="37881"/>
                  </a:lnTo>
                  <a:lnTo>
                    <a:pt x="223995" y="40082"/>
                  </a:lnTo>
                  <a:lnTo>
                    <a:pt x="219528" y="38405"/>
                  </a:lnTo>
                  <a:lnTo>
                    <a:pt x="215241" y="36081"/>
                  </a:lnTo>
                  <a:lnTo>
                    <a:pt x="210174" y="35043"/>
                  </a:lnTo>
                  <a:lnTo>
                    <a:pt x="205269" y="36386"/>
                  </a:lnTo>
                  <a:lnTo>
                    <a:pt x="200754" y="38234"/>
                  </a:lnTo>
                  <a:lnTo>
                    <a:pt x="203192" y="42663"/>
                  </a:lnTo>
                  <a:lnTo>
                    <a:pt x="198192" y="42377"/>
                  </a:lnTo>
                  <a:lnTo>
                    <a:pt x="193143" y="43501"/>
                  </a:lnTo>
                  <a:lnTo>
                    <a:pt x="188009" y="42253"/>
                  </a:lnTo>
                  <a:lnTo>
                    <a:pt x="181732" y="45120"/>
                  </a:lnTo>
                  <a:lnTo>
                    <a:pt x="177827" y="48035"/>
                  </a:lnTo>
                  <a:lnTo>
                    <a:pt x="173608" y="50635"/>
                  </a:lnTo>
                  <a:lnTo>
                    <a:pt x="168769" y="50359"/>
                  </a:lnTo>
                  <a:lnTo>
                    <a:pt x="164111" y="48473"/>
                  </a:lnTo>
                  <a:lnTo>
                    <a:pt x="160016" y="44730"/>
                  </a:lnTo>
                  <a:lnTo>
                    <a:pt x="159520" y="39329"/>
                  </a:lnTo>
                  <a:lnTo>
                    <a:pt x="156948" y="33976"/>
                  </a:lnTo>
                  <a:lnTo>
                    <a:pt x="157301" y="28813"/>
                  </a:lnTo>
                  <a:lnTo>
                    <a:pt x="159006" y="24289"/>
                  </a:lnTo>
                  <a:lnTo>
                    <a:pt x="160692" y="19488"/>
                  </a:lnTo>
                  <a:lnTo>
                    <a:pt x="161292" y="14383"/>
                  </a:lnTo>
                  <a:lnTo>
                    <a:pt x="157768" y="9868"/>
                  </a:lnTo>
                  <a:lnTo>
                    <a:pt x="157148" y="4134"/>
                  </a:lnTo>
                  <a:lnTo>
                    <a:pt x="154815" y="-152"/>
                  </a:lnTo>
                  <a:lnTo>
                    <a:pt x="150014" y="572"/>
                  </a:lnTo>
                  <a:lnTo>
                    <a:pt x="148729" y="5982"/>
                  </a:lnTo>
                  <a:lnTo>
                    <a:pt x="144499" y="9382"/>
                  </a:lnTo>
                  <a:lnTo>
                    <a:pt x="139861" y="10859"/>
                  </a:lnTo>
                  <a:lnTo>
                    <a:pt x="136156" y="13945"/>
                  </a:lnTo>
                  <a:lnTo>
                    <a:pt x="131202" y="14440"/>
                  </a:lnTo>
                  <a:lnTo>
                    <a:pt x="126021" y="15678"/>
                  </a:lnTo>
                  <a:lnTo>
                    <a:pt x="123773" y="20184"/>
                  </a:lnTo>
                  <a:lnTo>
                    <a:pt x="120172" y="16764"/>
                  </a:lnTo>
                  <a:lnTo>
                    <a:pt x="115324" y="16374"/>
                  </a:lnTo>
                  <a:lnTo>
                    <a:pt x="110495" y="16345"/>
                  </a:lnTo>
                  <a:lnTo>
                    <a:pt x="105732" y="14278"/>
                  </a:lnTo>
                  <a:lnTo>
                    <a:pt x="106914" y="19336"/>
                  </a:lnTo>
                  <a:lnTo>
                    <a:pt x="109666" y="23470"/>
                  </a:lnTo>
                  <a:lnTo>
                    <a:pt x="108895" y="28194"/>
                  </a:lnTo>
                  <a:lnTo>
                    <a:pt x="110781" y="32566"/>
                  </a:lnTo>
                  <a:lnTo>
                    <a:pt x="114438" y="35976"/>
                  </a:lnTo>
                  <a:lnTo>
                    <a:pt x="117667" y="39615"/>
                  </a:lnTo>
                  <a:lnTo>
                    <a:pt x="113343" y="41615"/>
                  </a:lnTo>
                  <a:lnTo>
                    <a:pt x="109790" y="44835"/>
                  </a:lnTo>
                  <a:lnTo>
                    <a:pt x="106847" y="48997"/>
                  </a:lnTo>
                  <a:lnTo>
                    <a:pt x="102304" y="51350"/>
                  </a:lnTo>
                  <a:lnTo>
                    <a:pt x="97350" y="53017"/>
                  </a:lnTo>
                  <a:lnTo>
                    <a:pt x="94284" y="56769"/>
                  </a:lnTo>
                  <a:lnTo>
                    <a:pt x="89311" y="55179"/>
                  </a:lnTo>
                  <a:lnTo>
                    <a:pt x="84006" y="57665"/>
                  </a:lnTo>
                  <a:lnTo>
                    <a:pt x="78339" y="51892"/>
                  </a:lnTo>
                  <a:lnTo>
                    <a:pt x="74815" y="47463"/>
                  </a:lnTo>
                  <a:lnTo>
                    <a:pt x="72586" y="42377"/>
                  </a:lnTo>
                  <a:lnTo>
                    <a:pt x="67661" y="41453"/>
                  </a:lnTo>
                  <a:lnTo>
                    <a:pt x="62918" y="41977"/>
                  </a:lnTo>
                  <a:lnTo>
                    <a:pt x="48945" y="45082"/>
                  </a:lnTo>
                  <a:lnTo>
                    <a:pt x="44096" y="45520"/>
                  </a:lnTo>
                  <a:lnTo>
                    <a:pt x="43630" y="53474"/>
                  </a:lnTo>
                  <a:lnTo>
                    <a:pt x="48592" y="53845"/>
                  </a:lnTo>
                  <a:lnTo>
                    <a:pt x="51107" y="58008"/>
                  </a:lnTo>
                  <a:lnTo>
                    <a:pt x="46353" y="58817"/>
                  </a:lnTo>
                  <a:lnTo>
                    <a:pt x="41762" y="60141"/>
                  </a:lnTo>
                  <a:lnTo>
                    <a:pt x="41096" y="67190"/>
                  </a:lnTo>
                  <a:lnTo>
                    <a:pt x="43448" y="71504"/>
                  </a:lnTo>
                  <a:lnTo>
                    <a:pt x="46668" y="75152"/>
                  </a:lnTo>
                  <a:lnTo>
                    <a:pt x="47945" y="79801"/>
                  </a:lnTo>
                  <a:lnTo>
                    <a:pt x="48792" y="84630"/>
                  </a:lnTo>
                  <a:lnTo>
                    <a:pt x="44658" y="111709"/>
                  </a:lnTo>
                  <a:lnTo>
                    <a:pt x="43296" y="121111"/>
                  </a:lnTo>
                  <a:lnTo>
                    <a:pt x="38172" y="120006"/>
                  </a:lnTo>
                  <a:lnTo>
                    <a:pt x="33352" y="120663"/>
                  </a:lnTo>
                  <a:lnTo>
                    <a:pt x="29437" y="123378"/>
                  </a:lnTo>
                  <a:lnTo>
                    <a:pt x="24341" y="125054"/>
                  </a:lnTo>
                  <a:lnTo>
                    <a:pt x="19246" y="126283"/>
                  </a:lnTo>
                  <a:lnTo>
                    <a:pt x="15073" y="129807"/>
                  </a:lnTo>
                  <a:lnTo>
                    <a:pt x="10511" y="132445"/>
                  </a:lnTo>
                  <a:lnTo>
                    <a:pt x="9102" y="137418"/>
                  </a:lnTo>
                  <a:lnTo>
                    <a:pt x="7577" y="142066"/>
                  </a:lnTo>
                  <a:lnTo>
                    <a:pt x="6949" y="147209"/>
                  </a:lnTo>
                  <a:lnTo>
                    <a:pt x="4901" y="151800"/>
                  </a:lnTo>
                  <a:lnTo>
                    <a:pt x="1157" y="155115"/>
                  </a:lnTo>
                  <a:lnTo>
                    <a:pt x="1443" y="160106"/>
                  </a:lnTo>
                  <a:lnTo>
                    <a:pt x="-471" y="164821"/>
                  </a:lnTo>
                  <a:lnTo>
                    <a:pt x="2224" y="169221"/>
                  </a:lnTo>
                  <a:lnTo>
                    <a:pt x="4005" y="173822"/>
                  </a:lnTo>
                  <a:lnTo>
                    <a:pt x="7111" y="177918"/>
                  </a:lnTo>
                  <a:lnTo>
                    <a:pt x="10949" y="181975"/>
                  </a:lnTo>
                  <a:lnTo>
                    <a:pt x="9044" y="186709"/>
                  </a:lnTo>
                  <a:lnTo>
                    <a:pt x="13988" y="187462"/>
                  </a:lnTo>
                  <a:lnTo>
                    <a:pt x="18598" y="189148"/>
                  </a:lnTo>
                  <a:lnTo>
                    <a:pt x="20855" y="193367"/>
                  </a:lnTo>
                  <a:lnTo>
                    <a:pt x="29571" y="194977"/>
                  </a:lnTo>
                  <a:lnTo>
                    <a:pt x="33809" y="192653"/>
                  </a:lnTo>
                  <a:lnTo>
                    <a:pt x="37353" y="188967"/>
                  </a:lnTo>
                  <a:lnTo>
                    <a:pt x="39143" y="207712"/>
                  </a:lnTo>
                  <a:lnTo>
                    <a:pt x="43925" y="208455"/>
                  </a:lnTo>
                  <a:lnTo>
                    <a:pt x="48821" y="206988"/>
                  </a:lnTo>
                  <a:lnTo>
                    <a:pt x="54240" y="207102"/>
                  </a:lnTo>
                  <a:lnTo>
                    <a:pt x="59146" y="207960"/>
                  </a:lnTo>
                  <a:lnTo>
                    <a:pt x="64070" y="208217"/>
                  </a:lnTo>
                  <a:lnTo>
                    <a:pt x="67604" y="204550"/>
                  </a:lnTo>
                  <a:lnTo>
                    <a:pt x="72281" y="202711"/>
                  </a:lnTo>
                  <a:lnTo>
                    <a:pt x="76234" y="199806"/>
                  </a:lnTo>
                  <a:lnTo>
                    <a:pt x="80225" y="197015"/>
                  </a:lnTo>
                  <a:lnTo>
                    <a:pt x="83758" y="193615"/>
                  </a:lnTo>
                  <a:lnTo>
                    <a:pt x="88559" y="192482"/>
                  </a:lnTo>
                  <a:lnTo>
                    <a:pt x="93369" y="191891"/>
                  </a:lnTo>
                  <a:lnTo>
                    <a:pt x="98560" y="192624"/>
                  </a:lnTo>
                  <a:lnTo>
                    <a:pt x="99170" y="197720"/>
                  </a:lnTo>
                  <a:lnTo>
                    <a:pt x="98199" y="202407"/>
                  </a:lnTo>
                  <a:lnTo>
                    <a:pt x="99970" y="207245"/>
                  </a:lnTo>
                  <a:lnTo>
                    <a:pt x="99913" y="212046"/>
                  </a:lnTo>
                  <a:lnTo>
                    <a:pt x="100789" y="216932"/>
                  </a:lnTo>
                  <a:lnTo>
                    <a:pt x="104123" y="220761"/>
                  </a:lnTo>
                  <a:lnTo>
                    <a:pt x="108514" y="223295"/>
                  </a:lnTo>
                  <a:lnTo>
                    <a:pt x="112305" y="226400"/>
                  </a:lnTo>
                  <a:lnTo>
                    <a:pt x="117553" y="226429"/>
                  </a:lnTo>
                  <a:lnTo>
                    <a:pt x="122068" y="228248"/>
                  </a:lnTo>
                  <a:lnTo>
                    <a:pt x="127135" y="230848"/>
                  </a:lnTo>
                  <a:lnTo>
                    <a:pt x="131612" y="233182"/>
                  </a:lnTo>
                  <a:lnTo>
                    <a:pt x="136127" y="235135"/>
                  </a:lnTo>
                  <a:lnTo>
                    <a:pt x="139956" y="238783"/>
                  </a:lnTo>
                  <a:lnTo>
                    <a:pt x="144671" y="240116"/>
                  </a:lnTo>
                  <a:lnTo>
                    <a:pt x="149548" y="239602"/>
                  </a:lnTo>
                  <a:lnTo>
                    <a:pt x="154167" y="242211"/>
                  </a:lnTo>
                  <a:lnTo>
                    <a:pt x="157548" y="245850"/>
                  </a:lnTo>
                  <a:lnTo>
                    <a:pt x="157891" y="250822"/>
                  </a:lnTo>
                  <a:lnTo>
                    <a:pt x="160330" y="260118"/>
                  </a:lnTo>
                  <a:lnTo>
                    <a:pt x="160796" y="264938"/>
                  </a:lnTo>
                  <a:lnTo>
                    <a:pt x="162387" y="275063"/>
                  </a:lnTo>
                  <a:lnTo>
                    <a:pt x="182171" y="275768"/>
                  </a:lnTo>
                  <a:lnTo>
                    <a:pt x="182123" y="280635"/>
                  </a:lnTo>
                  <a:lnTo>
                    <a:pt x="182933" y="285531"/>
                  </a:lnTo>
                  <a:lnTo>
                    <a:pt x="186066" y="289427"/>
                  </a:lnTo>
                  <a:lnTo>
                    <a:pt x="191143" y="291665"/>
                  </a:lnTo>
                  <a:lnTo>
                    <a:pt x="193343" y="297799"/>
                  </a:lnTo>
                  <a:lnTo>
                    <a:pt x="192353" y="308696"/>
                  </a:lnTo>
                  <a:lnTo>
                    <a:pt x="189134" y="319669"/>
                  </a:lnTo>
                  <a:lnTo>
                    <a:pt x="189762" y="324593"/>
                  </a:lnTo>
                  <a:lnTo>
                    <a:pt x="191324" y="329499"/>
                  </a:lnTo>
                  <a:lnTo>
                    <a:pt x="192791" y="334309"/>
                  </a:lnTo>
                  <a:lnTo>
                    <a:pt x="193315" y="339176"/>
                  </a:lnTo>
                  <a:lnTo>
                    <a:pt x="193772" y="344043"/>
                  </a:lnTo>
                  <a:lnTo>
                    <a:pt x="193248" y="348825"/>
                  </a:lnTo>
                  <a:lnTo>
                    <a:pt x="198220" y="350568"/>
                  </a:lnTo>
                  <a:lnTo>
                    <a:pt x="203621" y="351225"/>
                  </a:lnTo>
                  <a:lnTo>
                    <a:pt x="208402" y="351473"/>
                  </a:lnTo>
                  <a:lnTo>
                    <a:pt x="213279" y="351330"/>
                  </a:lnTo>
                  <a:lnTo>
                    <a:pt x="218033" y="352578"/>
                  </a:lnTo>
                  <a:lnTo>
                    <a:pt x="220804" y="356693"/>
                  </a:lnTo>
                  <a:lnTo>
                    <a:pt x="221299" y="361712"/>
                  </a:lnTo>
                  <a:lnTo>
                    <a:pt x="222795" y="366341"/>
                  </a:lnTo>
                  <a:lnTo>
                    <a:pt x="224195" y="371199"/>
                  </a:lnTo>
                  <a:lnTo>
                    <a:pt x="228548" y="373790"/>
                  </a:lnTo>
                  <a:lnTo>
                    <a:pt x="232720" y="371485"/>
                  </a:lnTo>
                  <a:lnTo>
                    <a:pt x="237006" y="374476"/>
                  </a:lnTo>
                  <a:lnTo>
                    <a:pt x="237616" y="379333"/>
                  </a:lnTo>
                  <a:lnTo>
                    <a:pt x="236920" y="384143"/>
                  </a:lnTo>
                  <a:lnTo>
                    <a:pt x="236606" y="389382"/>
                  </a:lnTo>
                  <a:lnTo>
                    <a:pt x="235901" y="394240"/>
                  </a:lnTo>
                  <a:lnTo>
                    <a:pt x="241188" y="392983"/>
                  </a:lnTo>
                  <a:lnTo>
                    <a:pt x="244798" y="396793"/>
                  </a:lnTo>
                  <a:lnTo>
                    <a:pt x="247493" y="402194"/>
                  </a:lnTo>
                  <a:lnTo>
                    <a:pt x="247141" y="407489"/>
                  </a:lnTo>
                  <a:lnTo>
                    <a:pt x="247617" y="412633"/>
                  </a:lnTo>
                  <a:lnTo>
                    <a:pt x="243788" y="416071"/>
                  </a:lnTo>
                  <a:lnTo>
                    <a:pt x="239625" y="418643"/>
                  </a:lnTo>
                  <a:lnTo>
                    <a:pt x="235654" y="422053"/>
                  </a:lnTo>
                  <a:lnTo>
                    <a:pt x="231529" y="424501"/>
                  </a:lnTo>
                  <a:lnTo>
                    <a:pt x="227948" y="427835"/>
                  </a:lnTo>
                  <a:lnTo>
                    <a:pt x="224890" y="431645"/>
                  </a:lnTo>
                  <a:lnTo>
                    <a:pt x="222433" y="436512"/>
                  </a:lnTo>
                  <a:lnTo>
                    <a:pt x="219166" y="440284"/>
                  </a:lnTo>
                  <a:lnTo>
                    <a:pt x="216918" y="444570"/>
                  </a:lnTo>
                  <a:lnTo>
                    <a:pt x="213079" y="448399"/>
                  </a:lnTo>
                  <a:lnTo>
                    <a:pt x="210584" y="452819"/>
                  </a:lnTo>
                  <a:lnTo>
                    <a:pt x="215327" y="453724"/>
                  </a:lnTo>
                  <a:lnTo>
                    <a:pt x="220242" y="452809"/>
                  </a:lnTo>
                  <a:lnTo>
                    <a:pt x="223728" y="456076"/>
                  </a:lnTo>
                  <a:lnTo>
                    <a:pt x="227462" y="459229"/>
                  </a:lnTo>
                  <a:lnTo>
                    <a:pt x="229863" y="464220"/>
                  </a:lnTo>
                  <a:lnTo>
                    <a:pt x="233806" y="461410"/>
                  </a:lnTo>
                  <a:lnTo>
                    <a:pt x="237359" y="465039"/>
                  </a:lnTo>
                  <a:lnTo>
                    <a:pt x="241645" y="467316"/>
                  </a:lnTo>
                  <a:lnTo>
                    <a:pt x="246293" y="469173"/>
                  </a:lnTo>
                  <a:lnTo>
                    <a:pt x="252761" y="475288"/>
                  </a:lnTo>
                  <a:lnTo>
                    <a:pt x="257066" y="477336"/>
                  </a:lnTo>
                  <a:lnTo>
                    <a:pt x="259381" y="481889"/>
                  </a:lnTo>
                  <a:lnTo>
                    <a:pt x="264029" y="484318"/>
                  </a:lnTo>
                  <a:lnTo>
                    <a:pt x="261571" y="490852"/>
                  </a:lnTo>
                  <a:lnTo>
                    <a:pt x="262447" y="496481"/>
                  </a:lnTo>
                  <a:close/>
                  <a:moveTo>
                    <a:pt x="335990" y="102670"/>
                  </a:moveTo>
                  <a:lnTo>
                    <a:pt x="338638" y="98041"/>
                  </a:lnTo>
                  <a:lnTo>
                    <a:pt x="335990" y="102670"/>
                  </a:lnTo>
                  <a:close/>
                </a:path>
              </a:pathLst>
            </a:custGeom>
            <a:solidFill>
              <a:schemeClr val="accent1"/>
            </a:solidFill>
            <a:ln w="3175" cap="flat">
              <a:solidFill>
                <a:srgbClr val="FFFFFF"/>
              </a:solidFill>
              <a:prstDash val="solid"/>
              <a:miter/>
            </a:ln>
          </p:spPr>
          <p:txBody>
            <a:bodyPr/>
            <a:lstStyle/>
            <a:p>
              <a:endParaRPr lang="en-US"/>
            </a:p>
          </p:txBody>
        </p:sp>
        <p:sp>
          <p:nvSpPr>
            <p:cNvPr id="27" name="Freeform: Shape 26">
              <a:extLst>
                <a:ext uri="{FF2B5EF4-FFF2-40B4-BE49-F238E27FC236}">
                  <a16:creationId xmlns:a16="http://schemas.microsoft.com/office/drawing/2014/main" id="{DF610CE7-AD98-BE82-6C63-C45787008FA0}"/>
                </a:ext>
              </a:extLst>
            </p:cNvPr>
            <p:cNvSpPr/>
            <p:nvPr/>
          </p:nvSpPr>
          <p:spPr>
            <a:xfrm>
              <a:off x="5858548" y="3266190"/>
              <a:ext cx="175860" cy="419319"/>
            </a:xfrm>
            <a:custGeom>
              <a:avLst/>
              <a:gdLst>
                <a:gd name="csX0" fmla="*/ 103161 w 175860"/>
                <a:gd name="csY0" fmla="*/ 386544 h 419319"/>
                <a:gd name="csX1" fmla="*/ 98961 w 175860"/>
                <a:gd name="csY1" fmla="*/ 382201 h 419319"/>
                <a:gd name="csX2" fmla="*/ 93303 w 175860"/>
                <a:gd name="csY2" fmla="*/ 377019 h 419319"/>
                <a:gd name="csX3" fmla="*/ 87969 w 175860"/>
                <a:gd name="csY3" fmla="*/ 377038 h 419319"/>
                <a:gd name="csX4" fmla="*/ 93674 w 175860"/>
                <a:gd name="csY4" fmla="*/ 376352 h 419319"/>
                <a:gd name="csX5" fmla="*/ 90464 w 175860"/>
                <a:gd name="csY5" fmla="*/ 372085 h 419319"/>
                <a:gd name="csX6" fmla="*/ 87940 w 175860"/>
                <a:gd name="csY6" fmla="*/ 367160 h 419319"/>
                <a:gd name="csX7" fmla="*/ 88007 w 175860"/>
                <a:gd name="csY7" fmla="*/ 361465 h 419319"/>
                <a:gd name="csX8" fmla="*/ 92131 w 175860"/>
                <a:gd name="csY8" fmla="*/ 359036 h 419319"/>
                <a:gd name="csX9" fmla="*/ 87092 w 175860"/>
                <a:gd name="csY9" fmla="*/ 356940 h 419319"/>
                <a:gd name="csX10" fmla="*/ 92312 w 175860"/>
                <a:gd name="csY10" fmla="*/ 358864 h 419319"/>
                <a:gd name="csX11" fmla="*/ 96551 w 175860"/>
                <a:gd name="csY11" fmla="*/ 356131 h 419319"/>
                <a:gd name="csX12" fmla="*/ 95808 w 175860"/>
                <a:gd name="csY12" fmla="*/ 350654 h 419319"/>
                <a:gd name="csX13" fmla="*/ 95037 w 175860"/>
                <a:gd name="csY13" fmla="*/ 345415 h 419319"/>
                <a:gd name="csX14" fmla="*/ 97884 w 175860"/>
                <a:gd name="csY14" fmla="*/ 341119 h 419319"/>
                <a:gd name="csX15" fmla="*/ 101542 w 175860"/>
                <a:gd name="csY15" fmla="*/ 337871 h 419319"/>
                <a:gd name="csX16" fmla="*/ 105676 w 175860"/>
                <a:gd name="csY16" fmla="*/ 333947 h 419319"/>
                <a:gd name="csX17" fmla="*/ 104885 w 175860"/>
                <a:gd name="csY17" fmla="*/ 329251 h 419319"/>
                <a:gd name="csX18" fmla="*/ 105466 w 175860"/>
                <a:gd name="csY18" fmla="*/ 322460 h 419319"/>
                <a:gd name="csX19" fmla="*/ 100371 w 175860"/>
                <a:gd name="csY19" fmla="*/ 321041 h 419319"/>
                <a:gd name="csX20" fmla="*/ 94046 w 175860"/>
                <a:gd name="csY20" fmla="*/ 319964 h 419319"/>
                <a:gd name="csX21" fmla="*/ 89283 w 175860"/>
                <a:gd name="csY21" fmla="*/ 316297 h 419319"/>
                <a:gd name="csX22" fmla="*/ 84473 w 175860"/>
                <a:gd name="csY22" fmla="*/ 313173 h 419319"/>
                <a:gd name="csX23" fmla="*/ 81616 w 175860"/>
                <a:gd name="csY23" fmla="*/ 308020 h 419319"/>
                <a:gd name="csX24" fmla="*/ 82406 w 175860"/>
                <a:gd name="csY24" fmla="*/ 302829 h 419319"/>
                <a:gd name="csX25" fmla="*/ 84778 w 175860"/>
                <a:gd name="csY25" fmla="*/ 298447 h 419319"/>
                <a:gd name="csX26" fmla="*/ 89388 w 175860"/>
                <a:gd name="csY26" fmla="*/ 297037 h 419319"/>
                <a:gd name="csX27" fmla="*/ 97342 w 175860"/>
                <a:gd name="csY27" fmla="*/ 295656 h 419319"/>
                <a:gd name="csX28" fmla="*/ 97484 w 175860"/>
                <a:gd name="csY28" fmla="*/ 289979 h 419319"/>
                <a:gd name="csX29" fmla="*/ 97542 w 175860"/>
                <a:gd name="csY29" fmla="*/ 284988 h 419319"/>
                <a:gd name="csX30" fmla="*/ 96008 w 175860"/>
                <a:gd name="csY30" fmla="*/ 280416 h 419319"/>
                <a:gd name="csX31" fmla="*/ 97179 w 175860"/>
                <a:gd name="csY31" fmla="*/ 274854 h 419319"/>
                <a:gd name="csX32" fmla="*/ 103180 w 175860"/>
                <a:gd name="csY32" fmla="*/ 269777 h 419319"/>
                <a:gd name="csX33" fmla="*/ 95017 w 175860"/>
                <a:gd name="csY33" fmla="*/ 266834 h 419319"/>
                <a:gd name="csX34" fmla="*/ 101437 w 175860"/>
                <a:gd name="csY34" fmla="*/ 263929 h 419319"/>
                <a:gd name="csX35" fmla="*/ 104609 w 175860"/>
                <a:gd name="csY35" fmla="*/ 268167 h 419319"/>
                <a:gd name="csX36" fmla="*/ 109457 w 175860"/>
                <a:gd name="csY36" fmla="*/ 264891 h 419319"/>
                <a:gd name="csX37" fmla="*/ 107067 w 175860"/>
                <a:gd name="csY37" fmla="*/ 259900 h 419319"/>
                <a:gd name="csX38" fmla="*/ 101933 w 175860"/>
                <a:gd name="csY38" fmla="*/ 259633 h 419319"/>
                <a:gd name="csX39" fmla="*/ 98094 w 175860"/>
                <a:gd name="csY39" fmla="*/ 262509 h 419319"/>
                <a:gd name="csX40" fmla="*/ 91826 w 175860"/>
                <a:gd name="csY40" fmla="*/ 257404 h 419319"/>
                <a:gd name="csX41" fmla="*/ 90674 w 175860"/>
                <a:gd name="csY41" fmla="*/ 252203 h 419319"/>
                <a:gd name="csX42" fmla="*/ 88064 w 175860"/>
                <a:gd name="csY42" fmla="*/ 247374 h 419319"/>
                <a:gd name="csX43" fmla="*/ 87207 w 175860"/>
                <a:gd name="csY43" fmla="*/ 241993 h 419319"/>
                <a:gd name="csX44" fmla="*/ 95665 w 175860"/>
                <a:gd name="csY44" fmla="*/ 243917 h 419319"/>
                <a:gd name="csX45" fmla="*/ 101904 w 175860"/>
                <a:gd name="csY45" fmla="*/ 246479 h 419319"/>
                <a:gd name="csX46" fmla="*/ 109590 w 175860"/>
                <a:gd name="csY46" fmla="*/ 246298 h 419319"/>
                <a:gd name="csX47" fmla="*/ 116382 w 175860"/>
                <a:gd name="csY47" fmla="*/ 242859 h 419319"/>
                <a:gd name="csX48" fmla="*/ 113781 w 175860"/>
                <a:gd name="csY48" fmla="*/ 237706 h 419319"/>
                <a:gd name="csX49" fmla="*/ 112867 w 175860"/>
                <a:gd name="csY49" fmla="*/ 230305 h 419319"/>
                <a:gd name="csX50" fmla="*/ 114115 w 175860"/>
                <a:gd name="csY50" fmla="*/ 224657 h 419319"/>
                <a:gd name="csX51" fmla="*/ 110400 w 175860"/>
                <a:gd name="csY51" fmla="*/ 219409 h 419319"/>
                <a:gd name="csX52" fmla="*/ 106800 w 175860"/>
                <a:gd name="csY52" fmla="*/ 215970 h 419319"/>
                <a:gd name="csX53" fmla="*/ 116992 w 175860"/>
                <a:gd name="csY53" fmla="*/ 218961 h 419319"/>
                <a:gd name="csX54" fmla="*/ 137346 w 175860"/>
                <a:gd name="csY54" fmla="*/ 216580 h 419319"/>
                <a:gd name="csX55" fmla="*/ 146481 w 175860"/>
                <a:gd name="csY55" fmla="*/ 214065 h 419319"/>
                <a:gd name="csX56" fmla="*/ 152606 w 175860"/>
                <a:gd name="csY56" fmla="*/ 211732 h 419319"/>
                <a:gd name="csX57" fmla="*/ 157101 w 175860"/>
                <a:gd name="csY57" fmla="*/ 208960 h 419319"/>
                <a:gd name="csX58" fmla="*/ 159959 w 175860"/>
                <a:gd name="csY58" fmla="*/ 201445 h 419319"/>
                <a:gd name="csX59" fmla="*/ 163083 w 175860"/>
                <a:gd name="csY59" fmla="*/ 194777 h 419319"/>
                <a:gd name="csX60" fmla="*/ 163435 w 175860"/>
                <a:gd name="csY60" fmla="*/ 188995 h 419319"/>
                <a:gd name="csX61" fmla="*/ 159063 w 175860"/>
                <a:gd name="csY61" fmla="*/ 185062 h 419319"/>
                <a:gd name="csX62" fmla="*/ 153653 w 175860"/>
                <a:gd name="csY62" fmla="*/ 178699 h 419319"/>
                <a:gd name="csX63" fmla="*/ 155377 w 175860"/>
                <a:gd name="csY63" fmla="*/ 173841 h 419319"/>
                <a:gd name="csX64" fmla="*/ 150119 w 175860"/>
                <a:gd name="csY64" fmla="*/ 168479 h 419319"/>
                <a:gd name="csX65" fmla="*/ 144833 w 175860"/>
                <a:gd name="csY65" fmla="*/ 165974 h 419319"/>
                <a:gd name="csX66" fmla="*/ 140147 w 175860"/>
                <a:gd name="csY66" fmla="*/ 163183 h 419319"/>
                <a:gd name="csX67" fmla="*/ 138118 w 175860"/>
                <a:gd name="csY67" fmla="*/ 158868 h 419319"/>
                <a:gd name="csX68" fmla="*/ 136470 w 175860"/>
                <a:gd name="csY68" fmla="*/ 150914 h 419319"/>
                <a:gd name="csX69" fmla="*/ 136213 w 175860"/>
                <a:gd name="csY69" fmla="*/ 145552 h 419319"/>
                <a:gd name="csX70" fmla="*/ 137785 w 175860"/>
                <a:gd name="csY70" fmla="*/ 138342 h 419319"/>
                <a:gd name="csX71" fmla="*/ 137194 w 175860"/>
                <a:gd name="csY71" fmla="*/ 132893 h 419319"/>
                <a:gd name="csX72" fmla="*/ 135279 w 175860"/>
                <a:gd name="csY72" fmla="*/ 128178 h 419319"/>
                <a:gd name="csX73" fmla="*/ 135689 w 175860"/>
                <a:gd name="csY73" fmla="*/ 122854 h 419319"/>
                <a:gd name="csX74" fmla="*/ 137128 w 175860"/>
                <a:gd name="csY74" fmla="*/ 117463 h 419319"/>
                <a:gd name="csX75" fmla="*/ 136327 w 175860"/>
                <a:gd name="csY75" fmla="*/ 112167 h 419319"/>
                <a:gd name="csX76" fmla="*/ 138051 w 175860"/>
                <a:gd name="csY76" fmla="*/ 107538 h 419319"/>
                <a:gd name="csX77" fmla="*/ 140709 w 175860"/>
                <a:gd name="csY77" fmla="*/ 102108 h 419319"/>
                <a:gd name="csX78" fmla="*/ 145728 w 175860"/>
                <a:gd name="csY78" fmla="*/ 97003 h 419319"/>
                <a:gd name="csX79" fmla="*/ 148976 w 175860"/>
                <a:gd name="csY79" fmla="*/ 91498 h 419319"/>
                <a:gd name="csX80" fmla="*/ 152329 w 175860"/>
                <a:gd name="csY80" fmla="*/ 86735 h 419319"/>
                <a:gd name="csX81" fmla="*/ 154815 w 175860"/>
                <a:gd name="csY81" fmla="*/ 82173 h 419319"/>
                <a:gd name="csX82" fmla="*/ 158883 w 175860"/>
                <a:gd name="csY82" fmla="*/ 78886 h 419319"/>
                <a:gd name="csX83" fmla="*/ 163292 w 175860"/>
                <a:gd name="csY83" fmla="*/ 75762 h 419319"/>
                <a:gd name="csX84" fmla="*/ 166798 w 175860"/>
                <a:gd name="csY84" fmla="*/ 71733 h 419319"/>
                <a:gd name="csX85" fmla="*/ 172475 w 175860"/>
                <a:gd name="csY85" fmla="*/ 69200 h 419319"/>
                <a:gd name="csX86" fmla="*/ 175389 w 175860"/>
                <a:gd name="csY86" fmla="*/ 63570 h 419319"/>
                <a:gd name="csX87" fmla="*/ 174970 w 175860"/>
                <a:gd name="csY87" fmla="*/ 58779 h 419319"/>
                <a:gd name="csX88" fmla="*/ 172198 w 175860"/>
                <a:gd name="csY88" fmla="*/ 51035 h 419319"/>
                <a:gd name="csX89" fmla="*/ 168817 w 175860"/>
                <a:gd name="csY89" fmla="*/ 46692 h 419319"/>
                <a:gd name="csX90" fmla="*/ 164369 w 175860"/>
                <a:gd name="csY90" fmla="*/ 48406 h 419319"/>
                <a:gd name="csX91" fmla="*/ 163607 w 175860"/>
                <a:gd name="csY91" fmla="*/ 55245 h 419319"/>
                <a:gd name="csX92" fmla="*/ 162721 w 175860"/>
                <a:gd name="csY92" fmla="*/ 60227 h 419319"/>
                <a:gd name="csX93" fmla="*/ 159730 w 175860"/>
                <a:gd name="csY93" fmla="*/ 65275 h 419319"/>
                <a:gd name="csX94" fmla="*/ 154768 w 175860"/>
                <a:gd name="csY94" fmla="*/ 68114 h 419319"/>
                <a:gd name="csX95" fmla="*/ 148852 w 175860"/>
                <a:gd name="csY95" fmla="*/ 70323 h 419319"/>
                <a:gd name="csX96" fmla="*/ 143023 w 175860"/>
                <a:gd name="csY96" fmla="*/ 71914 h 419319"/>
                <a:gd name="csX97" fmla="*/ 133537 w 175860"/>
                <a:gd name="csY97" fmla="*/ 71124 h 419319"/>
                <a:gd name="csX98" fmla="*/ 121935 w 175860"/>
                <a:gd name="csY98" fmla="*/ 69761 h 419319"/>
                <a:gd name="csX99" fmla="*/ 124031 w 175860"/>
                <a:gd name="csY99" fmla="*/ 63465 h 419319"/>
                <a:gd name="csX100" fmla="*/ 124592 w 175860"/>
                <a:gd name="csY100" fmla="*/ 58436 h 419319"/>
                <a:gd name="csX101" fmla="*/ 127945 w 175860"/>
                <a:gd name="csY101" fmla="*/ 53264 h 419319"/>
                <a:gd name="csX102" fmla="*/ 129241 w 175860"/>
                <a:gd name="csY102" fmla="*/ 48111 h 419319"/>
                <a:gd name="csX103" fmla="*/ 127821 w 175860"/>
                <a:gd name="csY103" fmla="*/ 43244 h 419319"/>
                <a:gd name="csX104" fmla="*/ 123154 w 175860"/>
                <a:gd name="csY104" fmla="*/ 40529 h 419319"/>
                <a:gd name="csX105" fmla="*/ 116439 w 175860"/>
                <a:gd name="csY105" fmla="*/ 37881 h 419319"/>
                <a:gd name="csX106" fmla="*/ 111524 w 175860"/>
                <a:gd name="csY106" fmla="*/ 35471 h 419319"/>
                <a:gd name="csX107" fmla="*/ 107333 w 175860"/>
                <a:gd name="csY107" fmla="*/ 31823 h 419319"/>
                <a:gd name="csX108" fmla="*/ 100627 w 175860"/>
                <a:gd name="csY108" fmla="*/ 27737 h 419319"/>
                <a:gd name="csX109" fmla="*/ 89760 w 175860"/>
                <a:gd name="csY109" fmla="*/ 25270 h 419319"/>
                <a:gd name="csX110" fmla="*/ 83520 w 175860"/>
                <a:gd name="csY110" fmla="*/ 20060 h 419319"/>
                <a:gd name="csX111" fmla="*/ 77729 w 175860"/>
                <a:gd name="csY111" fmla="*/ 15164 h 419319"/>
                <a:gd name="csX112" fmla="*/ 74272 w 175860"/>
                <a:gd name="csY112" fmla="*/ 9887 h 419319"/>
                <a:gd name="csX113" fmla="*/ 68338 w 175860"/>
                <a:gd name="csY113" fmla="*/ 4639 h 419319"/>
                <a:gd name="csX114" fmla="*/ 57441 w 175860"/>
                <a:gd name="csY114" fmla="*/ 2029 h 419319"/>
                <a:gd name="csX115" fmla="*/ 52869 w 175860"/>
                <a:gd name="csY115" fmla="*/ 6687 h 419319"/>
                <a:gd name="csX116" fmla="*/ 51545 w 175860"/>
                <a:gd name="csY116" fmla="*/ 12250 h 419319"/>
                <a:gd name="csX117" fmla="*/ 48497 w 175860"/>
                <a:gd name="csY117" fmla="*/ 7297 h 419319"/>
                <a:gd name="csX118" fmla="*/ 33562 w 175860"/>
                <a:gd name="csY118" fmla="*/ 2991 h 419319"/>
                <a:gd name="csX119" fmla="*/ 29981 w 175860"/>
                <a:gd name="csY119" fmla="*/ -152 h 419319"/>
                <a:gd name="csX120" fmla="*/ 23323 w 175860"/>
                <a:gd name="csY120" fmla="*/ 5077 h 419319"/>
                <a:gd name="csX121" fmla="*/ 20522 w 175860"/>
                <a:gd name="csY121" fmla="*/ 8944 h 419319"/>
                <a:gd name="csX122" fmla="*/ 21579 w 175860"/>
                <a:gd name="csY122" fmla="*/ 14821 h 419319"/>
                <a:gd name="csX123" fmla="*/ 19341 w 175860"/>
                <a:gd name="csY123" fmla="*/ 28032 h 419319"/>
                <a:gd name="csX124" fmla="*/ 9549 w 175860"/>
                <a:gd name="csY124" fmla="*/ 32652 h 419319"/>
                <a:gd name="csX125" fmla="*/ 6530 w 175860"/>
                <a:gd name="csY125" fmla="*/ 37777 h 419319"/>
                <a:gd name="csX126" fmla="*/ 9559 w 175860"/>
                <a:gd name="csY126" fmla="*/ 41786 h 419319"/>
                <a:gd name="csX127" fmla="*/ 8406 w 175860"/>
                <a:gd name="csY127" fmla="*/ 47797 h 419319"/>
                <a:gd name="csX128" fmla="*/ 11311 w 175860"/>
                <a:gd name="csY128" fmla="*/ 55426 h 419319"/>
                <a:gd name="csX129" fmla="*/ 11931 w 175860"/>
                <a:gd name="csY129" fmla="*/ 62332 h 419319"/>
                <a:gd name="csX130" fmla="*/ 11216 w 175860"/>
                <a:gd name="csY130" fmla="*/ 68171 h 419319"/>
                <a:gd name="csX131" fmla="*/ 7168 w 175860"/>
                <a:gd name="csY131" fmla="*/ 71685 h 419319"/>
                <a:gd name="csX132" fmla="*/ 5492 w 175860"/>
                <a:gd name="csY132" fmla="*/ 78296 h 419319"/>
                <a:gd name="csX133" fmla="*/ 2025 w 175860"/>
                <a:gd name="csY133" fmla="*/ 83544 h 419319"/>
                <a:gd name="csX134" fmla="*/ 2120 w 175860"/>
                <a:gd name="csY134" fmla="*/ 88564 h 419319"/>
                <a:gd name="csX135" fmla="*/ 120 w 175860"/>
                <a:gd name="csY135" fmla="*/ 93898 h 419319"/>
                <a:gd name="csX136" fmla="*/ 1177 w 175860"/>
                <a:gd name="csY136" fmla="*/ 98956 h 419319"/>
                <a:gd name="csX137" fmla="*/ 2320 w 175860"/>
                <a:gd name="csY137" fmla="*/ 103728 h 419319"/>
                <a:gd name="csX138" fmla="*/ 3387 w 175860"/>
                <a:gd name="csY138" fmla="*/ 108804 h 419319"/>
                <a:gd name="csX139" fmla="*/ 396 w 175860"/>
                <a:gd name="csY139" fmla="*/ 113815 h 419319"/>
                <a:gd name="csX140" fmla="*/ 53 w 175860"/>
                <a:gd name="csY140" fmla="*/ 119168 h 419319"/>
                <a:gd name="csX141" fmla="*/ -471 w 175860"/>
                <a:gd name="csY141" fmla="*/ 124711 h 419319"/>
                <a:gd name="csX142" fmla="*/ 3558 w 175860"/>
                <a:gd name="csY142" fmla="*/ 128426 h 419319"/>
                <a:gd name="csX143" fmla="*/ 5530 w 175860"/>
                <a:gd name="csY143" fmla="*/ 134703 h 419319"/>
                <a:gd name="csX144" fmla="*/ 7711 w 175860"/>
                <a:gd name="csY144" fmla="*/ 139627 h 419319"/>
                <a:gd name="csX145" fmla="*/ 9435 w 175860"/>
                <a:gd name="csY145" fmla="*/ 144352 h 419319"/>
                <a:gd name="csX146" fmla="*/ 12693 w 175860"/>
                <a:gd name="csY146" fmla="*/ 150057 h 419319"/>
                <a:gd name="csX147" fmla="*/ 13855 w 175860"/>
                <a:gd name="csY147" fmla="*/ 154915 h 419319"/>
                <a:gd name="csX148" fmla="*/ 13217 w 175860"/>
                <a:gd name="csY148" fmla="*/ 160211 h 419319"/>
                <a:gd name="csX149" fmla="*/ 11188 w 175860"/>
                <a:gd name="csY149" fmla="*/ 165221 h 419319"/>
                <a:gd name="csX150" fmla="*/ 11550 w 175860"/>
                <a:gd name="csY150" fmla="*/ 170327 h 419319"/>
                <a:gd name="csX151" fmla="*/ 12997 w 175860"/>
                <a:gd name="csY151" fmla="*/ 175794 h 419319"/>
                <a:gd name="csX152" fmla="*/ 14293 w 175860"/>
                <a:gd name="csY152" fmla="*/ 180680 h 419319"/>
                <a:gd name="csX153" fmla="*/ 12531 w 175860"/>
                <a:gd name="csY153" fmla="*/ 185709 h 419319"/>
                <a:gd name="csX154" fmla="*/ 10045 w 175860"/>
                <a:gd name="csY154" fmla="*/ 189777 h 419319"/>
                <a:gd name="csX155" fmla="*/ 10340 w 175860"/>
                <a:gd name="csY155" fmla="*/ 195730 h 419319"/>
                <a:gd name="csX156" fmla="*/ 11874 w 175860"/>
                <a:gd name="csY156" fmla="*/ 201054 h 419319"/>
                <a:gd name="csX157" fmla="*/ 13864 w 175860"/>
                <a:gd name="csY157" fmla="*/ 206150 h 419319"/>
                <a:gd name="csX158" fmla="*/ 16169 w 175860"/>
                <a:gd name="csY158" fmla="*/ 211446 h 419319"/>
                <a:gd name="csX159" fmla="*/ 18055 w 175860"/>
                <a:gd name="csY159" fmla="*/ 216094 h 419319"/>
                <a:gd name="csX160" fmla="*/ 13331 w 175860"/>
                <a:gd name="csY160" fmla="*/ 218828 h 419319"/>
                <a:gd name="csX161" fmla="*/ 14559 w 175860"/>
                <a:gd name="csY161" fmla="*/ 223885 h 419319"/>
                <a:gd name="csX162" fmla="*/ 13540 w 175860"/>
                <a:gd name="csY162" fmla="*/ 228905 h 419319"/>
                <a:gd name="csX163" fmla="*/ 13874 w 175860"/>
                <a:gd name="csY163" fmla="*/ 234239 h 419319"/>
                <a:gd name="csX164" fmla="*/ 15226 w 175860"/>
                <a:gd name="csY164" fmla="*/ 239154 h 419319"/>
                <a:gd name="csX165" fmla="*/ 15998 w 175860"/>
                <a:gd name="csY165" fmla="*/ 244145 h 419319"/>
                <a:gd name="csX166" fmla="*/ 18236 w 175860"/>
                <a:gd name="csY166" fmla="*/ 249517 h 419319"/>
                <a:gd name="csX167" fmla="*/ 20836 w 175860"/>
                <a:gd name="csY167" fmla="*/ 254499 h 419319"/>
                <a:gd name="csX168" fmla="*/ 18513 w 175860"/>
                <a:gd name="csY168" fmla="*/ 259576 h 419319"/>
                <a:gd name="csX169" fmla="*/ 20932 w 175860"/>
                <a:gd name="csY169" fmla="*/ 264271 h 419319"/>
                <a:gd name="csX170" fmla="*/ 26704 w 175860"/>
                <a:gd name="csY170" fmla="*/ 271834 h 419319"/>
                <a:gd name="csX171" fmla="*/ 27180 w 175860"/>
                <a:gd name="csY171" fmla="*/ 276749 h 419319"/>
                <a:gd name="csX172" fmla="*/ 30895 w 175860"/>
                <a:gd name="csY172" fmla="*/ 282064 h 419319"/>
                <a:gd name="csX173" fmla="*/ 31400 w 175860"/>
                <a:gd name="csY173" fmla="*/ 287408 h 419319"/>
                <a:gd name="csX174" fmla="*/ 38658 w 175860"/>
                <a:gd name="csY174" fmla="*/ 288351 h 419319"/>
                <a:gd name="csX175" fmla="*/ 32972 w 175860"/>
                <a:gd name="csY175" fmla="*/ 292332 h 419319"/>
                <a:gd name="csX176" fmla="*/ 37248 w 175860"/>
                <a:gd name="csY176" fmla="*/ 296304 h 419319"/>
                <a:gd name="csX177" fmla="*/ 39649 w 175860"/>
                <a:gd name="csY177" fmla="*/ 301152 h 419319"/>
                <a:gd name="csX178" fmla="*/ 39563 w 175860"/>
                <a:gd name="csY178" fmla="*/ 306067 h 419319"/>
                <a:gd name="csX179" fmla="*/ 40649 w 175860"/>
                <a:gd name="csY179" fmla="*/ 310925 h 419319"/>
                <a:gd name="csX180" fmla="*/ 43382 w 175860"/>
                <a:gd name="csY180" fmla="*/ 316069 h 419319"/>
                <a:gd name="csX181" fmla="*/ 42058 w 175860"/>
                <a:gd name="csY181" fmla="*/ 320917 h 419319"/>
                <a:gd name="csX182" fmla="*/ 39915 w 175860"/>
                <a:gd name="csY182" fmla="*/ 325660 h 419319"/>
                <a:gd name="csX183" fmla="*/ 40315 w 175860"/>
                <a:gd name="csY183" fmla="*/ 331670 h 419319"/>
                <a:gd name="csX184" fmla="*/ 45154 w 175860"/>
                <a:gd name="csY184" fmla="*/ 336461 h 419319"/>
                <a:gd name="csX185" fmla="*/ 44201 w 175860"/>
                <a:gd name="csY185" fmla="*/ 342043 h 419319"/>
                <a:gd name="csX186" fmla="*/ 40029 w 175860"/>
                <a:gd name="csY186" fmla="*/ 347120 h 419319"/>
                <a:gd name="csX187" fmla="*/ 38420 w 175860"/>
                <a:gd name="csY187" fmla="*/ 352121 h 419319"/>
                <a:gd name="csX188" fmla="*/ 40715 w 175860"/>
                <a:gd name="csY188" fmla="*/ 356931 h 419319"/>
                <a:gd name="csX189" fmla="*/ 43382 w 175860"/>
                <a:gd name="csY189" fmla="*/ 361055 h 419319"/>
                <a:gd name="csX190" fmla="*/ 47440 w 175860"/>
                <a:gd name="csY190" fmla="*/ 365332 h 419319"/>
                <a:gd name="csX191" fmla="*/ 53241 w 175860"/>
                <a:gd name="csY191" fmla="*/ 365665 h 419319"/>
                <a:gd name="csX192" fmla="*/ 57565 w 175860"/>
                <a:gd name="csY192" fmla="*/ 368094 h 419319"/>
                <a:gd name="csX193" fmla="*/ 59451 w 175860"/>
                <a:gd name="csY193" fmla="*/ 372580 h 419319"/>
                <a:gd name="csX194" fmla="*/ 61556 w 175860"/>
                <a:gd name="csY194" fmla="*/ 378143 h 419319"/>
                <a:gd name="csX195" fmla="*/ 66338 w 175860"/>
                <a:gd name="csY195" fmla="*/ 380838 h 419319"/>
                <a:gd name="csX196" fmla="*/ 85731 w 175860"/>
                <a:gd name="csY196" fmla="*/ 381829 h 419319"/>
                <a:gd name="csX197" fmla="*/ 91502 w 175860"/>
                <a:gd name="csY197" fmla="*/ 383667 h 419319"/>
                <a:gd name="csX198" fmla="*/ 98503 w 175860"/>
                <a:gd name="csY198" fmla="*/ 385211 h 419319"/>
                <a:gd name="csX199" fmla="*/ 103161 w 175860"/>
                <a:gd name="csY199" fmla="*/ 386544 h 419319"/>
                <a:gd name="csX200" fmla="*/ 152148 w 175860"/>
                <a:gd name="csY200" fmla="*/ 417434 h 419319"/>
                <a:gd name="csX201" fmla="*/ 156987 w 175860"/>
                <a:gd name="csY201" fmla="*/ 416453 h 419319"/>
                <a:gd name="csX202" fmla="*/ 152348 w 175860"/>
                <a:gd name="csY202" fmla="*/ 415119 h 419319"/>
                <a:gd name="csX203" fmla="*/ 135746 w 175860"/>
                <a:gd name="csY203" fmla="*/ 419167 h 419319"/>
                <a:gd name="csX204" fmla="*/ 141833 w 175860"/>
                <a:gd name="csY204" fmla="*/ 417376 h 419319"/>
                <a:gd name="csX205" fmla="*/ 145976 w 175860"/>
                <a:gd name="csY205" fmla="*/ 414757 h 419319"/>
                <a:gd name="csX206" fmla="*/ 141128 w 175860"/>
                <a:gd name="csY206" fmla="*/ 414376 h 419319"/>
                <a:gd name="csX207" fmla="*/ 131498 w 175860"/>
                <a:gd name="csY207" fmla="*/ 411185 h 419319"/>
                <a:gd name="csX208" fmla="*/ 127202 w 175860"/>
                <a:gd name="csY208" fmla="*/ 408918 h 419319"/>
                <a:gd name="csX209" fmla="*/ 120020 w 175860"/>
                <a:gd name="csY209" fmla="*/ 405508 h 419319"/>
                <a:gd name="csX210" fmla="*/ 114239 w 175860"/>
                <a:gd name="csY210" fmla="*/ 401794 h 419319"/>
                <a:gd name="csX211" fmla="*/ 110743 w 175860"/>
                <a:gd name="csY211" fmla="*/ 398079 h 419319"/>
                <a:gd name="csX212" fmla="*/ 105828 w 175860"/>
                <a:gd name="csY212" fmla="*/ 396088 h 419319"/>
                <a:gd name="csX213" fmla="*/ 102733 w 175860"/>
                <a:gd name="csY213" fmla="*/ 389868 h 419319"/>
                <a:gd name="csX214" fmla="*/ 114258 w 175860"/>
                <a:gd name="csY214" fmla="*/ 417176 h 419319"/>
                <a:gd name="csX215" fmla="*/ 123640 w 175860"/>
                <a:gd name="csY215" fmla="*/ 417072 h 419319"/>
                <a:gd name="csX216" fmla="*/ 132270 w 175860"/>
                <a:gd name="csY216" fmla="*/ 418015 h 41931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Lst>
              <a:rect l="l" t="t" r="r" b="b"/>
              <a:pathLst>
                <a:path w="175860" h="419319">
                  <a:moveTo>
                    <a:pt x="103161" y="386544"/>
                  </a:moveTo>
                  <a:lnTo>
                    <a:pt x="98961" y="382201"/>
                  </a:lnTo>
                  <a:lnTo>
                    <a:pt x="93303" y="377019"/>
                  </a:lnTo>
                  <a:lnTo>
                    <a:pt x="87969" y="377038"/>
                  </a:lnTo>
                  <a:lnTo>
                    <a:pt x="93674" y="376352"/>
                  </a:lnTo>
                  <a:lnTo>
                    <a:pt x="90464" y="372085"/>
                  </a:lnTo>
                  <a:lnTo>
                    <a:pt x="87940" y="367160"/>
                  </a:lnTo>
                  <a:lnTo>
                    <a:pt x="88007" y="361465"/>
                  </a:lnTo>
                  <a:lnTo>
                    <a:pt x="92131" y="359036"/>
                  </a:lnTo>
                  <a:lnTo>
                    <a:pt x="87092" y="356940"/>
                  </a:lnTo>
                  <a:lnTo>
                    <a:pt x="92312" y="358864"/>
                  </a:lnTo>
                  <a:lnTo>
                    <a:pt x="96551" y="356131"/>
                  </a:lnTo>
                  <a:lnTo>
                    <a:pt x="95808" y="350654"/>
                  </a:lnTo>
                  <a:lnTo>
                    <a:pt x="95037" y="345415"/>
                  </a:lnTo>
                  <a:lnTo>
                    <a:pt x="97884" y="341119"/>
                  </a:lnTo>
                  <a:lnTo>
                    <a:pt x="101542" y="337871"/>
                  </a:lnTo>
                  <a:lnTo>
                    <a:pt x="105676" y="333947"/>
                  </a:lnTo>
                  <a:lnTo>
                    <a:pt x="104885" y="329251"/>
                  </a:lnTo>
                  <a:lnTo>
                    <a:pt x="105466" y="322460"/>
                  </a:lnTo>
                  <a:lnTo>
                    <a:pt x="100371" y="321041"/>
                  </a:lnTo>
                  <a:lnTo>
                    <a:pt x="94046" y="319964"/>
                  </a:lnTo>
                  <a:lnTo>
                    <a:pt x="89283" y="316297"/>
                  </a:lnTo>
                  <a:lnTo>
                    <a:pt x="84473" y="313173"/>
                  </a:lnTo>
                  <a:lnTo>
                    <a:pt x="81616" y="308020"/>
                  </a:lnTo>
                  <a:lnTo>
                    <a:pt x="82406" y="302829"/>
                  </a:lnTo>
                  <a:lnTo>
                    <a:pt x="84778" y="298447"/>
                  </a:lnTo>
                  <a:lnTo>
                    <a:pt x="89388" y="297037"/>
                  </a:lnTo>
                  <a:lnTo>
                    <a:pt x="97342" y="295656"/>
                  </a:lnTo>
                  <a:lnTo>
                    <a:pt x="97484" y="289979"/>
                  </a:lnTo>
                  <a:lnTo>
                    <a:pt x="97542" y="284988"/>
                  </a:lnTo>
                  <a:lnTo>
                    <a:pt x="96008" y="280416"/>
                  </a:lnTo>
                  <a:lnTo>
                    <a:pt x="97179" y="274854"/>
                  </a:lnTo>
                  <a:lnTo>
                    <a:pt x="103180" y="269777"/>
                  </a:lnTo>
                  <a:lnTo>
                    <a:pt x="95017" y="266834"/>
                  </a:lnTo>
                  <a:lnTo>
                    <a:pt x="101437" y="263929"/>
                  </a:lnTo>
                  <a:lnTo>
                    <a:pt x="104609" y="268167"/>
                  </a:lnTo>
                  <a:lnTo>
                    <a:pt x="109457" y="264891"/>
                  </a:lnTo>
                  <a:lnTo>
                    <a:pt x="107067" y="259900"/>
                  </a:lnTo>
                  <a:lnTo>
                    <a:pt x="101933" y="259633"/>
                  </a:lnTo>
                  <a:lnTo>
                    <a:pt x="98094" y="262509"/>
                  </a:lnTo>
                  <a:lnTo>
                    <a:pt x="91826" y="257404"/>
                  </a:lnTo>
                  <a:lnTo>
                    <a:pt x="90674" y="252203"/>
                  </a:lnTo>
                  <a:lnTo>
                    <a:pt x="88064" y="247374"/>
                  </a:lnTo>
                  <a:lnTo>
                    <a:pt x="87207" y="241993"/>
                  </a:lnTo>
                  <a:lnTo>
                    <a:pt x="95665" y="243917"/>
                  </a:lnTo>
                  <a:lnTo>
                    <a:pt x="101904" y="246479"/>
                  </a:lnTo>
                  <a:lnTo>
                    <a:pt x="109590" y="246298"/>
                  </a:lnTo>
                  <a:lnTo>
                    <a:pt x="116382" y="242859"/>
                  </a:lnTo>
                  <a:lnTo>
                    <a:pt x="113781" y="237706"/>
                  </a:lnTo>
                  <a:lnTo>
                    <a:pt x="112867" y="230305"/>
                  </a:lnTo>
                  <a:lnTo>
                    <a:pt x="114115" y="224657"/>
                  </a:lnTo>
                  <a:lnTo>
                    <a:pt x="110400" y="219409"/>
                  </a:lnTo>
                  <a:lnTo>
                    <a:pt x="106800" y="215970"/>
                  </a:lnTo>
                  <a:lnTo>
                    <a:pt x="116992" y="218961"/>
                  </a:lnTo>
                  <a:lnTo>
                    <a:pt x="137346" y="216580"/>
                  </a:lnTo>
                  <a:lnTo>
                    <a:pt x="146481" y="214065"/>
                  </a:lnTo>
                  <a:lnTo>
                    <a:pt x="152606" y="211732"/>
                  </a:lnTo>
                  <a:lnTo>
                    <a:pt x="157101" y="208960"/>
                  </a:lnTo>
                  <a:lnTo>
                    <a:pt x="159959" y="201445"/>
                  </a:lnTo>
                  <a:lnTo>
                    <a:pt x="163083" y="194777"/>
                  </a:lnTo>
                  <a:lnTo>
                    <a:pt x="163435" y="188995"/>
                  </a:lnTo>
                  <a:lnTo>
                    <a:pt x="159063" y="185062"/>
                  </a:lnTo>
                  <a:lnTo>
                    <a:pt x="153653" y="178699"/>
                  </a:lnTo>
                  <a:lnTo>
                    <a:pt x="155377" y="173841"/>
                  </a:lnTo>
                  <a:lnTo>
                    <a:pt x="150119" y="168479"/>
                  </a:lnTo>
                  <a:lnTo>
                    <a:pt x="144833" y="165974"/>
                  </a:lnTo>
                  <a:lnTo>
                    <a:pt x="140147" y="163183"/>
                  </a:lnTo>
                  <a:lnTo>
                    <a:pt x="138118" y="158868"/>
                  </a:lnTo>
                  <a:lnTo>
                    <a:pt x="136470" y="150914"/>
                  </a:lnTo>
                  <a:lnTo>
                    <a:pt x="136213" y="145552"/>
                  </a:lnTo>
                  <a:lnTo>
                    <a:pt x="137785" y="138342"/>
                  </a:lnTo>
                  <a:lnTo>
                    <a:pt x="137194" y="132893"/>
                  </a:lnTo>
                  <a:lnTo>
                    <a:pt x="135279" y="128178"/>
                  </a:lnTo>
                  <a:lnTo>
                    <a:pt x="135689" y="122854"/>
                  </a:lnTo>
                  <a:lnTo>
                    <a:pt x="137128" y="117463"/>
                  </a:lnTo>
                  <a:lnTo>
                    <a:pt x="136327" y="112167"/>
                  </a:lnTo>
                  <a:lnTo>
                    <a:pt x="138051" y="107538"/>
                  </a:lnTo>
                  <a:lnTo>
                    <a:pt x="140709" y="102108"/>
                  </a:lnTo>
                  <a:lnTo>
                    <a:pt x="145728" y="97003"/>
                  </a:lnTo>
                  <a:lnTo>
                    <a:pt x="148976" y="91498"/>
                  </a:lnTo>
                  <a:lnTo>
                    <a:pt x="152329" y="86735"/>
                  </a:lnTo>
                  <a:lnTo>
                    <a:pt x="154815" y="82173"/>
                  </a:lnTo>
                  <a:lnTo>
                    <a:pt x="158883" y="78886"/>
                  </a:lnTo>
                  <a:lnTo>
                    <a:pt x="163292" y="75762"/>
                  </a:lnTo>
                  <a:lnTo>
                    <a:pt x="166798" y="71733"/>
                  </a:lnTo>
                  <a:lnTo>
                    <a:pt x="172475" y="69200"/>
                  </a:lnTo>
                  <a:lnTo>
                    <a:pt x="175389" y="63570"/>
                  </a:lnTo>
                  <a:lnTo>
                    <a:pt x="174970" y="58779"/>
                  </a:lnTo>
                  <a:lnTo>
                    <a:pt x="172198" y="51035"/>
                  </a:lnTo>
                  <a:lnTo>
                    <a:pt x="168817" y="46692"/>
                  </a:lnTo>
                  <a:lnTo>
                    <a:pt x="164369" y="48406"/>
                  </a:lnTo>
                  <a:lnTo>
                    <a:pt x="163607" y="55245"/>
                  </a:lnTo>
                  <a:lnTo>
                    <a:pt x="162721" y="60227"/>
                  </a:lnTo>
                  <a:lnTo>
                    <a:pt x="159730" y="65275"/>
                  </a:lnTo>
                  <a:lnTo>
                    <a:pt x="154768" y="68114"/>
                  </a:lnTo>
                  <a:lnTo>
                    <a:pt x="148852" y="70323"/>
                  </a:lnTo>
                  <a:lnTo>
                    <a:pt x="143023" y="71914"/>
                  </a:lnTo>
                  <a:lnTo>
                    <a:pt x="133537" y="71124"/>
                  </a:lnTo>
                  <a:lnTo>
                    <a:pt x="121935" y="69761"/>
                  </a:lnTo>
                  <a:lnTo>
                    <a:pt x="124031" y="63465"/>
                  </a:lnTo>
                  <a:lnTo>
                    <a:pt x="124592" y="58436"/>
                  </a:lnTo>
                  <a:lnTo>
                    <a:pt x="127945" y="53264"/>
                  </a:lnTo>
                  <a:lnTo>
                    <a:pt x="129241" y="48111"/>
                  </a:lnTo>
                  <a:lnTo>
                    <a:pt x="127821" y="43244"/>
                  </a:lnTo>
                  <a:lnTo>
                    <a:pt x="123154" y="40529"/>
                  </a:lnTo>
                  <a:lnTo>
                    <a:pt x="116439" y="37881"/>
                  </a:lnTo>
                  <a:lnTo>
                    <a:pt x="111524" y="35471"/>
                  </a:lnTo>
                  <a:lnTo>
                    <a:pt x="107333" y="31823"/>
                  </a:lnTo>
                  <a:lnTo>
                    <a:pt x="100627" y="27737"/>
                  </a:lnTo>
                  <a:lnTo>
                    <a:pt x="89760" y="25270"/>
                  </a:lnTo>
                  <a:lnTo>
                    <a:pt x="83520" y="20060"/>
                  </a:lnTo>
                  <a:lnTo>
                    <a:pt x="77729" y="15164"/>
                  </a:lnTo>
                  <a:lnTo>
                    <a:pt x="74272" y="9887"/>
                  </a:lnTo>
                  <a:lnTo>
                    <a:pt x="68338" y="4639"/>
                  </a:lnTo>
                  <a:lnTo>
                    <a:pt x="57441" y="2029"/>
                  </a:lnTo>
                  <a:lnTo>
                    <a:pt x="52869" y="6687"/>
                  </a:lnTo>
                  <a:lnTo>
                    <a:pt x="51545" y="12250"/>
                  </a:lnTo>
                  <a:lnTo>
                    <a:pt x="48497" y="7297"/>
                  </a:lnTo>
                  <a:lnTo>
                    <a:pt x="33562" y="2991"/>
                  </a:lnTo>
                  <a:lnTo>
                    <a:pt x="29981" y="-152"/>
                  </a:lnTo>
                  <a:lnTo>
                    <a:pt x="23323" y="5077"/>
                  </a:lnTo>
                  <a:lnTo>
                    <a:pt x="20522" y="8944"/>
                  </a:lnTo>
                  <a:lnTo>
                    <a:pt x="21579" y="14821"/>
                  </a:lnTo>
                  <a:lnTo>
                    <a:pt x="19341" y="28032"/>
                  </a:lnTo>
                  <a:lnTo>
                    <a:pt x="9549" y="32652"/>
                  </a:lnTo>
                  <a:lnTo>
                    <a:pt x="6530" y="37777"/>
                  </a:lnTo>
                  <a:lnTo>
                    <a:pt x="9559" y="41786"/>
                  </a:lnTo>
                  <a:lnTo>
                    <a:pt x="8406" y="47797"/>
                  </a:lnTo>
                  <a:lnTo>
                    <a:pt x="11311" y="55426"/>
                  </a:lnTo>
                  <a:lnTo>
                    <a:pt x="11931" y="62332"/>
                  </a:lnTo>
                  <a:lnTo>
                    <a:pt x="11216" y="68171"/>
                  </a:lnTo>
                  <a:lnTo>
                    <a:pt x="7168" y="71685"/>
                  </a:lnTo>
                  <a:lnTo>
                    <a:pt x="5492" y="78296"/>
                  </a:lnTo>
                  <a:lnTo>
                    <a:pt x="2025" y="83544"/>
                  </a:lnTo>
                  <a:lnTo>
                    <a:pt x="2120" y="88564"/>
                  </a:lnTo>
                  <a:lnTo>
                    <a:pt x="120" y="93898"/>
                  </a:lnTo>
                  <a:lnTo>
                    <a:pt x="1177" y="98956"/>
                  </a:lnTo>
                  <a:lnTo>
                    <a:pt x="2320" y="103728"/>
                  </a:lnTo>
                  <a:lnTo>
                    <a:pt x="3387" y="108804"/>
                  </a:lnTo>
                  <a:lnTo>
                    <a:pt x="396" y="113815"/>
                  </a:lnTo>
                  <a:lnTo>
                    <a:pt x="53" y="119168"/>
                  </a:lnTo>
                  <a:lnTo>
                    <a:pt x="-471" y="124711"/>
                  </a:lnTo>
                  <a:lnTo>
                    <a:pt x="3558" y="128426"/>
                  </a:lnTo>
                  <a:lnTo>
                    <a:pt x="5530" y="134703"/>
                  </a:lnTo>
                  <a:lnTo>
                    <a:pt x="7711" y="139627"/>
                  </a:lnTo>
                  <a:lnTo>
                    <a:pt x="9435" y="144352"/>
                  </a:lnTo>
                  <a:lnTo>
                    <a:pt x="12693" y="150057"/>
                  </a:lnTo>
                  <a:lnTo>
                    <a:pt x="13855" y="154915"/>
                  </a:lnTo>
                  <a:lnTo>
                    <a:pt x="13217" y="160211"/>
                  </a:lnTo>
                  <a:lnTo>
                    <a:pt x="11188" y="165221"/>
                  </a:lnTo>
                  <a:lnTo>
                    <a:pt x="11550" y="170327"/>
                  </a:lnTo>
                  <a:lnTo>
                    <a:pt x="12997" y="175794"/>
                  </a:lnTo>
                  <a:lnTo>
                    <a:pt x="14293" y="180680"/>
                  </a:lnTo>
                  <a:lnTo>
                    <a:pt x="12531" y="185709"/>
                  </a:lnTo>
                  <a:lnTo>
                    <a:pt x="10045" y="189777"/>
                  </a:lnTo>
                  <a:lnTo>
                    <a:pt x="10340" y="195730"/>
                  </a:lnTo>
                  <a:lnTo>
                    <a:pt x="11874" y="201054"/>
                  </a:lnTo>
                  <a:lnTo>
                    <a:pt x="13864" y="206150"/>
                  </a:lnTo>
                  <a:lnTo>
                    <a:pt x="16169" y="211446"/>
                  </a:lnTo>
                  <a:lnTo>
                    <a:pt x="18055" y="216094"/>
                  </a:lnTo>
                  <a:lnTo>
                    <a:pt x="13331" y="218828"/>
                  </a:lnTo>
                  <a:lnTo>
                    <a:pt x="14559" y="223885"/>
                  </a:lnTo>
                  <a:lnTo>
                    <a:pt x="13540" y="228905"/>
                  </a:lnTo>
                  <a:lnTo>
                    <a:pt x="13874" y="234239"/>
                  </a:lnTo>
                  <a:lnTo>
                    <a:pt x="15226" y="239154"/>
                  </a:lnTo>
                  <a:lnTo>
                    <a:pt x="15998" y="244145"/>
                  </a:lnTo>
                  <a:lnTo>
                    <a:pt x="18236" y="249517"/>
                  </a:lnTo>
                  <a:lnTo>
                    <a:pt x="20836" y="254499"/>
                  </a:lnTo>
                  <a:lnTo>
                    <a:pt x="18513" y="259576"/>
                  </a:lnTo>
                  <a:lnTo>
                    <a:pt x="20932" y="264271"/>
                  </a:lnTo>
                  <a:lnTo>
                    <a:pt x="26704" y="271834"/>
                  </a:lnTo>
                  <a:lnTo>
                    <a:pt x="27180" y="276749"/>
                  </a:lnTo>
                  <a:lnTo>
                    <a:pt x="30895" y="282064"/>
                  </a:lnTo>
                  <a:lnTo>
                    <a:pt x="31400" y="287408"/>
                  </a:lnTo>
                  <a:lnTo>
                    <a:pt x="38658" y="288351"/>
                  </a:lnTo>
                  <a:lnTo>
                    <a:pt x="32972" y="292332"/>
                  </a:lnTo>
                  <a:lnTo>
                    <a:pt x="37248" y="296304"/>
                  </a:lnTo>
                  <a:lnTo>
                    <a:pt x="39649" y="301152"/>
                  </a:lnTo>
                  <a:lnTo>
                    <a:pt x="39563" y="306067"/>
                  </a:lnTo>
                  <a:lnTo>
                    <a:pt x="40649" y="310925"/>
                  </a:lnTo>
                  <a:lnTo>
                    <a:pt x="43382" y="316069"/>
                  </a:lnTo>
                  <a:lnTo>
                    <a:pt x="42058" y="320917"/>
                  </a:lnTo>
                  <a:lnTo>
                    <a:pt x="39915" y="325660"/>
                  </a:lnTo>
                  <a:lnTo>
                    <a:pt x="40315" y="331670"/>
                  </a:lnTo>
                  <a:lnTo>
                    <a:pt x="45154" y="336461"/>
                  </a:lnTo>
                  <a:lnTo>
                    <a:pt x="44201" y="342043"/>
                  </a:lnTo>
                  <a:lnTo>
                    <a:pt x="40029" y="347120"/>
                  </a:lnTo>
                  <a:lnTo>
                    <a:pt x="38420" y="352121"/>
                  </a:lnTo>
                  <a:lnTo>
                    <a:pt x="40715" y="356931"/>
                  </a:lnTo>
                  <a:lnTo>
                    <a:pt x="43382" y="361055"/>
                  </a:lnTo>
                  <a:lnTo>
                    <a:pt x="47440" y="365332"/>
                  </a:lnTo>
                  <a:lnTo>
                    <a:pt x="53241" y="365665"/>
                  </a:lnTo>
                  <a:lnTo>
                    <a:pt x="57565" y="368094"/>
                  </a:lnTo>
                  <a:lnTo>
                    <a:pt x="59451" y="372580"/>
                  </a:lnTo>
                  <a:lnTo>
                    <a:pt x="61556" y="378143"/>
                  </a:lnTo>
                  <a:lnTo>
                    <a:pt x="66338" y="380838"/>
                  </a:lnTo>
                  <a:lnTo>
                    <a:pt x="85731" y="381829"/>
                  </a:lnTo>
                  <a:lnTo>
                    <a:pt x="91502" y="383667"/>
                  </a:lnTo>
                  <a:lnTo>
                    <a:pt x="98503" y="385211"/>
                  </a:lnTo>
                  <a:lnTo>
                    <a:pt x="103161" y="386544"/>
                  </a:lnTo>
                  <a:close/>
                  <a:moveTo>
                    <a:pt x="152148" y="417434"/>
                  </a:moveTo>
                  <a:lnTo>
                    <a:pt x="156987" y="416453"/>
                  </a:lnTo>
                  <a:lnTo>
                    <a:pt x="152348" y="415119"/>
                  </a:lnTo>
                  <a:close/>
                  <a:moveTo>
                    <a:pt x="135746" y="419167"/>
                  </a:moveTo>
                  <a:lnTo>
                    <a:pt x="141833" y="417376"/>
                  </a:lnTo>
                  <a:lnTo>
                    <a:pt x="145976" y="414757"/>
                  </a:lnTo>
                  <a:lnTo>
                    <a:pt x="141128" y="414376"/>
                  </a:lnTo>
                  <a:lnTo>
                    <a:pt x="131498" y="411185"/>
                  </a:lnTo>
                  <a:lnTo>
                    <a:pt x="127202" y="408918"/>
                  </a:lnTo>
                  <a:lnTo>
                    <a:pt x="120020" y="405508"/>
                  </a:lnTo>
                  <a:lnTo>
                    <a:pt x="114239" y="401794"/>
                  </a:lnTo>
                  <a:lnTo>
                    <a:pt x="110743" y="398079"/>
                  </a:lnTo>
                  <a:lnTo>
                    <a:pt x="105828" y="396088"/>
                  </a:lnTo>
                  <a:lnTo>
                    <a:pt x="102733" y="389868"/>
                  </a:lnTo>
                  <a:lnTo>
                    <a:pt x="114258" y="417176"/>
                  </a:lnTo>
                  <a:lnTo>
                    <a:pt x="123640" y="417072"/>
                  </a:lnTo>
                  <a:lnTo>
                    <a:pt x="132270" y="418015"/>
                  </a:lnTo>
                  <a:close/>
                </a:path>
              </a:pathLst>
            </a:custGeom>
            <a:solidFill>
              <a:schemeClr val="accent2"/>
            </a:solidFill>
            <a:ln w="3175" cap="flat">
              <a:solidFill>
                <a:srgbClr val="FFFFFF"/>
              </a:solidFill>
              <a:prstDash val="solid"/>
              <a:miter/>
            </a:ln>
          </p:spPr>
          <p:txBody>
            <a:bodyPr/>
            <a:lstStyle/>
            <a:p>
              <a:endParaRPr lang="en-US"/>
            </a:p>
          </p:txBody>
        </p:sp>
        <p:sp>
          <p:nvSpPr>
            <p:cNvPr id="28" name="Freeform: Shape 27">
              <a:extLst>
                <a:ext uri="{FF2B5EF4-FFF2-40B4-BE49-F238E27FC236}">
                  <a16:creationId xmlns:a16="http://schemas.microsoft.com/office/drawing/2014/main" id="{06184D49-005E-7430-4173-A2A95A371C80}"/>
                </a:ext>
              </a:extLst>
            </p:cNvPr>
            <p:cNvSpPr/>
            <p:nvPr/>
          </p:nvSpPr>
          <p:spPr>
            <a:xfrm>
              <a:off x="7875933" y="3126610"/>
              <a:ext cx="463019" cy="417480"/>
            </a:xfrm>
            <a:custGeom>
              <a:avLst/>
              <a:gdLst>
                <a:gd name="csX0" fmla="*/ 263019 w 463019"/>
                <a:gd name="csY0" fmla="*/ 5592 h 417480"/>
                <a:gd name="csX1" fmla="*/ 263724 w 463019"/>
                <a:gd name="csY1" fmla="*/ 658 h 417480"/>
                <a:gd name="csX2" fmla="*/ 263019 w 463019"/>
                <a:gd name="csY2" fmla="*/ 5592 h 417480"/>
                <a:gd name="csX3" fmla="*/ 243407 w 463019"/>
                <a:gd name="csY3" fmla="*/ 13059 h 417480"/>
                <a:gd name="csX4" fmla="*/ 247513 w 463019"/>
                <a:gd name="csY4" fmla="*/ 10487 h 417480"/>
                <a:gd name="csX5" fmla="*/ 250932 w 463019"/>
                <a:gd name="csY5" fmla="*/ 6906 h 417480"/>
                <a:gd name="csX6" fmla="*/ 246788 w 463019"/>
                <a:gd name="csY6" fmla="*/ 4239 h 417480"/>
                <a:gd name="csX7" fmla="*/ 241540 w 463019"/>
                <a:gd name="csY7" fmla="*/ 5963 h 417480"/>
                <a:gd name="csX8" fmla="*/ 240540 w 463019"/>
                <a:gd name="csY8" fmla="*/ 10792 h 417480"/>
                <a:gd name="csX9" fmla="*/ 238597 w 463019"/>
                <a:gd name="csY9" fmla="*/ 11659 h 417480"/>
                <a:gd name="csX10" fmla="*/ 237988 w 463019"/>
                <a:gd name="csY10" fmla="*/ 6782 h 417480"/>
                <a:gd name="csX11" fmla="*/ 233806 w 463019"/>
                <a:gd name="csY11" fmla="*/ 9830 h 417480"/>
                <a:gd name="csX12" fmla="*/ 238597 w 463019"/>
                <a:gd name="csY12" fmla="*/ 11659 h 417480"/>
                <a:gd name="csX13" fmla="*/ 11597 w 463019"/>
                <a:gd name="csY13" fmla="*/ 194586 h 417480"/>
                <a:gd name="csX14" fmla="*/ 11188 w 463019"/>
                <a:gd name="csY14" fmla="*/ 189767 h 417480"/>
                <a:gd name="csX15" fmla="*/ 11597 w 463019"/>
                <a:gd name="csY15" fmla="*/ 194586 h 417480"/>
                <a:gd name="csX16" fmla="*/ 304815 w 463019"/>
                <a:gd name="csY16" fmla="*/ 360398 h 417480"/>
                <a:gd name="csX17" fmla="*/ 308253 w 463019"/>
                <a:gd name="csY17" fmla="*/ 356178 h 417480"/>
                <a:gd name="csX18" fmla="*/ 312635 w 463019"/>
                <a:gd name="csY18" fmla="*/ 354187 h 417480"/>
                <a:gd name="csX19" fmla="*/ 323913 w 463019"/>
                <a:gd name="csY19" fmla="*/ 347634 h 417480"/>
                <a:gd name="csX20" fmla="*/ 328208 w 463019"/>
                <a:gd name="csY20" fmla="*/ 345386 h 417480"/>
                <a:gd name="csX21" fmla="*/ 333266 w 463019"/>
                <a:gd name="csY21" fmla="*/ 343805 h 417480"/>
                <a:gd name="csX22" fmla="*/ 339076 w 463019"/>
                <a:gd name="csY22" fmla="*/ 343434 h 417480"/>
                <a:gd name="csX23" fmla="*/ 344601 w 463019"/>
                <a:gd name="csY23" fmla="*/ 343120 h 417480"/>
                <a:gd name="csX24" fmla="*/ 349535 w 463019"/>
                <a:gd name="csY24" fmla="*/ 342138 h 417480"/>
                <a:gd name="csX25" fmla="*/ 354802 w 463019"/>
                <a:gd name="csY25" fmla="*/ 339643 h 417480"/>
                <a:gd name="csX26" fmla="*/ 357536 w 463019"/>
                <a:gd name="csY26" fmla="*/ 335328 h 417480"/>
                <a:gd name="csX27" fmla="*/ 359460 w 463019"/>
                <a:gd name="csY27" fmla="*/ 330785 h 417480"/>
                <a:gd name="csX28" fmla="*/ 363136 w 463019"/>
                <a:gd name="csY28" fmla="*/ 326546 h 417480"/>
                <a:gd name="csX29" fmla="*/ 366175 w 463019"/>
                <a:gd name="csY29" fmla="*/ 322650 h 417480"/>
                <a:gd name="csX30" fmla="*/ 369337 w 463019"/>
                <a:gd name="csY30" fmla="*/ 318297 h 417480"/>
                <a:gd name="csX31" fmla="*/ 372909 w 463019"/>
                <a:gd name="csY31" fmla="*/ 315078 h 417480"/>
                <a:gd name="csX32" fmla="*/ 376243 w 463019"/>
                <a:gd name="csY32" fmla="*/ 311458 h 417480"/>
                <a:gd name="csX33" fmla="*/ 380548 w 463019"/>
                <a:gd name="csY33" fmla="*/ 309344 h 417480"/>
                <a:gd name="csX34" fmla="*/ 383053 w 463019"/>
                <a:gd name="csY34" fmla="*/ 304962 h 417480"/>
                <a:gd name="csX35" fmla="*/ 386168 w 463019"/>
                <a:gd name="csY35" fmla="*/ 301286 h 417480"/>
                <a:gd name="csX36" fmla="*/ 389769 w 463019"/>
                <a:gd name="csY36" fmla="*/ 297114 h 417480"/>
                <a:gd name="csX37" fmla="*/ 393740 w 463019"/>
                <a:gd name="csY37" fmla="*/ 293561 h 417480"/>
                <a:gd name="csX38" fmla="*/ 394797 w 463019"/>
                <a:gd name="csY38" fmla="*/ 288751 h 417480"/>
                <a:gd name="csX39" fmla="*/ 399341 w 463019"/>
                <a:gd name="csY39" fmla="*/ 286693 h 417480"/>
                <a:gd name="csX40" fmla="*/ 402246 w 463019"/>
                <a:gd name="csY40" fmla="*/ 282521 h 417480"/>
                <a:gd name="csX41" fmla="*/ 406580 w 463019"/>
                <a:gd name="csY41" fmla="*/ 280111 h 417480"/>
                <a:gd name="csX42" fmla="*/ 411076 w 463019"/>
                <a:gd name="csY42" fmla="*/ 277702 h 417480"/>
                <a:gd name="csX43" fmla="*/ 416067 w 463019"/>
                <a:gd name="csY43" fmla="*/ 275063 h 417480"/>
                <a:gd name="csX44" fmla="*/ 417972 w 463019"/>
                <a:gd name="csY44" fmla="*/ 270663 h 417480"/>
                <a:gd name="csX45" fmla="*/ 421972 w 463019"/>
                <a:gd name="csY45" fmla="*/ 267424 h 417480"/>
                <a:gd name="csX46" fmla="*/ 425164 w 463019"/>
                <a:gd name="csY46" fmla="*/ 263490 h 417480"/>
                <a:gd name="csX47" fmla="*/ 428040 w 463019"/>
                <a:gd name="csY47" fmla="*/ 259547 h 417480"/>
                <a:gd name="csX48" fmla="*/ 431364 w 463019"/>
                <a:gd name="csY48" fmla="*/ 255489 h 417480"/>
                <a:gd name="csX49" fmla="*/ 433240 w 463019"/>
                <a:gd name="csY49" fmla="*/ 250222 h 417480"/>
                <a:gd name="csX50" fmla="*/ 436545 w 463019"/>
                <a:gd name="csY50" fmla="*/ 246374 h 417480"/>
                <a:gd name="csX51" fmla="*/ 439470 w 463019"/>
                <a:gd name="csY51" fmla="*/ 242126 h 417480"/>
                <a:gd name="csX52" fmla="*/ 442032 w 463019"/>
                <a:gd name="csY52" fmla="*/ 237735 h 417480"/>
                <a:gd name="csX53" fmla="*/ 444280 w 463019"/>
                <a:gd name="csY53" fmla="*/ 233334 h 417480"/>
                <a:gd name="csX54" fmla="*/ 447299 w 463019"/>
                <a:gd name="csY54" fmla="*/ 229591 h 417480"/>
                <a:gd name="csX55" fmla="*/ 449214 w 463019"/>
                <a:gd name="csY55" fmla="*/ 223828 h 417480"/>
                <a:gd name="csX56" fmla="*/ 449919 w 463019"/>
                <a:gd name="csY56" fmla="*/ 216808 h 417480"/>
                <a:gd name="csX57" fmla="*/ 449681 w 463019"/>
                <a:gd name="csY57" fmla="*/ 211560 h 417480"/>
                <a:gd name="csX58" fmla="*/ 450833 w 463019"/>
                <a:gd name="csY58" fmla="*/ 206474 h 417480"/>
                <a:gd name="csX59" fmla="*/ 452290 w 463019"/>
                <a:gd name="csY59" fmla="*/ 201302 h 417480"/>
                <a:gd name="csX60" fmla="*/ 453909 w 463019"/>
                <a:gd name="csY60" fmla="*/ 195692 h 417480"/>
                <a:gd name="csX61" fmla="*/ 455338 w 463019"/>
                <a:gd name="csY61" fmla="*/ 190900 h 417480"/>
                <a:gd name="csX62" fmla="*/ 456215 w 463019"/>
                <a:gd name="csY62" fmla="*/ 185519 h 417480"/>
                <a:gd name="csX63" fmla="*/ 453338 w 463019"/>
                <a:gd name="csY63" fmla="*/ 181271 h 417480"/>
                <a:gd name="csX64" fmla="*/ 452519 w 463019"/>
                <a:gd name="csY64" fmla="*/ 176518 h 417480"/>
                <a:gd name="csX65" fmla="*/ 449433 w 463019"/>
                <a:gd name="csY65" fmla="*/ 172708 h 417480"/>
                <a:gd name="csX66" fmla="*/ 446842 w 463019"/>
                <a:gd name="csY66" fmla="*/ 168078 h 417480"/>
                <a:gd name="csX67" fmla="*/ 442746 w 463019"/>
                <a:gd name="csY67" fmla="*/ 164821 h 417480"/>
                <a:gd name="csX68" fmla="*/ 439346 w 463019"/>
                <a:gd name="csY68" fmla="*/ 161249 h 417480"/>
                <a:gd name="csX69" fmla="*/ 439946 w 463019"/>
                <a:gd name="csY69" fmla="*/ 156506 h 417480"/>
                <a:gd name="csX70" fmla="*/ 441889 w 463019"/>
                <a:gd name="csY70" fmla="*/ 150362 h 417480"/>
                <a:gd name="csX71" fmla="*/ 440070 w 463019"/>
                <a:gd name="csY71" fmla="*/ 145676 h 417480"/>
                <a:gd name="csX72" fmla="*/ 435193 w 463019"/>
                <a:gd name="csY72" fmla="*/ 144437 h 417480"/>
                <a:gd name="csX73" fmla="*/ 433040 w 463019"/>
                <a:gd name="csY73" fmla="*/ 149086 h 417480"/>
                <a:gd name="csX74" fmla="*/ 428945 w 463019"/>
                <a:gd name="csY74" fmla="*/ 145438 h 417480"/>
                <a:gd name="csX75" fmla="*/ 428992 w 463019"/>
                <a:gd name="csY75" fmla="*/ 140675 h 417480"/>
                <a:gd name="csX76" fmla="*/ 430374 w 463019"/>
                <a:gd name="csY76" fmla="*/ 135646 h 417480"/>
                <a:gd name="csX77" fmla="*/ 428335 w 463019"/>
                <a:gd name="csY77" fmla="*/ 131064 h 417480"/>
                <a:gd name="csX78" fmla="*/ 425325 w 463019"/>
                <a:gd name="csY78" fmla="*/ 127245 h 417480"/>
                <a:gd name="csX79" fmla="*/ 425077 w 463019"/>
                <a:gd name="csY79" fmla="*/ 122235 h 417480"/>
                <a:gd name="csX80" fmla="*/ 424497 w 463019"/>
                <a:gd name="csY80" fmla="*/ 117253 h 417480"/>
                <a:gd name="csX81" fmla="*/ 419886 w 463019"/>
                <a:gd name="csY81" fmla="*/ 115196 h 417480"/>
                <a:gd name="csX82" fmla="*/ 415286 w 463019"/>
                <a:gd name="csY82" fmla="*/ 113624 h 417480"/>
                <a:gd name="csX83" fmla="*/ 414143 w 463019"/>
                <a:gd name="csY83" fmla="*/ 108281 h 417480"/>
                <a:gd name="csX84" fmla="*/ 409856 w 463019"/>
                <a:gd name="csY84" fmla="*/ 105928 h 417480"/>
                <a:gd name="csX85" fmla="*/ 404637 w 463019"/>
                <a:gd name="csY85" fmla="*/ 105090 h 417480"/>
                <a:gd name="csX86" fmla="*/ 402322 w 463019"/>
                <a:gd name="csY86" fmla="*/ 100756 h 417480"/>
                <a:gd name="csX87" fmla="*/ 402027 w 463019"/>
                <a:gd name="csY87" fmla="*/ 95898 h 417480"/>
                <a:gd name="csX88" fmla="*/ 401636 w 463019"/>
                <a:gd name="csY88" fmla="*/ 91050 h 417480"/>
                <a:gd name="csX89" fmla="*/ 403370 w 463019"/>
                <a:gd name="csY89" fmla="*/ 86573 h 417480"/>
                <a:gd name="csX90" fmla="*/ 402951 w 463019"/>
                <a:gd name="csY90" fmla="*/ 80772 h 417480"/>
                <a:gd name="csX91" fmla="*/ 403437 w 463019"/>
                <a:gd name="csY91" fmla="*/ 76000 h 417480"/>
                <a:gd name="csX92" fmla="*/ 399541 w 463019"/>
                <a:gd name="csY92" fmla="*/ 72619 h 417480"/>
                <a:gd name="csX93" fmla="*/ 399703 w 463019"/>
                <a:gd name="csY93" fmla="*/ 67247 h 417480"/>
                <a:gd name="csX94" fmla="*/ 399665 w 463019"/>
                <a:gd name="csY94" fmla="*/ 62484 h 417480"/>
                <a:gd name="csX95" fmla="*/ 399370 w 463019"/>
                <a:gd name="csY95" fmla="*/ 57731 h 417480"/>
                <a:gd name="csX96" fmla="*/ 400941 w 463019"/>
                <a:gd name="csY96" fmla="*/ 52712 h 417480"/>
                <a:gd name="csX97" fmla="*/ 397884 w 463019"/>
                <a:gd name="csY97" fmla="*/ 48940 h 417480"/>
                <a:gd name="csX98" fmla="*/ 394397 w 463019"/>
                <a:gd name="csY98" fmla="*/ 45463 h 417480"/>
                <a:gd name="csX99" fmla="*/ 390226 w 463019"/>
                <a:gd name="csY99" fmla="*/ 42644 h 417480"/>
                <a:gd name="csX100" fmla="*/ 385787 w 463019"/>
                <a:gd name="csY100" fmla="*/ 45444 h 417480"/>
                <a:gd name="csX101" fmla="*/ 384539 w 463019"/>
                <a:gd name="csY101" fmla="*/ 39529 h 417480"/>
                <a:gd name="csX102" fmla="*/ 383777 w 463019"/>
                <a:gd name="csY102" fmla="*/ 34567 h 417480"/>
                <a:gd name="csX103" fmla="*/ 384244 w 463019"/>
                <a:gd name="csY103" fmla="*/ 28785 h 417480"/>
                <a:gd name="csX104" fmla="*/ 383034 w 463019"/>
                <a:gd name="csY104" fmla="*/ 24099 h 417480"/>
                <a:gd name="csX105" fmla="*/ 382796 w 463019"/>
                <a:gd name="csY105" fmla="*/ 19031 h 417480"/>
                <a:gd name="csX106" fmla="*/ 382529 w 463019"/>
                <a:gd name="csY106" fmla="*/ 13707 h 417480"/>
                <a:gd name="csX107" fmla="*/ 379395 w 463019"/>
                <a:gd name="csY107" fmla="*/ 9649 h 417480"/>
                <a:gd name="csX108" fmla="*/ 379595 w 463019"/>
                <a:gd name="csY108" fmla="*/ 4772 h 417480"/>
                <a:gd name="csX109" fmla="*/ 377995 w 463019"/>
                <a:gd name="csY109" fmla="*/ -152 h 417480"/>
                <a:gd name="csX110" fmla="*/ 372414 w 463019"/>
                <a:gd name="csY110" fmla="*/ 400 h 417480"/>
                <a:gd name="csX111" fmla="*/ 371499 w 463019"/>
                <a:gd name="csY111" fmla="*/ 5753 h 417480"/>
                <a:gd name="csX112" fmla="*/ 369518 w 463019"/>
                <a:gd name="csY112" fmla="*/ 10478 h 417480"/>
                <a:gd name="csX113" fmla="*/ 367956 w 463019"/>
                <a:gd name="csY113" fmla="*/ 15345 h 417480"/>
                <a:gd name="csX114" fmla="*/ 363393 w 463019"/>
                <a:gd name="csY114" fmla="*/ 21032 h 417480"/>
                <a:gd name="csX115" fmla="*/ 368156 w 463019"/>
                <a:gd name="csY115" fmla="*/ 22927 h 417480"/>
                <a:gd name="csX116" fmla="*/ 363432 w 463019"/>
                <a:gd name="csY116" fmla="*/ 25565 h 417480"/>
                <a:gd name="csX117" fmla="*/ 362993 w 463019"/>
                <a:gd name="csY117" fmla="*/ 30623 h 417480"/>
                <a:gd name="csX118" fmla="*/ 359669 w 463019"/>
                <a:gd name="csY118" fmla="*/ 37881 h 417480"/>
                <a:gd name="csX119" fmla="*/ 360498 w 463019"/>
                <a:gd name="csY119" fmla="*/ 42682 h 417480"/>
                <a:gd name="csX120" fmla="*/ 359308 w 463019"/>
                <a:gd name="csY120" fmla="*/ 48806 h 417480"/>
                <a:gd name="csX121" fmla="*/ 359736 w 463019"/>
                <a:gd name="csY121" fmla="*/ 54550 h 417480"/>
                <a:gd name="csX122" fmla="*/ 356412 w 463019"/>
                <a:gd name="csY122" fmla="*/ 58932 h 417480"/>
                <a:gd name="csX123" fmla="*/ 354469 w 463019"/>
                <a:gd name="csY123" fmla="*/ 64313 h 417480"/>
                <a:gd name="csX124" fmla="*/ 352640 w 463019"/>
                <a:gd name="csY124" fmla="*/ 69380 h 417480"/>
                <a:gd name="csX125" fmla="*/ 350211 w 463019"/>
                <a:gd name="csY125" fmla="*/ 74095 h 417480"/>
                <a:gd name="csX126" fmla="*/ 346677 w 463019"/>
                <a:gd name="csY126" fmla="*/ 78239 h 417480"/>
                <a:gd name="csX127" fmla="*/ 344296 w 463019"/>
                <a:gd name="csY127" fmla="*/ 83554 h 417480"/>
                <a:gd name="csX128" fmla="*/ 339667 w 463019"/>
                <a:gd name="csY128" fmla="*/ 86011 h 417480"/>
                <a:gd name="csX129" fmla="*/ 334257 w 463019"/>
                <a:gd name="csY129" fmla="*/ 86811 h 417480"/>
                <a:gd name="csX130" fmla="*/ 330247 w 463019"/>
                <a:gd name="csY130" fmla="*/ 83877 h 417480"/>
                <a:gd name="csX131" fmla="*/ 326113 w 463019"/>
                <a:gd name="csY131" fmla="*/ 79810 h 417480"/>
                <a:gd name="csX132" fmla="*/ 321665 w 463019"/>
                <a:gd name="csY132" fmla="*/ 75172 h 417480"/>
                <a:gd name="csX133" fmla="*/ 316635 w 463019"/>
                <a:gd name="csY133" fmla="*/ 73952 h 417480"/>
                <a:gd name="csX134" fmla="*/ 313330 w 463019"/>
                <a:gd name="csY134" fmla="*/ 70361 h 417480"/>
                <a:gd name="csX135" fmla="*/ 309491 w 463019"/>
                <a:gd name="csY135" fmla="*/ 66999 h 417480"/>
                <a:gd name="csX136" fmla="*/ 304910 w 463019"/>
                <a:gd name="csY136" fmla="*/ 63275 h 417480"/>
                <a:gd name="csX137" fmla="*/ 299719 w 463019"/>
                <a:gd name="csY137" fmla="*/ 63885 h 417480"/>
                <a:gd name="csX138" fmla="*/ 297614 w 463019"/>
                <a:gd name="csY138" fmla="*/ 59465 h 417480"/>
                <a:gd name="csX139" fmla="*/ 294261 w 463019"/>
                <a:gd name="csY139" fmla="*/ 55350 h 417480"/>
                <a:gd name="csX140" fmla="*/ 290356 w 463019"/>
                <a:gd name="csY140" fmla="*/ 52378 h 417480"/>
                <a:gd name="csX141" fmla="*/ 291013 w 463019"/>
                <a:gd name="csY141" fmla="*/ 47578 h 417480"/>
                <a:gd name="csX142" fmla="*/ 293985 w 463019"/>
                <a:gd name="csY142" fmla="*/ 42958 h 417480"/>
                <a:gd name="csX143" fmla="*/ 296976 w 463019"/>
                <a:gd name="csY143" fmla="*/ 38729 h 417480"/>
                <a:gd name="csX144" fmla="*/ 296309 w 463019"/>
                <a:gd name="csY144" fmla="*/ 33843 h 417480"/>
                <a:gd name="csX145" fmla="*/ 298767 w 463019"/>
                <a:gd name="csY145" fmla="*/ 29309 h 417480"/>
                <a:gd name="csX146" fmla="*/ 303195 w 463019"/>
                <a:gd name="csY146" fmla="*/ 27509 h 417480"/>
                <a:gd name="csX147" fmla="*/ 305786 w 463019"/>
                <a:gd name="csY147" fmla="*/ 23279 h 417480"/>
                <a:gd name="csX148" fmla="*/ 308863 w 463019"/>
                <a:gd name="csY148" fmla="*/ 19555 h 417480"/>
                <a:gd name="csX149" fmla="*/ 307301 w 463019"/>
                <a:gd name="csY149" fmla="*/ 14907 h 417480"/>
                <a:gd name="csX150" fmla="*/ 302462 w 463019"/>
                <a:gd name="csY150" fmla="*/ 15850 h 417480"/>
                <a:gd name="csX151" fmla="*/ 300338 w 463019"/>
                <a:gd name="csY151" fmla="*/ 20127 h 417480"/>
                <a:gd name="csX152" fmla="*/ 300909 w 463019"/>
                <a:gd name="csY152" fmla="*/ 15002 h 417480"/>
                <a:gd name="csX153" fmla="*/ 296014 w 463019"/>
                <a:gd name="csY153" fmla="*/ 14935 h 417480"/>
                <a:gd name="csX154" fmla="*/ 291175 w 463019"/>
                <a:gd name="csY154" fmla="*/ 17536 h 417480"/>
                <a:gd name="csX155" fmla="*/ 287022 w 463019"/>
                <a:gd name="csY155" fmla="*/ 14450 h 417480"/>
                <a:gd name="csX156" fmla="*/ 281288 w 463019"/>
                <a:gd name="csY156" fmla="*/ 13602 h 417480"/>
                <a:gd name="csX157" fmla="*/ 276259 w 463019"/>
                <a:gd name="csY157" fmla="*/ 11802 h 417480"/>
                <a:gd name="csX158" fmla="*/ 271649 w 463019"/>
                <a:gd name="csY158" fmla="*/ 10411 h 417480"/>
                <a:gd name="csX159" fmla="*/ 267220 w 463019"/>
                <a:gd name="csY159" fmla="*/ 6373 h 417480"/>
                <a:gd name="csX160" fmla="*/ 262238 w 463019"/>
                <a:gd name="csY160" fmla="*/ 5458 h 417480"/>
                <a:gd name="csX161" fmla="*/ 258266 w 463019"/>
                <a:gd name="csY161" fmla="*/ 2620 h 417480"/>
                <a:gd name="csX162" fmla="*/ 253656 w 463019"/>
                <a:gd name="csY162" fmla="*/ 4906 h 417480"/>
                <a:gd name="csX163" fmla="*/ 258885 w 463019"/>
                <a:gd name="csY163" fmla="*/ 6868 h 417480"/>
                <a:gd name="csX164" fmla="*/ 264172 w 463019"/>
                <a:gd name="csY164" fmla="*/ 8925 h 417480"/>
                <a:gd name="csX165" fmla="*/ 262296 w 463019"/>
                <a:gd name="csY165" fmla="*/ 14002 h 417480"/>
                <a:gd name="csX166" fmla="*/ 258961 w 463019"/>
                <a:gd name="csY166" fmla="*/ 18765 h 417480"/>
                <a:gd name="csX167" fmla="*/ 253951 w 463019"/>
                <a:gd name="csY167" fmla="*/ 17174 h 417480"/>
                <a:gd name="csX168" fmla="*/ 249093 w 463019"/>
                <a:gd name="csY168" fmla="*/ 17450 h 417480"/>
                <a:gd name="csX169" fmla="*/ 244359 w 463019"/>
                <a:gd name="csY169" fmla="*/ 15955 h 417480"/>
                <a:gd name="csX170" fmla="*/ 241054 w 463019"/>
                <a:gd name="csY170" fmla="*/ 19631 h 417480"/>
                <a:gd name="csX171" fmla="*/ 237292 w 463019"/>
                <a:gd name="csY171" fmla="*/ 22813 h 417480"/>
                <a:gd name="csX172" fmla="*/ 233482 w 463019"/>
                <a:gd name="csY172" fmla="*/ 25956 h 417480"/>
                <a:gd name="csX173" fmla="*/ 234025 w 463019"/>
                <a:gd name="csY173" fmla="*/ 31233 h 417480"/>
                <a:gd name="csX174" fmla="*/ 229243 w 463019"/>
                <a:gd name="csY174" fmla="*/ 33357 h 417480"/>
                <a:gd name="csX175" fmla="*/ 226234 w 463019"/>
                <a:gd name="csY175" fmla="*/ 38015 h 417480"/>
                <a:gd name="csX176" fmla="*/ 222890 w 463019"/>
                <a:gd name="csY176" fmla="*/ 41853 h 417480"/>
                <a:gd name="csX177" fmla="*/ 224643 w 463019"/>
                <a:gd name="csY177" fmla="*/ 46787 h 417480"/>
                <a:gd name="csX178" fmla="*/ 223453 w 463019"/>
                <a:gd name="csY178" fmla="*/ 51502 h 417480"/>
                <a:gd name="csX179" fmla="*/ 219166 w 463019"/>
                <a:gd name="csY179" fmla="*/ 53712 h 417480"/>
                <a:gd name="csX180" fmla="*/ 215556 w 463019"/>
                <a:gd name="csY180" fmla="*/ 50321 h 417480"/>
                <a:gd name="csX181" fmla="*/ 210213 w 463019"/>
                <a:gd name="csY181" fmla="*/ 49740 h 417480"/>
                <a:gd name="csX182" fmla="*/ 206993 w 463019"/>
                <a:gd name="csY182" fmla="*/ 53397 h 417480"/>
                <a:gd name="csX183" fmla="*/ 207641 w 463019"/>
                <a:gd name="csY183" fmla="*/ 58636 h 417480"/>
                <a:gd name="csX184" fmla="*/ 202107 w 463019"/>
                <a:gd name="csY184" fmla="*/ 60494 h 417480"/>
                <a:gd name="csX185" fmla="*/ 205012 w 463019"/>
                <a:gd name="csY185" fmla="*/ 56017 h 417480"/>
                <a:gd name="csX186" fmla="*/ 206784 w 463019"/>
                <a:gd name="csY186" fmla="*/ 50521 h 417480"/>
                <a:gd name="csX187" fmla="*/ 204926 w 463019"/>
                <a:gd name="csY187" fmla="*/ 45816 h 417480"/>
                <a:gd name="csX188" fmla="*/ 201192 w 463019"/>
                <a:gd name="csY188" fmla="*/ 40767 h 417480"/>
                <a:gd name="csX189" fmla="*/ 196573 w 463019"/>
                <a:gd name="csY189" fmla="*/ 38929 h 417480"/>
                <a:gd name="csX190" fmla="*/ 191829 w 463019"/>
                <a:gd name="csY190" fmla="*/ 39662 h 417480"/>
                <a:gd name="csX191" fmla="*/ 187067 w 463019"/>
                <a:gd name="csY191" fmla="*/ 41139 h 417480"/>
                <a:gd name="csX192" fmla="*/ 183066 w 463019"/>
                <a:gd name="csY192" fmla="*/ 44739 h 417480"/>
                <a:gd name="csX193" fmla="*/ 178923 w 463019"/>
                <a:gd name="csY193" fmla="*/ 47701 h 417480"/>
                <a:gd name="csX194" fmla="*/ 179323 w 463019"/>
                <a:gd name="csY194" fmla="*/ 42377 h 417480"/>
                <a:gd name="csX195" fmla="*/ 176580 w 463019"/>
                <a:gd name="csY195" fmla="*/ 47082 h 417480"/>
                <a:gd name="csX196" fmla="*/ 173636 w 463019"/>
                <a:gd name="csY196" fmla="*/ 51235 h 417480"/>
                <a:gd name="csX197" fmla="*/ 169198 w 463019"/>
                <a:gd name="csY197" fmla="*/ 53826 h 417480"/>
                <a:gd name="csX198" fmla="*/ 173151 w 463019"/>
                <a:gd name="csY198" fmla="*/ 60160 h 417480"/>
                <a:gd name="csX199" fmla="*/ 169084 w 463019"/>
                <a:gd name="csY199" fmla="*/ 56731 h 417480"/>
                <a:gd name="csX200" fmla="*/ 164378 w 463019"/>
                <a:gd name="csY200" fmla="*/ 58189 h 417480"/>
                <a:gd name="csX201" fmla="*/ 162397 w 463019"/>
                <a:gd name="csY201" fmla="*/ 62932 h 417480"/>
                <a:gd name="csX202" fmla="*/ 161254 w 463019"/>
                <a:gd name="csY202" fmla="*/ 67714 h 417480"/>
                <a:gd name="csX203" fmla="*/ 165740 w 463019"/>
                <a:gd name="csY203" fmla="*/ 70257 h 417480"/>
                <a:gd name="csX204" fmla="*/ 161035 w 463019"/>
                <a:gd name="csY204" fmla="*/ 69380 h 417480"/>
                <a:gd name="csX205" fmla="*/ 155958 w 463019"/>
                <a:gd name="csY205" fmla="*/ 67637 h 417480"/>
                <a:gd name="csX206" fmla="*/ 151053 w 463019"/>
                <a:gd name="csY206" fmla="*/ 69933 h 417480"/>
                <a:gd name="csX207" fmla="*/ 152234 w 463019"/>
                <a:gd name="csY207" fmla="*/ 74591 h 417480"/>
                <a:gd name="csX208" fmla="*/ 153006 w 463019"/>
                <a:gd name="csY208" fmla="*/ 79429 h 417480"/>
                <a:gd name="csX209" fmla="*/ 149415 w 463019"/>
                <a:gd name="csY209" fmla="*/ 83011 h 417480"/>
                <a:gd name="csX210" fmla="*/ 146986 w 463019"/>
                <a:gd name="csY210" fmla="*/ 78172 h 417480"/>
                <a:gd name="csX211" fmla="*/ 145052 w 463019"/>
                <a:gd name="csY211" fmla="*/ 73524 h 417480"/>
                <a:gd name="csX212" fmla="*/ 140261 w 463019"/>
                <a:gd name="csY212" fmla="*/ 75172 h 417480"/>
                <a:gd name="csX213" fmla="*/ 136327 w 463019"/>
                <a:gd name="csY213" fmla="*/ 78324 h 417480"/>
                <a:gd name="csX214" fmla="*/ 133174 w 463019"/>
                <a:gd name="csY214" fmla="*/ 83916 h 417480"/>
                <a:gd name="csX215" fmla="*/ 133127 w 463019"/>
                <a:gd name="csY215" fmla="*/ 88764 h 417480"/>
                <a:gd name="csX216" fmla="*/ 132279 w 463019"/>
                <a:gd name="csY216" fmla="*/ 93526 h 417480"/>
                <a:gd name="csX217" fmla="*/ 127002 w 463019"/>
                <a:gd name="csY217" fmla="*/ 96784 h 417480"/>
                <a:gd name="csX218" fmla="*/ 124106 w 463019"/>
                <a:gd name="csY218" fmla="*/ 101575 h 417480"/>
                <a:gd name="csX219" fmla="*/ 119401 w 463019"/>
                <a:gd name="csY219" fmla="*/ 108243 h 417480"/>
                <a:gd name="csX220" fmla="*/ 111086 w 463019"/>
                <a:gd name="csY220" fmla="*/ 113148 h 417480"/>
                <a:gd name="csX221" fmla="*/ 105961 w 463019"/>
                <a:gd name="csY221" fmla="*/ 114958 h 417480"/>
                <a:gd name="csX222" fmla="*/ 100665 w 463019"/>
                <a:gd name="csY222" fmla="*/ 115691 h 417480"/>
                <a:gd name="csX223" fmla="*/ 95094 w 463019"/>
                <a:gd name="csY223" fmla="*/ 115596 h 417480"/>
                <a:gd name="csX224" fmla="*/ 90750 w 463019"/>
                <a:gd name="csY224" fmla="*/ 118206 h 417480"/>
                <a:gd name="csX225" fmla="*/ 84140 w 463019"/>
                <a:gd name="csY225" fmla="*/ 120587 h 417480"/>
                <a:gd name="csX226" fmla="*/ 79196 w 463019"/>
                <a:gd name="csY226" fmla="*/ 122263 h 417480"/>
                <a:gd name="csX227" fmla="*/ 73529 w 463019"/>
                <a:gd name="csY227" fmla="*/ 125321 h 417480"/>
                <a:gd name="csX228" fmla="*/ 68624 w 463019"/>
                <a:gd name="csY228" fmla="*/ 124578 h 417480"/>
                <a:gd name="csX229" fmla="*/ 62613 w 463019"/>
                <a:gd name="csY229" fmla="*/ 125721 h 417480"/>
                <a:gd name="csX230" fmla="*/ 58222 w 463019"/>
                <a:gd name="csY230" fmla="*/ 128540 h 417480"/>
                <a:gd name="csX231" fmla="*/ 53488 w 463019"/>
                <a:gd name="csY231" fmla="*/ 132064 h 417480"/>
                <a:gd name="csX232" fmla="*/ 49459 w 463019"/>
                <a:gd name="csY232" fmla="*/ 134760 h 417480"/>
                <a:gd name="csX233" fmla="*/ 44944 w 463019"/>
                <a:gd name="csY233" fmla="*/ 137046 h 417480"/>
                <a:gd name="csX234" fmla="*/ 40391 w 463019"/>
                <a:gd name="csY234" fmla="*/ 138989 h 417480"/>
                <a:gd name="csX235" fmla="*/ 36905 w 463019"/>
                <a:gd name="csY235" fmla="*/ 142475 h 417480"/>
                <a:gd name="csX236" fmla="*/ 34400 w 463019"/>
                <a:gd name="csY236" fmla="*/ 147771 h 417480"/>
                <a:gd name="csX237" fmla="*/ 31857 w 463019"/>
                <a:gd name="csY237" fmla="*/ 143466 h 417480"/>
                <a:gd name="csX238" fmla="*/ 33638 w 463019"/>
                <a:gd name="csY238" fmla="*/ 138875 h 417480"/>
                <a:gd name="csX239" fmla="*/ 29409 w 463019"/>
                <a:gd name="csY239" fmla="*/ 143561 h 417480"/>
                <a:gd name="csX240" fmla="*/ 26961 w 463019"/>
                <a:gd name="csY240" fmla="*/ 148000 h 417480"/>
                <a:gd name="csX241" fmla="*/ 26923 w 463019"/>
                <a:gd name="csY241" fmla="*/ 152962 h 417480"/>
                <a:gd name="csX242" fmla="*/ 25866 w 463019"/>
                <a:gd name="csY242" fmla="*/ 158106 h 417480"/>
                <a:gd name="csX243" fmla="*/ 23008 w 463019"/>
                <a:gd name="csY243" fmla="*/ 162497 h 417480"/>
                <a:gd name="csX244" fmla="*/ 20636 w 463019"/>
                <a:gd name="csY244" fmla="*/ 166745 h 417480"/>
                <a:gd name="csX245" fmla="*/ 18770 w 463019"/>
                <a:gd name="csY245" fmla="*/ 172517 h 417480"/>
                <a:gd name="csX246" fmla="*/ 20513 w 463019"/>
                <a:gd name="csY246" fmla="*/ 177146 h 417480"/>
                <a:gd name="csX247" fmla="*/ 21551 w 463019"/>
                <a:gd name="csY247" fmla="*/ 182309 h 417480"/>
                <a:gd name="csX248" fmla="*/ 23285 w 463019"/>
                <a:gd name="csY248" fmla="*/ 189729 h 417480"/>
                <a:gd name="csX249" fmla="*/ 22989 w 463019"/>
                <a:gd name="csY249" fmla="*/ 194615 h 417480"/>
                <a:gd name="csX250" fmla="*/ 19950 w 463019"/>
                <a:gd name="csY250" fmla="*/ 198701 h 417480"/>
                <a:gd name="csX251" fmla="*/ 19465 w 463019"/>
                <a:gd name="csY251" fmla="*/ 193425 h 417480"/>
                <a:gd name="csX252" fmla="*/ 17208 w 463019"/>
                <a:gd name="csY252" fmla="*/ 188691 h 417480"/>
                <a:gd name="csX253" fmla="*/ 15722 w 463019"/>
                <a:gd name="csY253" fmla="*/ 193225 h 417480"/>
                <a:gd name="csX254" fmla="*/ 18122 w 463019"/>
                <a:gd name="csY254" fmla="*/ 197492 h 417480"/>
                <a:gd name="csX255" fmla="*/ 14646 w 463019"/>
                <a:gd name="csY255" fmla="*/ 201349 h 417480"/>
                <a:gd name="csX256" fmla="*/ 14569 w 463019"/>
                <a:gd name="csY256" fmla="*/ 196349 h 417480"/>
                <a:gd name="csX257" fmla="*/ 13693 w 463019"/>
                <a:gd name="csY257" fmla="*/ 201149 h 417480"/>
                <a:gd name="csX258" fmla="*/ 15369 w 463019"/>
                <a:gd name="csY258" fmla="*/ 205750 h 417480"/>
                <a:gd name="csX259" fmla="*/ 16712 w 463019"/>
                <a:gd name="csY259" fmla="*/ 211836 h 417480"/>
                <a:gd name="csX260" fmla="*/ 15579 w 463019"/>
                <a:gd name="csY260" fmla="*/ 217732 h 417480"/>
                <a:gd name="csX261" fmla="*/ 17179 w 463019"/>
                <a:gd name="csY261" fmla="*/ 222495 h 417480"/>
                <a:gd name="csX262" fmla="*/ 18246 w 463019"/>
                <a:gd name="csY262" fmla="*/ 227600 h 417480"/>
                <a:gd name="csX263" fmla="*/ 19693 w 463019"/>
                <a:gd name="csY263" fmla="*/ 232553 h 417480"/>
                <a:gd name="csX264" fmla="*/ 19798 w 463019"/>
                <a:gd name="csY264" fmla="*/ 237344 h 417480"/>
                <a:gd name="csX265" fmla="*/ 18388 w 463019"/>
                <a:gd name="csY265" fmla="*/ 241954 h 417480"/>
                <a:gd name="csX266" fmla="*/ 17045 w 463019"/>
                <a:gd name="csY266" fmla="*/ 246707 h 417480"/>
                <a:gd name="csX267" fmla="*/ 16550 w 463019"/>
                <a:gd name="csY267" fmla="*/ 252184 h 417480"/>
                <a:gd name="csX268" fmla="*/ 17131 w 463019"/>
                <a:gd name="csY268" fmla="*/ 260318 h 417480"/>
                <a:gd name="csX269" fmla="*/ 17988 w 463019"/>
                <a:gd name="csY269" fmla="*/ 266538 h 417480"/>
                <a:gd name="csX270" fmla="*/ 16598 w 463019"/>
                <a:gd name="csY270" fmla="*/ 271710 h 417480"/>
                <a:gd name="csX271" fmla="*/ 14407 w 463019"/>
                <a:gd name="csY271" fmla="*/ 276168 h 417480"/>
                <a:gd name="csX272" fmla="*/ 11988 w 463019"/>
                <a:gd name="csY272" fmla="*/ 280845 h 417480"/>
                <a:gd name="csX273" fmla="*/ 10531 w 463019"/>
                <a:gd name="csY273" fmla="*/ 285750 h 417480"/>
                <a:gd name="csX274" fmla="*/ 6282 w 463019"/>
                <a:gd name="csY274" fmla="*/ 289951 h 417480"/>
                <a:gd name="csX275" fmla="*/ 1129 w 463019"/>
                <a:gd name="csY275" fmla="*/ 291084 h 417480"/>
                <a:gd name="csX276" fmla="*/ -471 w 463019"/>
                <a:gd name="csY276" fmla="*/ 295999 h 417480"/>
                <a:gd name="csX277" fmla="*/ 3835 w 463019"/>
                <a:gd name="csY277" fmla="*/ 300276 h 417480"/>
                <a:gd name="csX278" fmla="*/ 6844 w 463019"/>
                <a:gd name="csY278" fmla="*/ 304257 h 417480"/>
                <a:gd name="csX279" fmla="*/ 10854 w 463019"/>
                <a:gd name="csY279" fmla="*/ 307343 h 417480"/>
                <a:gd name="csX280" fmla="*/ 15712 w 463019"/>
                <a:gd name="csY280" fmla="*/ 308553 h 417480"/>
                <a:gd name="csX281" fmla="*/ 20560 w 463019"/>
                <a:gd name="csY281" fmla="*/ 307667 h 417480"/>
                <a:gd name="csX282" fmla="*/ 25399 w 463019"/>
                <a:gd name="csY282" fmla="*/ 308801 h 417480"/>
                <a:gd name="csX283" fmla="*/ 30057 w 463019"/>
                <a:gd name="csY283" fmla="*/ 307477 h 417480"/>
                <a:gd name="csX284" fmla="*/ 34152 w 463019"/>
                <a:gd name="csY284" fmla="*/ 304324 h 417480"/>
                <a:gd name="csX285" fmla="*/ 38715 w 463019"/>
                <a:gd name="csY285" fmla="*/ 301505 h 417480"/>
                <a:gd name="csX286" fmla="*/ 44154 w 463019"/>
                <a:gd name="csY286" fmla="*/ 300809 h 417480"/>
                <a:gd name="csX287" fmla="*/ 48764 w 463019"/>
                <a:gd name="csY287" fmla="*/ 297142 h 417480"/>
                <a:gd name="csX288" fmla="*/ 54879 w 463019"/>
                <a:gd name="csY288" fmla="*/ 293980 h 417480"/>
                <a:gd name="csX289" fmla="*/ 60108 w 463019"/>
                <a:gd name="csY289" fmla="*/ 294075 h 417480"/>
                <a:gd name="csX290" fmla="*/ 64823 w 463019"/>
                <a:gd name="csY290" fmla="*/ 293227 h 417480"/>
                <a:gd name="csX291" fmla="*/ 69681 w 463019"/>
                <a:gd name="csY291" fmla="*/ 292599 h 417480"/>
                <a:gd name="csX292" fmla="*/ 74777 w 463019"/>
                <a:gd name="csY292" fmla="*/ 293561 h 417480"/>
                <a:gd name="csX293" fmla="*/ 80015 w 463019"/>
                <a:gd name="csY293" fmla="*/ 293875 h 417480"/>
                <a:gd name="csX294" fmla="*/ 86283 w 463019"/>
                <a:gd name="csY294" fmla="*/ 293551 h 417480"/>
                <a:gd name="csX295" fmla="*/ 91074 w 463019"/>
                <a:gd name="csY295" fmla="*/ 293637 h 417480"/>
                <a:gd name="csX296" fmla="*/ 95750 w 463019"/>
                <a:gd name="csY296" fmla="*/ 292303 h 417480"/>
                <a:gd name="csX297" fmla="*/ 100208 w 463019"/>
                <a:gd name="csY297" fmla="*/ 287598 h 417480"/>
                <a:gd name="csX298" fmla="*/ 104762 w 463019"/>
                <a:gd name="csY298" fmla="*/ 282436 h 417480"/>
                <a:gd name="csX299" fmla="*/ 112943 w 463019"/>
                <a:gd name="csY299" fmla="*/ 279988 h 417480"/>
                <a:gd name="csX300" fmla="*/ 117801 w 463019"/>
                <a:gd name="csY300" fmla="*/ 277464 h 417480"/>
                <a:gd name="csX301" fmla="*/ 123335 w 463019"/>
                <a:gd name="csY301" fmla="*/ 275073 h 417480"/>
                <a:gd name="csX302" fmla="*/ 130107 w 463019"/>
                <a:gd name="csY302" fmla="*/ 272368 h 417480"/>
                <a:gd name="csX303" fmla="*/ 134841 w 463019"/>
                <a:gd name="csY303" fmla="*/ 273339 h 417480"/>
                <a:gd name="csX304" fmla="*/ 144547 w 463019"/>
                <a:gd name="csY304" fmla="*/ 272139 h 417480"/>
                <a:gd name="csX305" fmla="*/ 153330 w 463019"/>
                <a:gd name="csY305" fmla="*/ 269463 h 417480"/>
                <a:gd name="csX306" fmla="*/ 158949 w 463019"/>
                <a:gd name="csY306" fmla="*/ 267281 h 417480"/>
                <a:gd name="csX307" fmla="*/ 172903 w 463019"/>
                <a:gd name="csY307" fmla="*/ 264395 h 417480"/>
                <a:gd name="csX308" fmla="*/ 180914 w 463019"/>
                <a:gd name="csY308" fmla="*/ 264110 h 417480"/>
                <a:gd name="csX309" fmla="*/ 187829 w 463019"/>
                <a:gd name="csY309" fmla="*/ 262557 h 417480"/>
                <a:gd name="csX310" fmla="*/ 194106 w 463019"/>
                <a:gd name="csY310" fmla="*/ 266691 h 417480"/>
                <a:gd name="csX311" fmla="*/ 198649 w 463019"/>
                <a:gd name="csY311" fmla="*/ 269605 h 417480"/>
                <a:gd name="csX312" fmla="*/ 203860 w 463019"/>
                <a:gd name="csY312" fmla="*/ 269329 h 417480"/>
                <a:gd name="csX313" fmla="*/ 209793 w 463019"/>
                <a:gd name="csY313" fmla="*/ 271901 h 417480"/>
                <a:gd name="csX314" fmla="*/ 212013 w 463019"/>
                <a:gd name="csY314" fmla="*/ 276159 h 417480"/>
                <a:gd name="csX315" fmla="*/ 213451 w 463019"/>
                <a:gd name="csY315" fmla="*/ 281721 h 417480"/>
                <a:gd name="csX316" fmla="*/ 217756 w 463019"/>
                <a:gd name="csY316" fmla="*/ 284388 h 417480"/>
                <a:gd name="csX317" fmla="*/ 217042 w 463019"/>
                <a:gd name="csY317" fmla="*/ 289760 h 417480"/>
                <a:gd name="csX318" fmla="*/ 219433 w 463019"/>
                <a:gd name="csY318" fmla="*/ 294752 h 417480"/>
                <a:gd name="csX319" fmla="*/ 218404 w 463019"/>
                <a:gd name="csY319" fmla="*/ 299686 h 417480"/>
                <a:gd name="csX320" fmla="*/ 217737 w 463019"/>
                <a:gd name="csY320" fmla="*/ 304533 h 417480"/>
                <a:gd name="csX321" fmla="*/ 221424 w 463019"/>
                <a:gd name="csY321" fmla="*/ 307772 h 417480"/>
                <a:gd name="csX322" fmla="*/ 222490 w 463019"/>
                <a:gd name="csY322" fmla="*/ 303095 h 417480"/>
                <a:gd name="csX323" fmla="*/ 226472 w 463019"/>
                <a:gd name="csY323" fmla="*/ 300038 h 417480"/>
                <a:gd name="csX324" fmla="*/ 230310 w 463019"/>
                <a:gd name="csY324" fmla="*/ 296856 h 417480"/>
                <a:gd name="csX325" fmla="*/ 234416 w 463019"/>
                <a:gd name="csY325" fmla="*/ 293675 h 417480"/>
                <a:gd name="csX326" fmla="*/ 239273 w 463019"/>
                <a:gd name="csY326" fmla="*/ 290818 h 417480"/>
                <a:gd name="csX327" fmla="*/ 244331 w 463019"/>
                <a:gd name="csY327" fmla="*/ 288455 h 417480"/>
                <a:gd name="csX328" fmla="*/ 247674 w 463019"/>
                <a:gd name="csY328" fmla="*/ 284122 h 417480"/>
                <a:gd name="csX329" fmla="*/ 252180 w 463019"/>
                <a:gd name="csY329" fmla="*/ 282083 h 417480"/>
                <a:gd name="csX330" fmla="*/ 254199 w 463019"/>
                <a:gd name="csY330" fmla="*/ 277083 h 417480"/>
                <a:gd name="csX331" fmla="*/ 254199 w 463019"/>
                <a:gd name="csY331" fmla="*/ 281940 h 417480"/>
                <a:gd name="csX332" fmla="*/ 251103 w 463019"/>
                <a:gd name="csY332" fmla="*/ 286026 h 417480"/>
                <a:gd name="csX333" fmla="*/ 248580 w 463019"/>
                <a:gd name="csY333" fmla="*/ 291027 h 417480"/>
                <a:gd name="csX334" fmla="*/ 244017 w 463019"/>
                <a:gd name="csY334" fmla="*/ 294980 h 417480"/>
                <a:gd name="csX335" fmla="*/ 241226 w 463019"/>
                <a:gd name="csY335" fmla="*/ 300038 h 417480"/>
                <a:gd name="csX336" fmla="*/ 238378 w 463019"/>
                <a:gd name="csY336" fmla="*/ 306315 h 417480"/>
                <a:gd name="csX337" fmla="*/ 233501 w 463019"/>
                <a:gd name="csY337" fmla="*/ 306420 h 417480"/>
                <a:gd name="csX338" fmla="*/ 229920 w 463019"/>
                <a:gd name="csY338" fmla="*/ 310163 h 417480"/>
                <a:gd name="csX339" fmla="*/ 235330 w 463019"/>
                <a:gd name="csY339" fmla="*/ 309877 h 417480"/>
                <a:gd name="csX340" fmla="*/ 240197 w 463019"/>
                <a:gd name="csY340" fmla="*/ 309229 h 417480"/>
                <a:gd name="csX341" fmla="*/ 243388 w 463019"/>
                <a:gd name="csY341" fmla="*/ 304896 h 417480"/>
                <a:gd name="csX342" fmla="*/ 245836 w 463019"/>
                <a:gd name="csY342" fmla="*/ 300467 h 417480"/>
                <a:gd name="csX343" fmla="*/ 249456 w 463019"/>
                <a:gd name="csY343" fmla="*/ 296742 h 417480"/>
                <a:gd name="csX344" fmla="*/ 250227 w 463019"/>
                <a:gd name="csY344" fmla="*/ 302619 h 417480"/>
                <a:gd name="csX345" fmla="*/ 249293 w 463019"/>
                <a:gd name="csY345" fmla="*/ 307410 h 417480"/>
                <a:gd name="csX346" fmla="*/ 246065 w 463019"/>
                <a:gd name="csY346" fmla="*/ 312192 h 417480"/>
                <a:gd name="csX347" fmla="*/ 241864 w 463019"/>
                <a:gd name="csY347" fmla="*/ 314440 h 417480"/>
                <a:gd name="csX348" fmla="*/ 246808 w 463019"/>
                <a:gd name="csY348" fmla="*/ 314668 h 417480"/>
                <a:gd name="csX349" fmla="*/ 251646 w 463019"/>
                <a:gd name="csY349" fmla="*/ 317354 h 417480"/>
                <a:gd name="csX350" fmla="*/ 253199 w 463019"/>
                <a:gd name="csY350" fmla="*/ 322117 h 417480"/>
                <a:gd name="csX351" fmla="*/ 252780 w 463019"/>
                <a:gd name="csY351" fmla="*/ 327575 h 417480"/>
                <a:gd name="csX352" fmla="*/ 250065 w 463019"/>
                <a:gd name="csY352" fmla="*/ 331909 h 417480"/>
                <a:gd name="csX353" fmla="*/ 247979 w 463019"/>
                <a:gd name="csY353" fmla="*/ 337986 h 417480"/>
                <a:gd name="csX354" fmla="*/ 249770 w 463019"/>
                <a:gd name="csY354" fmla="*/ 342500 h 417480"/>
                <a:gd name="csX355" fmla="*/ 255075 w 463019"/>
                <a:gd name="csY355" fmla="*/ 346710 h 417480"/>
                <a:gd name="csX356" fmla="*/ 257295 w 463019"/>
                <a:gd name="csY356" fmla="*/ 350977 h 417480"/>
                <a:gd name="csX357" fmla="*/ 261753 w 463019"/>
                <a:gd name="csY357" fmla="*/ 349177 h 417480"/>
                <a:gd name="csX358" fmla="*/ 266515 w 463019"/>
                <a:gd name="csY358" fmla="*/ 350597 h 417480"/>
                <a:gd name="csX359" fmla="*/ 271020 w 463019"/>
                <a:gd name="csY359" fmla="*/ 353292 h 417480"/>
                <a:gd name="csX360" fmla="*/ 276069 w 463019"/>
                <a:gd name="csY360" fmla="*/ 356016 h 417480"/>
                <a:gd name="csX361" fmla="*/ 280983 w 463019"/>
                <a:gd name="csY361" fmla="*/ 354778 h 417480"/>
                <a:gd name="csX362" fmla="*/ 286841 w 463019"/>
                <a:gd name="csY362" fmla="*/ 351130 h 417480"/>
                <a:gd name="csX363" fmla="*/ 292042 w 463019"/>
                <a:gd name="csY363" fmla="*/ 349673 h 417480"/>
                <a:gd name="csX364" fmla="*/ 296985 w 463019"/>
                <a:gd name="csY364" fmla="*/ 344443 h 417480"/>
                <a:gd name="csX365" fmla="*/ 295633 w 463019"/>
                <a:gd name="csY365" fmla="*/ 350120 h 417480"/>
                <a:gd name="csX366" fmla="*/ 300357 w 463019"/>
                <a:gd name="csY366" fmla="*/ 348692 h 417480"/>
                <a:gd name="csX367" fmla="*/ 299586 w 463019"/>
                <a:gd name="csY367" fmla="*/ 354245 h 417480"/>
                <a:gd name="csX368" fmla="*/ 303901 w 463019"/>
                <a:gd name="csY368" fmla="*/ 356397 h 417480"/>
                <a:gd name="csX369" fmla="*/ 307282 w 463019"/>
                <a:gd name="csY369" fmla="*/ 6934 h 417480"/>
                <a:gd name="csX370" fmla="*/ 310834 w 463019"/>
                <a:gd name="csY370" fmla="*/ 1991 h 417480"/>
                <a:gd name="csX371" fmla="*/ 307701 w 463019"/>
                <a:gd name="csY371" fmla="*/ 6030 h 417480"/>
                <a:gd name="csX372" fmla="*/ 295699 w 463019"/>
                <a:gd name="csY372" fmla="*/ 14726 h 417480"/>
                <a:gd name="csX373" fmla="*/ 299843 w 463019"/>
                <a:gd name="csY373" fmla="*/ 11945 h 417480"/>
                <a:gd name="csX374" fmla="*/ 295614 w 463019"/>
                <a:gd name="csY374" fmla="*/ 14450 h 417480"/>
                <a:gd name="csX375" fmla="*/ 306958 w 463019"/>
                <a:gd name="csY375" fmla="*/ 43301 h 417480"/>
                <a:gd name="csX376" fmla="*/ 305900 w 463019"/>
                <a:gd name="csY376" fmla="*/ 38424 h 417480"/>
                <a:gd name="csX377" fmla="*/ 301662 w 463019"/>
                <a:gd name="csY377" fmla="*/ 41634 h 417480"/>
                <a:gd name="csX378" fmla="*/ 306434 w 463019"/>
                <a:gd name="csY378" fmla="*/ 43082 h 417480"/>
                <a:gd name="csX379" fmla="*/ 328028 w 463019"/>
                <a:gd name="csY379" fmla="*/ 74295 h 417480"/>
                <a:gd name="csX380" fmla="*/ 331933 w 463019"/>
                <a:gd name="csY380" fmla="*/ 71552 h 417480"/>
                <a:gd name="csX381" fmla="*/ 327808 w 463019"/>
                <a:gd name="csY381" fmla="*/ 73991 h 417480"/>
                <a:gd name="csX382" fmla="*/ 455615 w 463019"/>
                <a:gd name="csY382" fmla="*/ 190119 h 417480"/>
                <a:gd name="csX383" fmla="*/ 462549 w 463019"/>
                <a:gd name="csY383" fmla="*/ 180232 h 417480"/>
                <a:gd name="csX384" fmla="*/ 457739 w 463019"/>
                <a:gd name="csY384" fmla="*/ 182661 h 417480"/>
                <a:gd name="csX385" fmla="*/ 455395 w 463019"/>
                <a:gd name="csY385" fmla="*/ 187433 h 417480"/>
                <a:gd name="csX386" fmla="*/ 450776 w 463019"/>
                <a:gd name="csY386" fmla="*/ 214942 h 417480"/>
                <a:gd name="csX387" fmla="*/ 453652 w 463019"/>
                <a:gd name="csY387" fmla="*/ 210941 h 417480"/>
                <a:gd name="csX388" fmla="*/ 450776 w 463019"/>
                <a:gd name="csY388" fmla="*/ 214942 h 417480"/>
                <a:gd name="csX389" fmla="*/ 230691 w 463019"/>
                <a:gd name="csY389" fmla="*/ 321345 h 417480"/>
                <a:gd name="csX390" fmla="*/ 234844 w 463019"/>
                <a:gd name="csY390" fmla="*/ 318907 h 417480"/>
                <a:gd name="csX391" fmla="*/ 239588 w 463019"/>
                <a:gd name="csY391" fmla="*/ 318040 h 417480"/>
                <a:gd name="csX392" fmla="*/ 234263 w 463019"/>
                <a:gd name="csY392" fmla="*/ 317040 h 417480"/>
                <a:gd name="csX393" fmla="*/ 228624 w 463019"/>
                <a:gd name="csY393" fmla="*/ 316297 h 417480"/>
                <a:gd name="csX394" fmla="*/ 223186 w 463019"/>
                <a:gd name="csY394" fmla="*/ 317488 h 417480"/>
                <a:gd name="csX395" fmla="*/ 227195 w 463019"/>
                <a:gd name="csY395" fmla="*/ 320707 h 417480"/>
                <a:gd name="csX396" fmla="*/ 271515 w 463019"/>
                <a:gd name="csY396" fmla="*/ 373428 h 417480"/>
                <a:gd name="csX397" fmla="*/ 275535 w 463019"/>
                <a:gd name="csY397" fmla="*/ 370590 h 417480"/>
                <a:gd name="csX398" fmla="*/ 271325 w 463019"/>
                <a:gd name="csY398" fmla="*/ 372904 h 417480"/>
                <a:gd name="csX399" fmla="*/ 314683 w 463019"/>
                <a:gd name="csY399" fmla="*/ 374780 h 417480"/>
                <a:gd name="csX400" fmla="*/ 318664 w 463019"/>
                <a:gd name="csY400" fmla="*/ 371618 h 417480"/>
                <a:gd name="csX401" fmla="*/ 314082 w 463019"/>
                <a:gd name="csY401" fmla="*/ 369827 h 417480"/>
                <a:gd name="csX402" fmla="*/ 314683 w 463019"/>
                <a:gd name="csY402" fmla="*/ 374780 h 417480"/>
                <a:gd name="csX403" fmla="*/ 272534 w 463019"/>
                <a:gd name="csY403" fmla="*/ 417329 h 417480"/>
                <a:gd name="csX404" fmla="*/ 277164 w 463019"/>
                <a:gd name="csY404" fmla="*/ 413833 h 417480"/>
                <a:gd name="csX405" fmla="*/ 282022 w 463019"/>
                <a:gd name="csY405" fmla="*/ 410404 h 417480"/>
                <a:gd name="csX406" fmla="*/ 285994 w 463019"/>
                <a:gd name="csY406" fmla="*/ 407642 h 417480"/>
                <a:gd name="csX407" fmla="*/ 291794 w 463019"/>
                <a:gd name="csY407" fmla="*/ 405899 h 417480"/>
                <a:gd name="csX408" fmla="*/ 294928 w 463019"/>
                <a:gd name="csY408" fmla="*/ 401822 h 417480"/>
                <a:gd name="csX409" fmla="*/ 298386 w 463019"/>
                <a:gd name="csY409" fmla="*/ 398145 h 417480"/>
                <a:gd name="csX410" fmla="*/ 303101 w 463019"/>
                <a:gd name="csY410" fmla="*/ 394183 h 417480"/>
                <a:gd name="csX411" fmla="*/ 306091 w 463019"/>
                <a:gd name="csY411" fmla="*/ 389849 h 417480"/>
                <a:gd name="csX412" fmla="*/ 309768 w 463019"/>
                <a:gd name="csY412" fmla="*/ 384848 h 417480"/>
                <a:gd name="csX413" fmla="*/ 305300 w 463019"/>
                <a:gd name="csY413" fmla="*/ 381801 h 417480"/>
                <a:gd name="csX414" fmla="*/ 300929 w 463019"/>
                <a:gd name="csY414" fmla="*/ 384143 h 417480"/>
                <a:gd name="csX415" fmla="*/ 294147 w 463019"/>
                <a:gd name="csY415" fmla="*/ 384868 h 417480"/>
                <a:gd name="csX416" fmla="*/ 288546 w 463019"/>
                <a:gd name="csY416" fmla="*/ 386306 h 417480"/>
                <a:gd name="csX417" fmla="*/ 283927 w 463019"/>
                <a:gd name="csY417" fmla="*/ 384391 h 417480"/>
                <a:gd name="csX418" fmla="*/ 280793 w 463019"/>
                <a:gd name="csY418" fmla="*/ 380467 h 417480"/>
                <a:gd name="csX419" fmla="*/ 275869 w 463019"/>
                <a:gd name="csY419" fmla="*/ 380448 h 417480"/>
                <a:gd name="csX420" fmla="*/ 272173 w 463019"/>
                <a:gd name="csY420" fmla="*/ 383648 h 417480"/>
                <a:gd name="csX421" fmla="*/ 270106 w 463019"/>
                <a:gd name="csY421" fmla="*/ 389077 h 417480"/>
                <a:gd name="csX422" fmla="*/ 269753 w 463019"/>
                <a:gd name="csY422" fmla="*/ 395955 h 417480"/>
                <a:gd name="csX423" fmla="*/ 269249 w 463019"/>
                <a:gd name="csY423" fmla="*/ 401289 h 417480"/>
                <a:gd name="csX424" fmla="*/ 265381 w 463019"/>
                <a:gd name="csY424" fmla="*/ 404270 h 417480"/>
                <a:gd name="csX425" fmla="*/ 264076 w 463019"/>
                <a:gd name="csY425" fmla="*/ 409223 h 417480"/>
                <a:gd name="csX426" fmla="*/ 266896 w 463019"/>
                <a:gd name="csY426" fmla="*/ 413595 h 417480"/>
                <a:gd name="csX427" fmla="*/ 271030 w 463019"/>
                <a:gd name="csY427" fmla="*/ 416833 h 417480"/>
                <a:gd name="csX428" fmla="*/ 278259 w 463019"/>
                <a:gd name="csY428" fmla="*/ 415852 h 417480"/>
                <a:gd name="csX429" fmla="*/ 282069 w 463019"/>
                <a:gd name="csY429" fmla="*/ 412357 h 417480"/>
                <a:gd name="csX430" fmla="*/ 277592 w 463019"/>
                <a:gd name="csY430" fmla="*/ 415100 h 417480"/>
                <a:gd name="csX431" fmla="*/ 285850 w 463019"/>
                <a:gd name="csY431" fmla="*/ 412395 h 417480"/>
                <a:gd name="csX432" fmla="*/ 289785 w 463019"/>
                <a:gd name="csY432" fmla="*/ 409118 h 417480"/>
                <a:gd name="csX433" fmla="*/ 285346 w 463019"/>
                <a:gd name="csY433" fmla="*/ 411785 h 4174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 ang="0">
                  <a:pos x="csX418" y="csY418"/>
                </a:cxn>
                <a:cxn ang="0">
                  <a:pos x="csX419" y="csY419"/>
                </a:cxn>
                <a:cxn ang="0">
                  <a:pos x="csX420" y="csY420"/>
                </a:cxn>
                <a:cxn ang="0">
                  <a:pos x="csX421" y="csY421"/>
                </a:cxn>
                <a:cxn ang="0">
                  <a:pos x="csX422" y="csY422"/>
                </a:cxn>
                <a:cxn ang="0">
                  <a:pos x="csX423" y="csY423"/>
                </a:cxn>
                <a:cxn ang="0">
                  <a:pos x="csX424" y="csY424"/>
                </a:cxn>
                <a:cxn ang="0">
                  <a:pos x="csX425" y="csY425"/>
                </a:cxn>
                <a:cxn ang="0">
                  <a:pos x="csX426" y="csY426"/>
                </a:cxn>
                <a:cxn ang="0">
                  <a:pos x="csX427" y="csY427"/>
                </a:cxn>
                <a:cxn ang="0">
                  <a:pos x="csX428" y="csY428"/>
                </a:cxn>
                <a:cxn ang="0">
                  <a:pos x="csX429" y="csY429"/>
                </a:cxn>
                <a:cxn ang="0">
                  <a:pos x="csX430" y="csY430"/>
                </a:cxn>
                <a:cxn ang="0">
                  <a:pos x="csX431" y="csY431"/>
                </a:cxn>
                <a:cxn ang="0">
                  <a:pos x="csX432" y="csY432"/>
                </a:cxn>
                <a:cxn ang="0">
                  <a:pos x="csX433" y="csY433"/>
                </a:cxn>
              </a:cxnLst>
              <a:rect l="l" t="t" r="r" b="b"/>
              <a:pathLst>
                <a:path w="463019" h="417480">
                  <a:moveTo>
                    <a:pt x="263019" y="5592"/>
                  </a:moveTo>
                  <a:lnTo>
                    <a:pt x="263724" y="658"/>
                  </a:lnTo>
                  <a:lnTo>
                    <a:pt x="263019" y="5592"/>
                  </a:lnTo>
                  <a:close/>
                  <a:moveTo>
                    <a:pt x="243407" y="13059"/>
                  </a:moveTo>
                  <a:lnTo>
                    <a:pt x="247513" y="10487"/>
                  </a:lnTo>
                  <a:lnTo>
                    <a:pt x="250932" y="6906"/>
                  </a:lnTo>
                  <a:lnTo>
                    <a:pt x="246788" y="4239"/>
                  </a:lnTo>
                  <a:lnTo>
                    <a:pt x="241540" y="5963"/>
                  </a:lnTo>
                  <a:lnTo>
                    <a:pt x="240540" y="10792"/>
                  </a:lnTo>
                  <a:close/>
                  <a:moveTo>
                    <a:pt x="238597" y="11659"/>
                  </a:moveTo>
                  <a:lnTo>
                    <a:pt x="237988" y="6782"/>
                  </a:lnTo>
                  <a:lnTo>
                    <a:pt x="233806" y="9830"/>
                  </a:lnTo>
                  <a:lnTo>
                    <a:pt x="238597" y="11659"/>
                  </a:lnTo>
                  <a:close/>
                  <a:moveTo>
                    <a:pt x="11597" y="194586"/>
                  </a:moveTo>
                  <a:lnTo>
                    <a:pt x="11188" y="189767"/>
                  </a:lnTo>
                  <a:lnTo>
                    <a:pt x="11597" y="194586"/>
                  </a:lnTo>
                  <a:close/>
                  <a:moveTo>
                    <a:pt x="304815" y="360398"/>
                  </a:moveTo>
                  <a:lnTo>
                    <a:pt x="308253" y="356178"/>
                  </a:lnTo>
                  <a:lnTo>
                    <a:pt x="312635" y="354187"/>
                  </a:lnTo>
                  <a:lnTo>
                    <a:pt x="323913" y="347634"/>
                  </a:lnTo>
                  <a:lnTo>
                    <a:pt x="328208" y="345386"/>
                  </a:lnTo>
                  <a:lnTo>
                    <a:pt x="333266" y="343805"/>
                  </a:lnTo>
                  <a:lnTo>
                    <a:pt x="339076" y="343434"/>
                  </a:lnTo>
                  <a:lnTo>
                    <a:pt x="344601" y="343120"/>
                  </a:lnTo>
                  <a:lnTo>
                    <a:pt x="349535" y="342138"/>
                  </a:lnTo>
                  <a:lnTo>
                    <a:pt x="354802" y="339643"/>
                  </a:lnTo>
                  <a:lnTo>
                    <a:pt x="357536" y="335328"/>
                  </a:lnTo>
                  <a:lnTo>
                    <a:pt x="359460" y="330785"/>
                  </a:lnTo>
                  <a:lnTo>
                    <a:pt x="363136" y="326546"/>
                  </a:lnTo>
                  <a:lnTo>
                    <a:pt x="366175" y="322650"/>
                  </a:lnTo>
                  <a:lnTo>
                    <a:pt x="369337" y="318297"/>
                  </a:lnTo>
                  <a:lnTo>
                    <a:pt x="372909" y="315078"/>
                  </a:lnTo>
                  <a:lnTo>
                    <a:pt x="376243" y="311458"/>
                  </a:lnTo>
                  <a:lnTo>
                    <a:pt x="380548" y="309344"/>
                  </a:lnTo>
                  <a:lnTo>
                    <a:pt x="383053" y="304962"/>
                  </a:lnTo>
                  <a:lnTo>
                    <a:pt x="386168" y="301286"/>
                  </a:lnTo>
                  <a:lnTo>
                    <a:pt x="389769" y="297114"/>
                  </a:lnTo>
                  <a:lnTo>
                    <a:pt x="393740" y="293561"/>
                  </a:lnTo>
                  <a:lnTo>
                    <a:pt x="394797" y="288751"/>
                  </a:lnTo>
                  <a:lnTo>
                    <a:pt x="399341" y="286693"/>
                  </a:lnTo>
                  <a:lnTo>
                    <a:pt x="402246" y="282521"/>
                  </a:lnTo>
                  <a:lnTo>
                    <a:pt x="406580" y="280111"/>
                  </a:lnTo>
                  <a:lnTo>
                    <a:pt x="411076" y="277702"/>
                  </a:lnTo>
                  <a:lnTo>
                    <a:pt x="416067" y="275063"/>
                  </a:lnTo>
                  <a:lnTo>
                    <a:pt x="417972" y="270663"/>
                  </a:lnTo>
                  <a:lnTo>
                    <a:pt x="421972" y="267424"/>
                  </a:lnTo>
                  <a:lnTo>
                    <a:pt x="425164" y="263490"/>
                  </a:lnTo>
                  <a:lnTo>
                    <a:pt x="428040" y="259547"/>
                  </a:lnTo>
                  <a:lnTo>
                    <a:pt x="431364" y="255489"/>
                  </a:lnTo>
                  <a:lnTo>
                    <a:pt x="433240" y="250222"/>
                  </a:lnTo>
                  <a:lnTo>
                    <a:pt x="436545" y="246374"/>
                  </a:lnTo>
                  <a:lnTo>
                    <a:pt x="439470" y="242126"/>
                  </a:lnTo>
                  <a:lnTo>
                    <a:pt x="442032" y="237735"/>
                  </a:lnTo>
                  <a:lnTo>
                    <a:pt x="444280" y="233334"/>
                  </a:lnTo>
                  <a:lnTo>
                    <a:pt x="447299" y="229591"/>
                  </a:lnTo>
                  <a:lnTo>
                    <a:pt x="449214" y="223828"/>
                  </a:lnTo>
                  <a:lnTo>
                    <a:pt x="449919" y="216808"/>
                  </a:lnTo>
                  <a:lnTo>
                    <a:pt x="449681" y="211560"/>
                  </a:lnTo>
                  <a:lnTo>
                    <a:pt x="450833" y="206474"/>
                  </a:lnTo>
                  <a:lnTo>
                    <a:pt x="452290" y="201302"/>
                  </a:lnTo>
                  <a:lnTo>
                    <a:pt x="453909" y="195692"/>
                  </a:lnTo>
                  <a:lnTo>
                    <a:pt x="455338" y="190900"/>
                  </a:lnTo>
                  <a:lnTo>
                    <a:pt x="456215" y="185519"/>
                  </a:lnTo>
                  <a:lnTo>
                    <a:pt x="453338" y="181271"/>
                  </a:lnTo>
                  <a:lnTo>
                    <a:pt x="452519" y="176518"/>
                  </a:lnTo>
                  <a:lnTo>
                    <a:pt x="449433" y="172708"/>
                  </a:lnTo>
                  <a:lnTo>
                    <a:pt x="446842" y="168078"/>
                  </a:lnTo>
                  <a:lnTo>
                    <a:pt x="442746" y="164821"/>
                  </a:lnTo>
                  <a:lnTo>
                    <a:pt x="439346" y="161249"/>
                  </a:lnTo>
                  <a:lnTo>
                    <a:pt x="439946" y="156506"/>
                  </a:lnTo>
                  <a:lnTo>
                    <a:pt x="441889" y="150362"/>
                  </a:lnTo>
                  <a:lnTo>
                    <a:pt x="440070" y="145676"/>
                  </a:lnTo>
                  <a:lnTo>
                    <a:pt x="435193" y="144437"/>
                  </a:lnTo>
                  <a:lnTo>
                    <a:pt x="433040" y="149086"/>
                  </a:lnTo>
                  <a:lnTo>
                    <a:pt x="428945" y="145438"/>
                  </a:lnTo>
                  <a:lnTo>
                    <a:pt x="428992" y="140675"/>
                  </a:lnTo>
                  <a:lnTo>
                    <a:pt x="430374" y="135646"/>
                  </a:lnTo>
                  <a:lnTo>
                    <a:pt x="428335" y="131064"/>
                  </a:lnTo>
                  <a:lnTo>
                    <a:pt x="425325" y="127245"/>
                  </a:lnTo>
                  <a:lnTo>
                    <a:pt x="425077" y="122235"/>
                  </a:lnTo>
                  <a:lnTo>
                    <a:pt x="424497" y="117253"/>
                  </a:lnTo>
                  <a:lnTo>
                    <a:pt x="419886" y="115196"/>
                  </a:lnTo>
                  <a:lnTo>
                    <a:pt x="415286" y="113624"/>
                  </a:lnTo>
                  <a:lnTo>
                    <a:pt x="414143" y="108281"/>
                  </a:lnTo>
                  <a:lnTo>
                    <a:pt x="409856" y="105928"/>
                  </a:lnTo>
                  <a:lnTo>
                    <a:pt x="404637" y="105090"/>
                  </a:lnTo>
                  <a:lnTo>
                    <a:pt x="402322" y="100756"/>
                  </a:lnTo>
                  <a:lnTo>
                    <a:pt x="402027" y="95898"/>
                  </a:lnTo>
                  <a:lnTo>
                    <a:pt x="401636" y="91050"/>
                  </a:lnTo>
                  <a:lnTo>
                    <a:pt x="403370" y="86573"/>
                  </a:lnTo>
                  <a:lnTo>
                    <a:pt x="402951" y="80772"/>
                  </a:lnTo>
                  <a:lnTo>
                    <a:pt x="403437" y="76000"/>
                  </a:lnTo>
                  <a:lnTo>
                    <a:pt x="399541" y="72619"/>
                  </a:lnTo>
                  <a:lnTo>
                    <a:pt x="399703" y="67247"/>
                  </a:lnTo>
                  <a:lnTo>
                    <a:pt x="399665" y="62484"/>
                  </a:lnTo>
                  <a:lnTo>
                    <a:pt x="399370" y="57731"/>
                  </a:lnTo>
                  <a:lnTo>
                    <a:pt x="400941" y="52712"/>
                  </a:lnTo>
                  <a:lnTo>
                    <a:pt x="397884" y="48940"/>
                  </a:lnTo>
                  <a:lnTo>
                    <a:pt x="394397" y="45463"/>
                  </a:lnTo>
                  <a:lnTo>
                    <a:pt x="390226" y="42644"/>
                  </a:lnTo>
                  <a:lnTo>
                    <a:pt x="385787" y="45444"/>
                  </a:lnTo>
                  <a:lnTo>
                    <a:pt x="384539" y="39529"/>
                  </a:lnTo>
                  <a:lnTo>
                    <a:pt x="383777" y="34567"/>
                  </a:lnTo>
                  <a:lnTo>
                    <a:pt x="384244" y="28785"/>
                  </a:lnTo>
                  <a:lnTo>
                    <a:pt x="383034" y="24099"/>
                  </a:lnTo>
                  <a:lnTo>
                    <a:pt x="382796" y="19031"/>
                  </a:lnTo>
                  <a:lnTo>
                    <a:pt x="382529" y="13707"/>
                  </a:lnTo>
                  <a:lnTo>
                    <a:pt x="379395" y="9649"/>
                  </a:lnTo>
                  <a:lnTo>
                    <a:pt x="379595" y="4772"/>
                  </a:lnTo>
                  <a:lnTo>
                    <a:pt x="377995" y="-152"/>
                  </a:lnTo>
                  <a:lnTo>
                    <a:pt x="372414" y="400"/>
                  </a:lnTo>
                  <a:lnTo>
                    <a:pt x="371499" y="5753"/>
                  </a:lnTo>
                  <a:lnTo>
                    <a:pt x="369518" y="10478"/>
                  </a:lnTo>
                  <a:lnTo>
                    <a:pt x="367956" y="15345"/>
                  </a:lnTo>
                  <a:lnTo>
                    <a:pt x="363393" y="21032"/>
                  </a:lnTo>
                  <a:lnTo>
                    <a:pt x="368156" y="22927"/>
                  </a:lnTo>
                  <a:lnTo>
                    <a:pt x="363432" y="25565"/>
                  </a:lnTo>
                  <a:lnTo>
                    <a:pt x="362993" y="30623"/>
                  </a:lnTo>
                  <a:lnTo>
                    <a:pt x="359669" y="37881"/>
                  </a:lnTo>
                  <a:lnTo>
                    <a:pt x="360498" y="42682"/>
                  </a:lnTo>
                  <a:lnTo>
                    <a:pt x="359308" y="48806"/>
                  </a:lnTo>
                  <a:lnTo>
                    <a:pt x="359736" y="54550"/>
                  </a:lnTo>
                  <a:lnTo>
                    <a:pt x="356412" y="58932"/>
                  </a:lnTo>
                  <a:lnTo>
                    <a:pt x="354469" y="64313"/>
                  </a:lnTo>
                  <a:lnTo>
                    <a:pt x="352640" y="69380"/>
                  </a:lnTo>
                  <a:lnTo>
                    <a:pt x="350211" y="74095"/>
                  </a:lnTo>
                  <a:lnTo>
                    <a:pt x="346677" y="78239"/>
                  </a:lnTo>
                  <a:lnTo>
                    <a:pt x="344296" y="83554"/>
                  </a:lnTo>
                  <a:lnTo>
                    <a:pt x="339667" y="86011"/>
                  </a:lnTo>
                  <a:lnTo>
                    <a:pt x="334257" y="86811"/>
                  </a:lnTo>
                  <a:lnTo>
                    <a:pt x="330247" y="83877"/>
                  </a:lnTo>
                  <a:lnTo>
                    <a:pt x="326113" y="79810"/>
                  </a:lnTo>
                  <a:lnTo>
                    <a:pt x="321665" y="75172"/>
                  </a:lnTo>
                  <a:lnTo>
                    <a:pt x="316635" y="73952"/>
                  </a:lnTo>
                  <a:lnTo>
                    <a:pt x="313330" y="70361"/>
                  </a:lnTo>
                  <a:lnTo>
                    <a:pt x="309491" y="66999"/>
                  </a:lnTo>
                  <a:lnTo>
                    <a:pt x="304910" y="63275"/>
                  </a:lnTo>
                  <a:lnTo>
                    <a:pt x="299719" y="63885"/>
                  </a:lnTo>
                  <a:lnTo>
                    <a:pt x="297614" y="59465"/>
                  </a:lnTo>
                  <a:lnTo>
                    <a:pt x="294261" y="55350"/>
                  </a:lnTo>
                  <a:lnTo>
                    <a:pt x="290356" y="52378"/>
                  </a:lnTo>
                  <a:lnTo>
                    <a:pt x="291013" y="47578"/>
                  </a:lnTo>
                  <a:lnTo>
                    <a:pt x="293985" y="42958"/>
                  </a:lnTo>
                  <a:lnTo>
                    <a:pt x="296976" y="38729"/>
                  </a:lnTo>
                  <a:lnTo>
                    <a:pt x="296309" y="33843"/>
                  </a:lnTo>
                  <a:lnTo>
                    <a:pt x="298767" y="29309"/>
                  </a:lnTo>
                  <a:lnTo>
                    <a:pt x="303195" y="27509"/>
                  </a:lnTo>
                  <a:lnTo>
                    <a:pt x="305786" y="23279"/>
                  </a:lnTo>
                  <a:lnTo>
                    <a:pt x="308863" y="19555"/>
                  </a:lnTo>
                  <a:lnTo>
                    <a:pt x="307301" y="14907"/>
                  </a:lnTo>
                  <a:lnTo>
                    <a:pt x="302462" y="15850"/>
                  </a:lnTo>
                  <a:lnTo>
                    <a:pt x="300338" y="20127"/>
                  </a:lnTo>
                  <a:lnTo>
                    <a:pt x="300909" y="15002"/>
                  </a:lnTo>
                  <a:lnTo>
                    <a:pt x="296014" y="14935"/>
                  </a:lnTo>
                  <a:lnTo>
                    <a:pt x="291175" y="17536"/>
                  </a:lnTo>
                  <a:lnTo>
                    <a:pt x="287022" y="14450"/>
                  </a:lnTo>
                  <a:lnTo>
                    <a:pt x="281288" y="13602"/>
                  </a:lnTo>
                  <a:lnTo>
                    <a:pt x="276259" y="11802"/>
                  </a:lnTo>
                  <a:lnTo>
                    <a:pt x="271649" y="10411"/>
                  </a:lnTo>
                  <a:lnTo>
                    <a:pt x="267220" y="6373"/>
                  </a:lnTo>
                  <a:lnTo>
                    <a:pt x="262238" y="5458"/>
                  </a:lnTo>
                  <a:lnTo>
                    <a:pt x="258266" y="2620"/>
                  </a:lnTo>
                  <a:lnTo>
                    <a:pt x="253656" y="4906"/>
                  </a:lnTo>
                  <a:lnTo>
                    <a:pt x="258885" y="6868"/>
                  </a:lnTo>
                  <a:lnTo>
                    <a:pt x="264172" y="8925"/>
                  </a:lnTo>
                  <a:lnTo>
                    <a:pt x="262296" y="14002"/>
                  </a:lnTo>
                  <a:lnTo>
                    <a:pt x="258961" y="18765"/>
                  </a:lnTo>
                  <a:lnTo>
                    <a:pt x="253951" y="17174"/>
                  </a:lnTo>
                  <a:lnTo>
                    <a:pt x="249093" y="17450"/>
                  </a:lnTo>
                  <a:lnTo>
                    <a:pt x="244359" y="15955"/>
                  </a:lnTo>
                  <a:lnTo>
                    <a:pt x="241054" y="19631"/>
                  </a:lnTo>
                  <a:lnTo>
                    <a:pt x="237292" y="22813"/>
                  </a:lnTo>
                  <a:lnTo>
                    <a:pt x="233482" y="25956"/>
                  </a:lnTo>
                  <a:lnTo>
                    <a:pt x="234025" y="31233"/>
                  </a:lnTo>
                  <a:lnTo>
                    <a:pt x="229243" y="33357"/>
                  </a:lnTo>
                  <a:lnTo>
                    <a:pt x="226234" y="38015"/>
                  </a:lnTo>
                  <a:lnTo>
                    <a:pt x="222890" y="41853"/>
                  </a:lnTo>
                  <a:lnTo>
                    <a:pt x="224643" y="46787"/>
                  </a:lnTo>
                  <a:lnTo>
                    <a:pt x="223453" y="51502"/>
                  </a:lnTo>
                  <a:lnTo>
                    <a:pt x="219166" y="53712"/>
                  </a:lnTo>
                  <a:lnTo>
                    <a:pt x="215556" y="50321"/>
                  </a:lnTo>
                  <a:lnTo>
                    <a:pt x="210213" y="49740"/>
                  </a:lnTo>
                  <a:lnTo>
                    <a:pt x="206993" y="53397"/>
                  </a:lnTo>
                  <a:lnTo>
                    <a:pt x="207641" y="58636"/>
                  </a:lnTo>
                  <a:lnTo>
                    <a:pt x="202107" y="60494"/>
                  </a:lnTo>
                  <a:lnTo>
                    <a:pt x="205012" y="56017"/>
                  </a:lnTo>
                  <a:lnTo>
                    <a:pt x="206784" y="50521"/>
                  </a:lnTo>
                  <a:lnTo>
                    <a:pt x="204926" y="45816"/>
                  </a:lnTo>
                  <a:lnTo>
                    <a:pt x="201192" y="40767"/>
                  </a:lnTo>
                  <a:lnTo>
                    <a:pt x="196573" y="38929"/>
                  </a:lnTo>
                  <a:lnTo>
                    <a:pt x="191829" y="39662"/>
                  </a:lnTo>
                  <a:lnTo>
                    <a:pt x="187067" y="41139"/>
                  </a:lnTo>
                  <a:lnTo>
                    <a:pt x="183066" y="44739"/>
                  </a:lnTo>
                  <a:lnTo>
                    <a:pt x="178923" y="47701"/>
                  </a:lnTo>
                  <a:lnTo>
                    <a:pt x="179323" y="42377"/>
                  </a:lnTo>
                  <a:lnTo>
                    <a:pt x="176580" y="47082"/>
                  </a:lnTo>
                  <a:lnTo>
                    <a:pt x="173636" y="51235"/>
                  </a:lnTo>
                  <a:lnTo>
                    <a:pt x="169198" y="53826"/>
                  </a:lnTo>
                  <a:lnTo>
                    <a:pt x="173151" y="60160"/>
                  </a:lnTo>
                  <a:lnTo>
                    <a:pt x="169084" y="56731"/>
                  </a:lnTo>
                  <a:lnTo>
                    <a:pt x="164378" y="58189"/>
                  </a:lnTo>
                  <a:lnTo>
                    <a:pt x="162397" y="62932"/>
                  </a:lnTo>
                  <a:lnTo>
                    <a:pt x="161254" y="67714"/>
                  </a:lnTo>
                  <a:lnTo>
                    <a:pt x="165740" y="70257"/>
                  </a:lnTo>
                  <a:lnTo>
                    <a:pt x="161035" y="69380"/>
                  </a:lnTo>
                  <a:lnTo>
                    <a:pt x="155958" y="67637"/>
                  </a:lnTo>
                  <a:lnTo>
                    <a:pt x="151053" y="69933"/>
                  </a:lnTo>
                  <a:lnTo>
                    <a:pt x="152234" y="74591"/>
                  </a:lnTo>
                  <a:lnTo>
                    <a:pt x="153006" y="79429"/>
                  </a:lnTo>
                  <a:lnTo>
                    <a:pt x="149415" y="83011"/>
                  </a:lnTo>
                  <a:lnTo>
                    <a:pt x="146986" y="78172"/>
                  </a:lnTo>
                  <a:lnTo>
                    <a:pt x="145052" y="73524"/>
                  </a:lnTo>
                  <a:lnTo>
                    <a:pt x="140261" y="75172"/>
                  </a:lnTo>
                  <a:lnTo>
                    <a:pt x="136327" y="78324"/>
                  </a:lnTo>
                  <a:lnTo>
                    <a:pt x="133174" y="83916"/>
                  </a:lnTo>
                  <a:lnTo>
                    <a:pt x="133127" y="88764"/>
                  </a:lnTo>
                  <a:lnTo>
                    <a:pt x="132279" y="93526"/>
                  </a:lnTo>
                  <a:lnTo>
                    <a:pt x="127002" y="96784"/>
                  </a:lnTo>
                  <a:lnTo>
                    <a:pt x="124106" y="101575"/>
                  </a:lnTo>
                  <a:lnTo>
                    <a:pt x="119401" y="108243"/>
                  </a:lnTo>
                  <a:lnTo>
                    <a:pt x="111086" y="113148"/>
                  </a:lnTo>
                  <a:lnTo>
                    <a:pt x="105961" y="114958"/>
                  </a:lnTo>
                  <a:lnTo>
                    <a:pt x="100665" y="115691"/>
                  </a:lnTo>
                  <a:lnTo>
                    <a:pt x="95094" y="115596"/>
                  </a:lnTo>
                  <a:lnTo>
                    <a:pt x="90750" y="118206"/>
                  </a:lnTo>
                  <a:lnTo>
                    <a:pt x="84140" y="120587"/>
                  </a:lnTo>
                  <a:lnTo>
                    <a:pt x="79196" y="122263"/>
                  </a:lnTo>
                  <a:lnTo>
                    <a:pt x="73529" y="125321"/>
                  </a:lnTo>
                  <a:lnTo>
                    <a:pt x="68624" y="124578"/>
                  </a:lnTo>
                  <a:lnTo>
                    <a:pt x="62613" y="125721"/>
                  </a:lnTo>
                  <a:lnTo>
                    <a:pt x="58222" y="128540"/>
                  </a:lnTo>
                  <a:lnTo>
                    <a:pt x="53488" y="132064"/>
                  </a:lnTo>
                  <a:lnTo>
                    <a:pt x="49459" y="134760"/>
                  </a:lnTo>
                  <a:lnTo>
                    <a:pt x="44944" y="137046"/>
                  </a:lnTo>
                  <a:lnTo>
                    <a:pt x="40391" y="138989"/>
                  </a:lnTo>
                  <a:lnTo>
                    <a:pt x="36905" y="142475"/>
                  </a:lnTo>
                  <a:lnTo>
                    <a:pt x="34400" y="147771"/>
                  </a:lnTo>
                  <a:lnTo>
                    <a:pt x="31857" y="143466"/>
                  </a:lnTo>
                  <a:lnTo>
                    <a:pt x="33638" y="138875"/>
                  </a:lnTo>
                  <a:lnTo>
                    <a:pt x="29409" y="143561"/>
                  </a:lnTo>
                  <a:lnTo>
                    <a:pt x="26961" y="148000"/>
                  </a:lnTo>
                  <a:lnTo>
                    <a:pt x="26923" y="152962"/>
                  </a:lnTo>
                  <a:lnTo>
                    <a:pt x="25866" y="158106"/>
                  </a:lnTo>
                  <a:lnTo>
                    <a:pt x="23008" y="162497"/>
                  </a:lnTo>
                  <a:lnTo>
                    <a:pt x="20636" y="166745"/>
                  </a:lnTo>
                  <a:lnTo>
                    <a:pt x="18770" y="172517"/>
                  </a:lnTo>
                  <a:lnTo>
                    <a:pt x="20513" y="177146"/>
                  </a:lnTo>
                  <a:lnTo>
                    <a:pt x="21551" y="182309"/>
                  </a:lnTo>
                  <a:lnTo>
                    <a:pt x="23285" y="189729"/>
                  </a:lnTo>
                  <a:lnTo>
                    <a:pt x="22989" y="194615"/>
                  </a:lnTo>
                  <a:lnTo>
                    <a:pt x="19950" y="198701"/>
                  </a:lnTo>
                  <a:lnTo>
                    <a:pt x="19465" y="193425"/>
                  </a:lnTo>
                  <a:lnTo>
                    <a:pt x="17208" y="188691"/>
                  </a:lnTo>
                  <a:lnTo>
                    <a:pt x="15722" y="193225"/>
                  </a:lnTo>
                  <a:lnTo>
                    <a:pt x="18122" y="197492"/>
                  </a:lnTo>
                  <a:lnTo>
                    <a:pt x="14646" y="201349"/>
                  </a:lnTo>
                  <a:lnTo>
                    <a:pt x="14569" y="196349"/>
                  </a:lnTo>
                  <a:lnTo>
                    <a:pt x="13693" y="201149"/>
                  </a:lnTo>
                  <a:lnTo>
                    <a:pt x="15369" y="205750"/>
                  </a:lnTo>
                  <a:lnTo>
                    <a:pt x="16712" y="211836"/>
                  </a:lnTo>
                  <a:lnTo>
                    <a:pt x="15579" y="217732"/>
                  </a:lnTo>
                  <a:lnTo>
                    <a:pt x="17179" y="222495"/>
                  </a:lnTo>
                  <a:lnTo>
                    <a:pt x="18246" y="227600"/>
                  </a:lnTo>
                  <a:lnTo>
                    <a:pt x="19693" y="232553"/>
                  </a:lnTo>
                  <a:lnTo>
                    <a:pt x="19798" y="237344"/>
                  </a:lnTo>
                  <a:lnTo>
                    <a:pt x="18388" y="241954"/>
                  </a:lnTo>
                  <a:lnTo>
                    <a:pt x="17045" y="246707"/>
                  </a:lnTo>
                  <a:lnTo>
                    <a:pt x="16550" y="252184"/>
                  </a:lnTo>
                  <a:lnTo>
                    <a:pt x="17131" y="260318"/>
                  </a:lnTo>
                  <a:lnTo>
                    <a:pt x="17988" y="266538"/>
                  </a:lnTo>
                  <a:lnTo>
                    <a:pt x="16598" y="271710"/>
                  </a:lnTo>
                  <a:lnTo>
                    <a:pt x="14407" y="276168"/>
                  </a:lnTo>
                  <a:lnTo>
                    <a:pt x="11988" y="280845"/>
                  </a:lnTo>
                  <a:lnTo>
                    <a:pt x="10531" y="285750"/>
                  </a:lnTo>
                  <a:lnTo>
                    <a:pt x="6282" y="289951"/>
                  </a:lnTo>
                  <a:lnTo>
                    <a:pt x="1129" y="291084"/>
                  </a:lnTo>
                  <a:lnTo>
                    <a:pt x="-471" y="295999"/>
                  </a:lnTo>
                  <a:lnTo>
                    <a:pt x="3835" y="300276"/>
                  </a:lnTo>
                  <a:lnTo>
                    <a:pt x="6844" y="304257"/>
                  </a:lnTo>
                  <a:lnTo>
                    <a:pt x="10854" y="307343"/>
                  </a:lnTo>
                  <a:lnTo>
                    <a:pt x="15712" y="308553"/>
                  </a:lnTo>
                  <a:lnTo>
                    <a:pt x="20560" y="307667"/>
                  </a:lnTo>
                  <a:lnTo>
                    <a:pt x="25399" y="308801"/>
                  </a:lnTo>
                  <a:lnTo>
                    <a:pt x="30057" y="307477"/>
                  </a:lnTo>
                  <a:lnTo>
                    <a:pt x="34152" y="304324"/>
                  </a:lnTo>
                  <a:lnTo>
                    <a:pt x="38715" y="301505"/>
                  </a:lnTo>
                  <a:lnTo>
                    <a:pt x="44154" y="300809"/>
                  </a:lnTo>
                  <a:lnTo>
                    <a:pt x="48764" y="297142"/>
                  </a:lnTo>
                  <a:lnTo>
                    <a:pt x="54879" y="293980"/>
                  </a:lnTo>
                  <a:lnTo>
                    <a:pt x="60108" y="294075"/>
                  </a:lnTo>
                  <a:lnTo>
                    <a:pt x="64823" y="293227"/>
                  </a:lnTo>
                  <a:lnTo>
                    <a:pt x="69681" y="292599"/>
                  </a:lnTo>
                  <a:lnTo>
                    <a:pt x="74777" y="293561"/>
                  </a:lnTo>
                  <a:lnTo>
                    <a:pt x="80015" y="293875"/>
                  </a:lnTo>
                  <a:lnTo>
                    <a:pt x="86283" y="293551"/>
                  </a:lnTo>
                  <a:lnTo>
                    <a:pt x="91074" y="293637"/>
                  </a:lnTo>
                  <a:lnTo>
                    <a:pt x="95750" y="292303"/>
                  </a:lnTo>
                  <a:lnTo>
                    <a:pt x="100208" y="287598"/>
                  </a:lnTo>
                  <a:lnTo>
                    <a:pt x="104762" y="282436"/>
                  </a:lnTo>
                  <a:lnTo>
                    <a:pt x="112943" y="279988"/>
                  </a:lnTo>
                  <a:lnTo>
                    <a:pt x="117801" y="277464"/>
                  </a:lnTo>
                  <a:lnTo>
                    <a:pt x="123335" y="275073"/>
                  </a:lnTo>
                  <a:lnTo>
                    <a:pt x="130107" y="272368"/>
                  </a:lnTo>
                  <a:lnTo>
                    <a:pt x="134841" y="273339"/>
                  </a:lnTo>
                  <a:lnTo>
                    <a:pt x="144547" y="272139"/>
                  </a:lnTo>
                  <a:lnTo>
                    <a:pt x="153330" y="269463"/>
                  </a:lnTo>
                  <a:lnTo>
                    <a:pt x="158949" y="267281"/>
                  </a:lnTo>
                  <a:lnTo>
                    <a:pt x="172903" y="264395"/>
                  </a:lnTo>
                  <a:lnTo>
                    <a:pt x="180914" y="264110"/>
                  </a:lnTo>
                  <a:lnTo>
                    <a:pt x="187829" y="262557"/>
                  </a:lnTo>
                  <a:lnTo>
                    <a:pt x="194106" y="266691"/>
                  </a:lnTo>
                  <a:lnTo>
                    <a:pt x="198649" y="269605"/>
                  </a:lnTo>
                  <a:lnTo>
                    <a:pt x="203860" y="269329"/>
                  </a:lnTo>
                  <a:lnTo>
                    <a:pt x="209793" y="271901"/>
                  </a:lnTo>
                  <a:lnTo>
                    <a:pt x="212013" y="276159"/>
                  </a:lnTo>
                  <a:lnTo>
                    <a:pt x="213451" y="281721"/>
                  </a:lnTo>
                  <a:lnTo>
                    <a:pt x="217756" y="284388"/>
                  </a:lnTo>
                  <a:lnTo>
                    <a:pt x="217042" y="289760"/>
                  </a:lnTo>
                  <a:lnTo>
                    <a:pt x="219433" y="294752"/>
                  </a:lnTo>
                  <a:lnTo>
                    <a:pt x="218404" y="299686"/>
                  </a:lnTo>
                  <a:lnTo>
                    <a:pt x="217737" y="304533"/>
                  </a:lnTo>
                  <a:lnTo>
                    <a:pt x="221424" y="307772"/>
                  </a:lnTo>
                  <a:lnTo>
                    <a:pt x="222490" y="303095"/>
                  </a:lnTo>
                  <a:lnTo>
                    <a:pt x="226472" y="300038"/>
                  </a:lnTo>
                  <a:lnTo>
                    <a:pt x="230310" y="296856"/>
                  </a:lnTo>
                  <a:lnTo>
                    <a:pt x="234416" y="293675"/>
                  </a:lnTo>
                  <a:lnTo>
                    <a:pt x="239273" y="290818"/>
                  </a:lnTo>
                  <a:lnTo>
                    <a:pt x="244331" y="288455"/>
                  </a:lnTo>
                  <a:lnTo>
                    <a:pt x="247674" y="284122"/>
                  </a:lnTo>
                  <a:lnTo>
                    <a:pt x="252180" y="282083"/>
                  </a:lnTo>
                  <a:lnTo>
                    <a:pt x="254199" y="277083"/>
                  </a:lnTo>
                  <a:lnTo>
                    <a:pt x="254199" y="281940"/>
                  </a:lnTo>
                  <a:lnTo>
                    <a:pt x="251103" y="286026"/>
                  </a:lnTo>
                  <a:lnTo>
                    <a:pt x="248580" y="291027"/>
                  </a:lnTo>
                  <a:lnTo>
                    <a:pt x="244017" y="294980"/>
                  </a:lnTo>
                  <a:lnTo>
                    <a:pt x="241226" y="300038"/>
                  </a:lnTo>
                  <a:lnTo>
                    <a:pt x="238378" y="306315"/>
                  </a:lnTo>
                  <a:lnTo>
                    <a:pt x="233501" y="306420"/>
                  </a:lnTo>
                  <a:lnTo>
                    <a:pt x="229920" y="310163"/>
                  </a:lnTo>
                  <a:lnTo>
                    <a:pt x="235330" y="309877"/>
                  </a:lnTo>
                  <a:lnTo>
                    <a:pt x="240197" y="309229"/>
                  </a:lnTo>
                  <a:lnTo>
                    <a:pt x="243388" y="304896"/>
                  </a:lnTo>
                  <a:lnTo>
                    <a:pt x="245836" y="300467"/>
                  </a:lnTo>
                  <a:lnTo>
                    <a:pt x="249456" y="296742"/>
                  </a:lnTo>
                  <a:lnTo>
                    <a:pt x="250227" y="302619"/>
                  </a:lnTo>
                  <a:lnTo>
                    <a:pt x="249293" y="307410"/>
                  </a:lnTo>
                  <a:lnTo>
                    <a:pt x="246065" y="312192"/>
                  </a:lnTo>
                  <a:lnTo>
                    <a:pt x="241864" y="314440"/>
                  </a:lnTo>
                  <a:lnTo>
                    <a:pt x="246808" y="314668"/>
                  </a:lnTo>
                  <a:lnTo>
                    <a:pt x="251646" y="317354"/>
                  </a:lnTo>
                  <a:lnTo>
                    <a:pt x="253199" y="322117"/>
                  </a:lnTo>
                  <a:lnTo>
                    <a:pt x="252780" y="327575"/>
                  </a:lnTo>
                  <a:lnTo>
                    <a:pt x="250065" y="331909"/>
                  </a:lnTo>
                  <a:lnTo>
                    <a:pt x="247979" y="337986"/>
                  </a:lnTo>
                  <a:lnTo>
                    <a:pt x="249770" y="342500"/>
                  </a:lnTo>
                  <a:lnTo>
                    <a:pt x="255075" y="346710"/>
                  </a:lnTo>
                  <a:lnTo>
                    <a:pt x="257295" y="350977"/>
                  </a:lnTo>
                  <a:lnTo>
                    <a:pt x="261753" y="349177"/>
                  </a:lnTo>
                  <a:lnTo>
                    <a:pt x="266515" y="350597"/>
                  </a:lnTo>
                  <a:lnTo>
                    <a:pt x="271020" y="353292"/>
                  </a:lnTo>
                  <a:lnTo>
                    <a:pt x="276069" y="356016"/>
                  </a:lnTo>
                  <a:lnTo>
                    <a:pt x="280983" y="354778"/>
                  </a:lnTo>
                  <a:lnTo>
                    <a:pt x="286841" y="351130"/>
                  </a:lnTo>
                  <a:lnTo>
                    <a:pt x="292042" y="349673"/>
                  </a:lnTo>
                  <a:lnTo>
                    <a:pt x="296985" y="344443"/>
                  </a:lnTo>
                  <a:lnTo>
                    <a:pt x="295633" y="350120"/>
                  </a:lnTo>
                  <a:lnTo>
                    <a:pt x="300357" y="348692"/>
                  </a:lnTo>
                  <a:lnTo>
                    <a:pt x="299586" y="354245"/>
                  </a:lnTo>
                  <a:lnTo>
                    <a:pt x="303901" y="356397"/>
                  </a:lnTo>
                  <a:close/>
                  <a:moveTo>
                    <a:pt x="307282" y="6934"/>
                  </a:moveTo>
                  <a:lnTo>
                    <a:pt x="310834" y="1991"/>
                  </a:lnTo>
                  <a:lnTo>
                    <a:pt x="307701" y="6030"/>
                  </a:lnTo>
                  <a:close/>
                  <a:moveTo>
                    <a:pt x="295699" y="14726"/>
                  </a:moveTo>
                  <a:lnTo>
                    <a:pt x="299843" y="11945"/>
                  </a:lnTo>
                  <a:lnTo>
                    <a:pt x="295614" y="14450"/>
                  </a:lnTo>
                  <a:close/>
                  <a:moveTo>
                    <a:pt x="306958" y="43301"/>
                  </a:moveTo>
                  <a:lnTo>
                    <a:pt x="305900" y="38424"/>
                  </a:lnTo>
                  <a:lnTo>
                    <a:pt x="301662" y="41634"/>
                  </a:lnTo>
                  <a:lnTo>
                    <a:pt x="306434" y="43082"/>
                  </a:lnTo>
                  <a:close/>
                  <a:moveTo>
                    <a:pt x="328028" y="74295"/>
                  </a:moveTo>
                  <a:lnTo>
                    <a:pt x="331933" y="71552"/>
                  </a:lnTo>
                  <a:lnTo>
                    <a:pt x="327808" y="73991"/>
                  </a:lnTo>
                  <a:close/>
                  <a:moveTo>
                    <a:pt x="455615" y="190119"/>
                  </a:moveTo>
                  <a:lnTo>
                    <a:pt x="462549" y="180232"/>
                  </a:lnTo>
                  <a:lnTo>
                    <a:pt x="457739" y="182661"/>
                  </a:lnTo>
                  <a:lnTo>
                    <a:pt x="455395" y="187433"/>
                  </a:lnTo>
                  <a:close/>
                  <a:moveTo>
                    <a:pt x="450776" y="214942"/>
                  </a:moveTo>
                  <a:lnTo>
                    <a:pt x="453652" y="210941"/>
                  </a:lnTo>
                  <a:lnTo>
                    <a:pt x="450776" y="214942"/>
                  </a:lnTo>
                  <a:close/>
                  <a:moveTo>
                    <a:pt x="230691" y="321345"/>
                  </a:moveTo>
                  <a:lnTo>
                    <a:pt x="234844" y="318907"/>
                  </a:lnTo>
                  <a:lnTo>
                    <a:pt x="239588" y="318040"/>
                  </a:lnTo>
                  <a:lnTo>
                    <a:pt x="234263" y="317040"/>
                  </a:lnTo>
                  <a:lnTo>
                    <a:pt x="228624" y="316297"/>
                  </a:lnTo>
                  <a:lnTo>
                    <a:pt x="223186" y="317488"/>
                  </a:lnTo>
                  <a:lnTo>
                    <a:pt x="227195" y="320707"/>
                  </a:lnTo>
                  <a:close/>
                  <a:moveTo>
                    <a:pt x="271515" y="373428"/>
                  </a:moveTo>
                  <a:lnTo>
                    <a:pt x="275535" y="370590"/>
                  </a:lnTo>
                  <a:lnTo>
                    <a:pt x="271325" y="372904"/>
                  </a:lnTo>
                  <a:close/>
                  <a:moveTo>
                    <a:pt x="314683" y="374780"/>
                  </a:moveTo>
                  <a:lnTo>
                    <a:pt x="318664" y="371618"/>
                  </a:lnTo>
                  <a:lnTo>
                    <a:pt x="314082" y="369827"/>
                  </a:lnTo>
                  <a:lnTo>
                    <a:pt x="314683" y="374780"/>
                  </a:lnTo>
                  <a:close/>
                  <a:moveTo>
                    <a:pt x="272534" y="417329"/>
                  </a:moveTo>
                  <a:lnTo>
                    <a:pt x="277164" y="413833"/>
                  </a:lnTo>
                  <a:lnTo>
                    <a:pt x="282022" y="410404"/>
                  </a:lnTo>
                  <a:lnTo>
                    <a:pt x="285994" y="407642"/>
                  </a:lnTo>
                  <a:lnTo>
                    <a:pt x="291794" y="405899"/>
                  </a:lnTo>
                  <a:lnTo>
                    <a:pt x="294928" y="401822"/>
                  </a:lnTo>
                  <a:lnTo>
                    <a:pt x="298386" y="398145"/>
                  </a:lnTo>
                  <a:lnTo>
                    <a:pt x="303101" y="394183"/>
                  </a:lnTo>
                  <a:lnTo>
                    <a:pt x="306091" y="389849"/>
                  </a:lnTo>
                  <a:lnTo>
                    <a:pt x="309768" y="384848"/>
                  </a:lnTo>
                  <a:lnTo>
                    <a:pt x="305300" y="381801"/>
                  </a:lnTo>
                  <a:lnTo>
                    <a:pt x="300929" y="384143"/>
                  </a:lnTo>
                  <a:lnTo>
                    <a:pt x="294147" y="384868"/>
                  </a:lnTo>
                  <a:lnTo>
                    <a:pt x="288546" y="386306"/>
                  </a:lnTo>
                  <a:lnTo>
                    <a:pt x="283927" y="384391"/>
                  </a:lnTo>
                  <a:lnTo>
                    <a:pt x="280793" y="380467"/>
                  </a:lnTo>
                  <a:lnTo>
                    <a:pt x="275869" y="380448"/>
                  </a:lnTo>
                  <a:lnTo>
                    <a:pt x="272173" y="383648"/>
                  </a:lnTo>
                  <a:lnTo>
                    <a:pt x="270106" y="389077"/>
                  </a:lnTo>
                  <a:lnTo>
                    <a:pt x="269753" y="395955"/>
                  </a:lnTo>
                  <a:lnTo>
                    <a:pt x="269249" y="401289"/>
                  </a:lnTo>
                  <a:lnTo>
                    <a:pt x="265381" y="404270"/>
                  </a:lnTo>
                  <a:lnTo>
                    <a:pt x="264076" y="409223"/>
                  </a:lnTo>
                  <a:lnTo>
                    <a:pt x="266896" y="413595"/>
                  </a:lnTo>
                  <a:lnTo>
                    <a:pt x="271030" y="416833"/>
                  </a:lnTo>
                  <a:close/>
                  <a:moveTo>
                    <a:pt x="278259" y="415852"/>
                  </a:moveTo>
                  <a:lnTo>
                    <a:pt x="282069" y="412357"/>
                  </a:lnTo>
                  <a:lnTo>
                    <a:pt x="277592" y="415100"/>
                  </a:lnTo>
                  <a:close/>
                  <a:moveTo>
                    <a:pt x="285850" y="412395"/>
                  </a:moveTo>
                  <a:lnTo>
                    <a:pt x="289785" y="409118"/>
                  </a:lnTo>
                  <a:lnTo>
                    <a:pt x="285346" y="411785"/>
                  </a:lnTo>
                  <a:close/>
                </a:path>
              </a:pathLst>
            </a:custGeom>
            <a:solidFill>
              <a:schemeClr val="accent1"/>
            </a:solidFill>
            <a:ln w="3175" cap="flat">
              <a:solidFill>
                <a:srgbClr val="FFFFFF"/>
              </a:solidFill>
              <a:prstDash val="solid"/>
              <a:miter/>
            </a:ln>
          </p:spPr>
          <p:txBody>
            <a:bodyPr/>
            <a:lstStyle/>
            <a:p>
              <a:endParaRPr lang="en-US"/>
            </a:p>
          </p:txBody>
        </p:sp>
        <p:sp>
          <p:nvSpPr>
            <p:cNvPr id="29" name="Freeform: Shape 28">
              <a:extLst>
                <a:ext uri="{FF2B5EF4-FFF2-40B4-BE49-F238E27FC236}">
                  <a16:creationId xmlns:a16="http://schemas.microsoft.com/office/drawing/2014/main" id="{C3FFAADD-F0A6-7EA4-AB28-2B77D8EA2FFF}"/>
                </a:ext>
              </a:extLst>
            </p:cNvPr>
            <p:cNvSpPr/>
            <p:nvPr/>
          </p:nvSpPr>
          <p:spPr>
            <a:xfrm>
              <a:off x="7408056" y="2307537"/>
              <a:ext cx="585025" cy="447646"/>
            </a:xfrm>
            <a:custGeom>
              <a:avLst/>
              <a:gdLst>
                <a:gd name="csX0" fmla="*/ 554322 w 585025"/>
                <a:gd name="csY0" fmla="*/ 277807 h 447646"/>
                <a:gd name="csX1" fmla="*/ 549407 w 585025"/>
                <a:gd name="csY1" fmla="*/ 274120 h 447646"/>
                <a:gd name="csX2" fmla="*/ 553388 w 585025"/>
                <a:gd name="csY2" fmla="*/ 277435 h 447646"/>
                <a:gd name="csX3" fmla="*/ 567981 w 585025"/>
                <a:gd name="csY3" fmla="*/ 298333 h 447646"/>
                <a:gd name="csX4" fmla="*/ 564352 w 585025"/>
                <a:gd name="csY4" fmla="*/ 294723 h 447646"/>
                <a:gd name="csX5" fmla="*/ 567771 w 585025"/>
                <a:gd name="csY5" fmla="*/ 298276 h 447646"/>
                <a:gd name="csX6" fmla="*/ 457529 w 585025"/>
                <a:gd name="csY6" fmla="*/ 421120 h 447646"/>
                <a:gd name="csX7" fmla="*/ 463444 w 585025"/>
                <a:gd name="csY7" fmla="*/ 418862 h 447646"/>
                <a:gd name="csX8" fmla="*/ 461444 w 585025"/>
                <a:gd name="csY8" fmla="*/ 413747 h 447646"/>
                <a:gd name="csX9" fmla="*/ 460091 w 585025"/>
                <a:gd name="csY9" fmla="*/ 406165 h 447646"/>
                <a:gd name="csX10" fmla="*/ 466968 w 585025"/>
                <a:gd name="csY10" fmla="*/ 404413 h 447646"/>
                <a:gd name="csX11" fmla="*/ 473893 w 585025"/>
                <a:gd name="csY11" fmla="*/ 404546 h 447646"/>
                <a:gd name="csX12" fmla="*/ 477493 w 585025"/>
                <a:gd name="csY12" fmla="*/ 401079 h 447646"/>
                <a:gd name="csX13" fmla="*/ 482437 w 585025"/>
                <a:gd name="csY13" fmla="*/ 398965 h 447646"/>
                <a:gd name="csX14" fmla="*/ 487095 w 585025"/>
                <a:gd name="csY14" fmla="*/ 400222 h 447646"/>
                <a:gd name="csX15" fmla="*/ 491829 w 585025"/>
                <a:gd name="csY15" fmla="*/ 398364 h 447646"/>
                <a:gd name="csX16" fmla="*/ 493743 w 585025"/>
                <a:gd name="csY16" fmla="*/ 393935 h 447646"/>
                <a:gd name="csX17" fmla="*/ 491829 w 585025"/>
                <a:gd name="csY17" fmla="*/ 389544 h 447646"/>
                <a:gd name="csX18" fmla="*/ 489524 w 585025"/>
                <a:gd name="csY18" fmla="*/ 384191 h 447646"/>
                <a:gd name="csX19" fmla="*/ 493486 w 585025"/>
                <a:gd name="csY19" fmla="*/ 388182 h 447646"/>
                <a:gd name="csX20" fmla="*/ 496410 w 585025"/>
                <a:gd name="csY20" fmla="*/ 392021 h 447646"/>
                <a:gd name="csX21" fmla="*/ 501191 w 585025"/>
                <a:gd name="csY21" fmla="*/ 390754 h 447646"/>
                <a:gd name="csX22" fmla="*/ 506173 w 585025"/>
                <a:gd name="csY22" fmla="*/ 388049 h 447646"/>
                <a:gd name="csX23" fmla="*/ 511012 w 585025"/>
                <a:gd name="csY23" fmla="*/ 388163 h 447646"/>
                <a:gd name="csX24" fmla="*/ 515936 w 585025"/>
                <a:gd name="csY24" fmla="*/ 387201 h 447646"/>
                <a:gd name="csX25" fmla="*/ 525232 w 585025"/>
                <a:gd name="csY25" fmla="*/ 385629 h 447646"/>
                <a:gd name="csX26" fmla="*/ 527300 w 585025"/>
                <a:gd name="csY26" fmla="*/ 380534 h 447646"/>
                <a:gd name="csX27" fmla="*/ 531309 w 585025"/>
                <a:gd name="csY27" fmla="*/ 377076 h 447646"/>
                <a:gd name="csX28" fmla="*/ 535615 w 585025"/>
                <a:gd name="csY28" fmla="*/ 372923 h 447646"/>
                <a:gd name="csX29" fmla="*/ 539844 w 585025"/>
                <a:gd name="csY29" fmla="*/ 369485 h 447646"/>
                <a:gd name="csX30" fmla="*/ 539348 w 585025"/>
                <a:gd name="csY30" fmla="*/ 364360 h 447646"/>
                <a:gd name="csX31" fmla="*/ 544092 w 585025"/>
                <a:gd name="csY31" fmla="*/ 366313 h 447646"/>
                <a:gd name="csX32" fmla="*/ 543968 w 585025"/>
                <a:gd name="csY32" fmla="*/ 360417 h 447646"/>
                <a:gd name="csX33" fmla="*/ 547017 w 585025"/>
                <a:gd name="csY33" fmla="*/ 356521 h 447646"/>
                <a:gd name="csX34" fmla="*/ 551912 w 585025"/>
                <a:gd name="csY34" fmla="*/ 354959 h 447646"/>
                <a:gd name="csX35" fmla="*/ 551750 w 585025"/>
                <a:gd name="csY35" fmla="*/ 350120 h 447646"/>
                <a:gd name="csX36" fmla="*/ 550388 w 585025"/>
                <a:gd name="csY36" fmla="*/ 344939 h 447646"/>
                <a:gd name="csX37" fmla="*/ 550255 w 585025"/>
                <a:gd name="csY37" fmla="*/ 339633 h 447646"/>
                <a:gd name="csX38" fmla="*/ 554474 w 585025"/>
                <a:gd name="csY38" fmla="*/ 334947 h 447646"/>
                <a:gd name="csX39" fmla="*/ 556236 w 585025"/>
                <a:gd name="csY39" fmla="*/ 329403 h 447646"/>
                <a:gd name="csX40" fmla="*/ 557570 w 585025"/>
                <a:gd name="csY40" fmla="*/ 324298 h 447646"/>
                <a:gd name="csX41" fmla="*/ 559589 w 585025"/>
                <a:gd name="csY41" fmla="*/ 319183 h 447646"/>
                <a:gd name="csX42" fmla="*/ 564676 w 585025"/>
                <a:gd name="csY42" fmla="*/ 318545 h 447646"/>
                <a:gd name="csX43" fmla="*/ 562790 w 585025"/>
                <a:gd name="csY43" fmla="*/ 314068 h 447646"/>
                <a:gd name="csX44" fmla="*/ 563018 w 585025"/>
                <a:gd name="csY44" fmla="*/ 308963 h 447646"/>
                <a:gd name="csX45" fmla="*/ 563114 w 585025"/>
                <a:gd name="csY45" fmla="*/ 304057 h 447646"/>
                <a:gd name="csX46" fmla="*/ 563228 w 585025"/>
                <a:gd name="csY46" fmla="*/ 298733 h 447646"/>
                <a:gd name="csX47" fmla="*/ 556551 w 585025"/>
                <a:gd name="csY47" fmla="*/ 293627 h 447646"/>
                <a:gd name="csX48" fmla="*/ 550550 w 585025"/>
                <a:gd name="csY48" fmla="*/ 293618 h 447646"/>
                <a:gd name="csX49" fmla="*/ 544025 w 585025"/>
                <a:gd name="csY49" fmla="*/ 291446 h 447646"/>
                <a:gd name="csX50" fmla="*/ 548988 w 585025"/>
                <a:gd name="csY50" fmla="*/ 291084 h 447646"/>
                <a:gd name="csX51" fmla="*/ 553465 w 585025"/>
                <a:gd name="csY51" fmla="*/ 286026 h 447646"/>
                <a:gd name="csX52" fmla="*/ 556036 w 585025"/>
                <a:gd name="csY52" fmla="*/ 281959 h 447646"/>
                <a:gd name="csX53" fmla="*/ 550979 w 585025"/>
                <a:gd name="csY53" fmla="*/ 278464 h 447646"/>
                <a:gd name="csX54" fmla="*/ 547045 w 585025"/>
                <a:gd name="csY54" fmla="*/ 275730 h 447646"/>
                <a:gd name="csX55" fmla="*/ 541454 w 585025"/>
                <a:gd name="csY55" fmla="*/ 273416 h 447646"/>
                <a:gd name="csX56" fmla="*/ 537406 w 585025"/>
                <a:gd name="csY56" fmla="*/ 270634 h 447646"/>
                <a:gd name="csX57" fmla="*/ 542692 w 585025"/>
                <a:gd name="csY57" fmla="*/ 272996 h 447646"/>
                <a:gd name="csX58" fmla="*/ 548740 w 585025"/>
                <a:gd name="csY58" fmla="*/ 273177 h 447646"/>
                <a:gd name="csX59" fmla="*/ 553770 w 585025"/>
                <a:gd name="csY59" fmla="*/ 274120 h 447646"/>
                <a:gd name="csX60" fmla="*/ 545416 w 585025"/>
                <a:gd name="csY60" fmla="*/ 268062 h 447646"/>
                <a:gd name="csX61" fmla="*/ 539120 w 585025"/>
                <a:gd name="csY61" fmla="*/ 262957 h 447646"/>
                <a:gd name="csX62" fmla="*/ 536263 w 585025"/>
                <a:gd name="csY62" fmla="*/ 257852 h 447646"/>
                <a:gd name="csX63" fmla="*/ 532272 w 585025"/>
                <a:gd name="csY63" fmla="*/ 252737 h 447646"/>
                <a:gd name="csX64" fmla="*/ 528204 w 585025"/>
                <a:gd name="csY64" fmla="*/ 247660 h 447646"/>
                <a:gd name="csX65" fmla="*/ 524232 w 585025"/>
                <a:gd name="csY65" fmla="*/ 242507 h 447646"/>
                <a:gd name="csX66" fmla="*/ 514231 w 585025"/>
                <a:gd name="csY66" fmla="*/ 237392 h 447646"/>
                <a:gd name="csX67" fmla="*/ 509669 w 585025"/>
                <a:gd name="csY67" fmla="*/ 234839 h 447646"/>
                <a:gd name="csX68" fmla="*/ 509402 w 585025"/>
                <a:gd name="csY68" fmla="*/ 229743 h 447646"/>
                <a:gd name="csX69" fmla="*/ 509945 w 585025"/>
                <a:gd name="csY69" fmla="*/ 224647 h 447646"/>
                <a:gd name="csX70" fmla="*/ 513917 w 585025"/>
                <a:gd name="csY70" fmla="*/ 220171 h 447646"/>
                <a:gd name="csX71" fmla="*/ 518155 w 585025"/>
                <a:gd name="csY71" fmla="*/ 217751 h 447646"/>
                <a:gd name="csX72" fmla="*/ 518327 w 585025"/>
                <a:gd name="csY72" fmla="*/ 212379 h 447646"/>
                <a:gd name="csX73" fmla="*/ 522518 w 585025"/>
                <a:gd name="csY73" fmla="*/ 209370 h 447646"/>
                <a:gd name="csX74" fmla="*/ 526947 w 585025"/>
                <a:gd name="csY74" fmla="*/ 206855 h 447646"/>
                <a:gd name="csX75" fmla="*/ 532891 w 585025"/>
                <a:gd name="csY75" fmla="*/ 208160 h 447646"/>
                <a:gd name="csX76" fmla="*/ 531319 w 585025"/>
                <a:gd name="csY76" fmla="*/ 202607 h 447646"/>
                <a:gd name="csX77" fmla="*/ 526395 w 585025"/>
                <a:gd name="csY77" fmla="*/ 201349 h 447646"/>
                <a:gd name="csX78" fmla="*/ 519822 w 585025"/>
                <a:gd name="csY78" fmla="*/ 201283 h 447646"/>
                <a:gd name="csX79" fmla="*/ 514269 w 585025"/>
                <a:gd name="csY79" fmla="*/ 199178 h 447646"/>
                <a:gd name="csX80" fmla="*/ 508240 w 585025"/>
                <a:gd name="csY80" fmla="*/ 196615 h 447646"/>
                <a:gd name="csX81" fmla="*/ 502611 w 585025"/>
                <a:gd name="csY81" fmla="*/ 201711 h 447646"/>
                <a:gd name="csX82" fmla="*/ 497010 w 585025"/>
                <a:gd name="csY82" fmla="*/ 205826 h 447646"/>
                <a:gd name="csX83" fmla="*/ 491743 w 585025"/>
                <a:gd name="csY83" fmla="*/ 201654 h 447646"/>
                <a:gd name="csX84" fmla="*/ 492762 w 585025"/>
                <a:gd name="csY84" fmla="*/ 196977 h 447646"/>
                <a:gd name="csX85" fmla="*/ 488838 w 585025"/>
                <a:gd name="csY85" fmla="*/ 194072 h 447646"/>
                <a:gd name="csX86" fmla="*/ 484027 w 585025"/>
                <a:gd name="csY86" fmla="*/ 194072 h 447646"/>
                <a:gd name="csX87" fmla="*/ 478256 w 585025"/>
                <a:gd name="csY87" fmla="*/ 192415 h 447646"/>
                <a:gd name="csX88" fmla="*/ 472959 w 585025"/>
                <a:gd name="csY88" fmla="*/ 188976 h 447646"/>
                <a:gd name="csX89" fmla="*/ 469540 w 585025"/>
                <a:gd name="csY89" fmla="*/ 183880 h 447646"/>
                <a:gd name="csX90" fmla="*/ 470511 w 585025"/>
                <a:gd name="csY90" fmla="*/ 178784 h 447646"/>
                <a:gd name="csX91" fmla="*/ 475369 w 585025"/>
                <a:gd name="csY91" fmla="*/ 180842 h 447646"/>
                <a:gd name="csX92" fmla="*/ 480779 w 585025"/>
                <a:gd name="csY92" fmla="*/ 178966 h 447646"/>
                <a:gd name="csX93" fmla="*/ 483056 w 585025"/>
                <a:gd name="csY93" fmla="*/ 173955 h 447646"/>
                <a:gd name="csX94" fmla="*/ 487256 w 585025"/>
                <a:gd name="csY94" fmla="*/ 168593 h 447646"/>
                <a:gd name="csX95" fmla="*/ 491476 w 585025"/>
                <a:gd name="csY95" fmla="*/ 166097 h 447646"/>
                <a:gd name="csX96" fmla="*/ 491886 w 585025"/>
                <a:gd name="csY96" fmla="*/ 161011 h 447646"/>
                <a:gd name="csX97" fmla="*/ 494171 w 585025"/>
                <a:gd name="csY97" fmla="*/ 156248 h 447646"/>
                <a:gd name="csX98" fmla="*/ 498658 w 585025"/>
                <a:gd name="csY98" fmla="*/ 158220 h 447646"/>
                <a:gd name="csX99" fmla="*/ 506564 w 585025"/>
                <a:gd name="csY99" fmla="*/ 160992 h 447646"/>
                <a:gd name="csX100" fmla="*/ 508450 w 585025"/>
                <a:gd name="csY100" fmla="*/ 166069 h 447646"/>
                <a:gd name="csX101" fmla="*/ 504849 w 585025"/>
                <a:gd name="csY101" fmla="*/ 171107 h 447646"/>
                <a:gd name="csX102" fmla="*/ 504954 w 585025"/>
                <a:gd name="csY102" fmla="*/ 176232 h 447646"/>
                <a:gd name="csX103" fmla="*/ 509745 w 585025"/>
                <a:gd name="csY103" fmla="*/ 176175 h 447646"/>
                <a:gd name="csX104" fmla="*/ 506011 w 585025"/>
                <a:gd name="csY104" fmla="*/ 182509 h 447646"/>
                <a:gd name="csX105" fmla="*/ 512736 w 585025"/>
                <a:gd name="csY105" fmla="*/ 182557 h 447646"/>
                <a:gd name="csX106" fmla="*/ 516698 w 585025"/>
                <a:gd name="csY106" fmla="*/ 176241 h 447646"/>
                <a:gd name="csX107" fmla="*/ 524556 w 585025"/>
                <a:gd name="csY107" fmla="*/ 172489 h 447646"/>
                <a:gd name="csX108" fmla="*/ 532624 w 585025"/>
                <a:gd name="csY108" fmla="*/ 170774 h 447646"/>
                <a:gd name="csX109" fmla="*/ 534224 w 585025"/>
                <a:gd name="csY109" fmla="*/ 166107 h 447646"/>
                <a:gd name="csX110" fmla="*/ 538415 w 585025"/>
                <a:gd name="csY110" fmla="*/ 161020 h 447646"/>
                <a:gd name="csX111" fmla="*/ 544559 w 585025"/>
                <a:gd name="csY111" fmla="*/ 157087 h 447646"/>
                <a:gd name="csX112" fmla="*/ 546550 w 585025"/>
                <a:gd name="csY112" fmla="*/ 150981 h 447646"/>
                <a:gd name="csX113" fmla="*/ 547816 w 585025"/>
                <a:gd name="csY113" fmla="*/ 145857 h 447646"/>
                <a:gd name="csX114" fmla="*/ 551608 w 585025"/>
                <a:gd name="csY114" fmla="*/ 148981 h 447646"/>
                <a:gd name="csX115" fmla="*/ 562504 w 585025"/>
                <a:gd name="csY115" fmla="*/ 150857 h 447646"/>
                <a:gd name="csX116" fmla="*/ 560409 w 585025"/>
                <a:gd name="csY116" fmla="*/ 145990 h 447646"/>
                <a:gd name="csX117" fmla="*/ 567200 w 585025"/>
                <a:gd name="csY117" fmla="*/ 143199 h 447646"/>
                <a:gd name="csX118" fmla="*/ 568314 w 585025"/>
                <a:gd name="csY118" fmla="*/ 138275 h 447646"/>
                <a:gd name="csX119" fmla="*/ 570619 w 585025"/>
                <a:gd name="csY119" fmla="*/ 133360 h 447646"/>
                <a:gd name="csX120" fmla="*/ 577982 w 585025"/>
                <a:gd name="csY120" fmla="*/ 135732 h 447646"/>
                <a:gd name="csX121" fmla="*/ 583192 w 585025"/>
                <a:gd name="csY121" fmla="*/ 131798 h 447646"/>
                <a:gd name="csX122" fmla="*/ 581611 w 585025"/>
                <a:gd name="csY122" fmla="*/ 125702 h 447646"/>
                <a:gd name="csX123" fmla="*/ 577506 w 585025"/>
                <a:gd name="csY123" fmla="*/ 120587 h 447646"/>
                <a:gd name="csX124" fmla="*/ 568200 w 585025"/>
                <a:gd name="csY124" fmla="*/ 108214 h 447646"/>
                <a:gd name="csX125" fmla="*/ 571638 w 585025"/>
                <a:gd name="csY125" fmla="*/ 104890 h 447646"/>
                <a:gd name="csX126" fmla="*/ 584554 w 585025"/>
                <a:gd name="csY126" fmla="*/ 104680 h 447646"/>
                <a:gd name="csX127" fmla="*/ 584402 w 585025"/>
                <a:gd name="csY127" fmla="*/ 99813 h 447646"/>
                <a:gd name="csX128" fmla="*/ 584202 w 585025"/>
                <a:gd name="csY128" fmla="*/ 95022 h 447646"/>
                <a:gd name="csX129" fmla="*/ 584268 w 585025"/>
                <a:gd name="csY129" fmla="*/ 90116 h 447646"/>
                <a:gd name="csX130" fmla="*/ 582249 w 585025"/>
                <a:gd name="csY130" fmla="*/ 85563 h 447646"/>
                <a:gd name="csX131" fmla="*/ 580639 w 585025"/>
                <a:gd name="csY131" fmla="*/ 81020 h 447646"/>
                <a:gd name="csX132" fmla="*/ 578582 w 585025"/>
                <a:gd name="csY132" fmla="*/ 76562 h 447646"/>
                <a:gd name="csX133" fmla="*/ 581144 w 585025"/>
                <a:gd name="csY133" fmla="*/ 71571 h 447646"/>
                <a:gd name="csX134" fmla="*/ 577344 w 585025"/>
                <a:gd name="csY134" fmla="*/ 68685 h 447646"/>
                <a:gd name="csX135" fmla="*/ 575506 w 585025"/>
                <a:gd name="csY135" fmla="*/ 63541 h 447646"/>
                <a:gd name="csX136" fmla="*/ 570228 w 585025"/>
                <a:gd name="csY136" fmla="*/ 63323 h 447646"/>
                <a:gd name="csX137" fmla="*/ 566000 w 585025"/>
                <a:gd name="csY137" fmla="*/ 65732 h 447646"/>
                <a:gd name="csX138" fmla="*/ 561275 w 585025"/>
                <a:gd name="csY138" fmla="*/ 66342 h 447646"/>
                <a:gd name="csX139" fmla="*/ 558446 w 585025"/>
                <a:gd name="csY139" fmla="*/ 70495 h 447646"/>
                <a:gd name="csX140" fmla="*/ 553617 w 585025"/>
                <a:gd name="csY140" fmla="*/ 71657 h 447646"/>
                <a:gd name="csX141" fmla="*/ 548579 w 585025"/>
                <a:gd name="csY141" fmla="*/ 71447 h 447646"/>
                <a:gd name="csX142" fmla="*/ 543578 w 585025"/>
                <a:gd name="csY142" fmla="*/ 71914 h 447646"/>
                <a:gd name="csX143" fmla="*/ 538177 w 585025"/>
                <a:gd name="csY143" fmla="*/ 68018 h 447646"/>
                <a:gd name="csX144" fmla="*/ 535777 w 585025"/>
                <a:gd name="csY144" fmla="*/ 63704 h 447646"/>
                <a:gd name="csX145" fmla="*/ 531224 w 585025"/>
                <a:gd name="csY145" fmla="*/ 60541 h 447646"/>
                <a:gd name="csX146" fmla="*/ 526995 w 585025"/>
                <a:gd name="csY146" fmla="*/ 56769 h 447646"/>
                <a:gd name="csX147" fmla="*/ 520804 w 585025"/>
                <a:gd name="csY147" fmla="*/ 54836 h 447646"/>
                <a:gd name="csX148" fmla="*/ 516632 w 585025"/>
                <a:gd name="csY148" fmla="*/ 51864 h 447646"/>
                <a:gd name="csX149" fmla="*/ 511526 w 585025"/>
                <a:gd name="csY149" fmla="*/ 50645 h 447646"/>
                <a:gd name="csX150" fmla="*/ 506688 w 585025"/>
                <a:gd name="csY150" fmla="*/ 49416 h 447646"/>
                <a:gd name="csX151" fmla="*/ 500991 w 585025"/>
                <a:gd name="csY151" fmla="*/ 48254 h 447646"/>
                <a:gd name="csX152" fmla="*/ 495191 w 585025"/>
                <a:gd name="csY152" fmla="*/ 48073 h 447646"/>
                <a:gd name="csX153" fmla="*/ 491028 w 585025"/>
                <a:gd name="csY153" fmla="*/ 45597 h 447646"/>
                <a:gd name="csX154" fmla="*/ 488009 w 585025"/>
                <a:gd name="csY154" fmla="*/ 40672 h 447646"/>
                <a:gd name="csX155" fmla="*/ 483723 w 585025"/>
                <a:gd name="csY155" fmla="*/ 38196 h 447646"/>
                <a:gd name="csX156" fmla="*/ 479941 w 585025"/>
                <a:gd name="csY156" fmla="*/ 34452 h 447646"/>
                <a:gd name="csX157" fmla="*/ 474445 w 585025"/>
                <a:gd name="csY157" fmla="*/ 30852 h 447646"/>
                <a:gd name="csX158" fmla="*/ 471283 w 585025"/>
                <a:gd name="csY158" fmla="*/ 27280 h 447646"/>
                <a:gd name="csX159" fmla="*/ 466768 w 585025"/>
                <a:gd name="csY159" fmla="*/ 24042 h 447646"/>
                <a:gd name="csX160" fmla="*/ 460377 w 585025"/>
                <a:gd name="csY160" fmla="*/ 19498 h 447646"/>
                <a:gd name="csX161" fmla="*/ 456710 w 585025"/>
                <a:gd name="csY161" fmla="*/ 16345 h 447646"/>
                <a:gd name="csX162" fmla="*/ 453062 w 585025"/>
                <a:gd name="csY162" fmla="*/ 12840 h 447646"/>
                <a:gd name="csX163" fmla="*/ 448432 w 585025"/>
                <a:gd name="csY163" fmla="*/ 10611 h 447646"/>
                <a:gd name="csX164" fmla="*/ 444632 w 585025"/>
                <a:gd name="csY164" fmla="*/ 7687 h 447646"/>
                <a:gd name="csX165" fmla="*/ 439765 w 585025"/>
                <a:gd name="csY165" fmla="*/ 5287 h 447646"/>
                <a:gd name="csX166" fmla="*/ 434593 w 585025"/>
                <a:gd name="csY166" fmla="*/ 3915 h 447646"/>
                <a:gd name="csX167" fmla="*/ 429821 w 585025"/>
                <a:gd name="csY167" fmla="*/ 3848 h 447646"/>
                <a:gd name="csX168" fmla="*/ 424868 w 585025"/>
                <a:gd name="csY168" fmla="*/ 1791 h 447646"/>
                <a:gd name="csX169" fmla="*/ 420134 w 585025"/>
                <a:gd name="csY169" fmla="*/ 438 h 447646"/>
                <a:gd name="csX170" fmla="*/ 415019 w 585025"/>
                <a:gd name="csY170" fmla="*/ -152 h 447646"/>
                <a:gd name="csX171" fmla="*/ 409609 w 585025"/>
                <a:gd name="csY171" fmla="*/ 743 h 447646"/>
                <a:gd name="csX172" fmla="*/ 404542 w 585025"/>
                <a:gd name="csY172" fmla="*/ 781 h 447646"/>
                <a:gd name="csX173" fmla="*/ 399293 w 585025"/>
                <a:gd name="csY173" fmla="*/ 2162 h 447646"/>
                <a:gd name="csX174" fmla="*/ 393807 w 585025"/>
                <a:gd name="csY174" fmla="*/ 2801 h 447646"/>
                <a:gd name="csX175" fmla="*/ 391406 w 585025"/>
                <a:gd name="csY175" fmla="*/ 7078 h 447646"/>
                <a:gd name="csX176" fmla="*/ 394502 w 585025"/>
                <a:gd name="csY176" fmla="*/ 11116 h 447646"/>
                <a:gd name="csX177" fmla="*/ 399065 w 585025"/>
                <a:gd name="csY177" fmla="*/ 13716 h 447646"/>
                <a:gd name="csX178" fmla="*/ 402636 w 585025"/>
                <a:gd name="csY178" fmla="*/ 17155 h 447646"/>
                <a:gd name="csX179" fmla="*/ 400998 w 585025"/>
                <a:gd name="csY179" fmla="*/ 21975 h 447646"/>
                <a:gd name="csX180" fmla="*/ 401065 w 585025"/>
                <a:gd name="csY180" fmla="*/ 26756 h 447646"/>
                <a:gd name="csX181" fmla="*/ 401589 w 585025"/>
                <a:gd name="csY181" fmla="*/ 31652 h 447646"/>
                <a:gd name="csX182" fmla="*/ 402141 w 585025"/>
                <a:gd name="csY182" fmla="*/ 36519 h 447646"/>
                <a:gd name="csX183" fmla="*/ 405465 w 585025"/>
                <a:gd name="csY183" fmla="*/ 39929 h 447646"/>
                <a:gd name="csX184" fmla="*/ 401674 w 585025"/>
                <a:gd name="csY184" fmla="*/ 43634 h 447646"/>
                <a:gd name="csX185" fmla="*/ 398550 w 585025"/>
                <a:gd name="csY185" fmla="*/ 47244 h 447646"/>
                <a:gd name="csX186" fmla="*/ 387482 w 585025"/>
                <a:gd name="csY186" fmla="*/ 46987 h 447646"/>
                <a:gd name="csX187" fmla="*/ 382815 w 585025"/>
                <a:gd name="csY187" fmla="*/ 45025 h 447646"/>
                <a:gd name="csX188" fmla="*/ 383024 w 585025"/>
                <a:gd name="csY188" fmla="*/ 50140 h 447646"/>
                <a:gd name="csX189" fmla="*/ 383567 w 585025"/>
                <a:gd name="csY189" fmla="*/ 57074 h 447646"/>
                <a:gd name="csX190" fmla="*/ 385787 w 585025"/>
                <a:gd name="csY190" fmla="*/ 64732 h 447646"/>
                <a:gd name="csX191" fmla="*/ 389806 w 585025"/>
                <a:gd name="csY191" fmla="*/ 71142 h 447646"/>
                <a:gd name="csX192" fmla="*/ 395540 w 585025"/>
                <a:gd name="csY192" fmla="*/ 69971 h 447646"/>
                <a:gd name="csX193" fmla="*/ 402236 w 585025"/>
                <a:gd name="csY193" fmla="*/ 70381 h 447646"/>
                <a:gd name="csX194" fmla="*/ 407266 w 585025"/>
                <a:gd name="csY194" fmla="*/ 69009 h 447646"/>
                <a:gd name="csX195" fmla="*/ 412304 w 585025"/>
                <a:gd name="csY195" fmla="*/ 67990 h 447646"/>
                <a:gd name="csX196" fmla="*/ 417229 w 585025"/>
                <a:gd name="csY196" fmla="*/ 69409 h 447646"/>
                <a:gd name="csX197" fmla="*/ 423382 w 585025"/>
                <a:gd name="csY197" fmla="*/ 71714 h 447646"/>
                <a:gd name="csX198" fmla="*/ 427277 w 585025"/>
                <a:gd name="csY198" fmla="*/ 74495 h 447646"/>
                <a:gd name="csX199" fmla="*/ 432326 w 585025"/>
                <a:gd name="csY199" fmla="*/ 76476 h 447646"/>
                <a:gd name="csX200" fmla="*/ 435659 w 585025"/>
                <a:gd name="csY200" fmla="*/ 80458 h 447646"/>
                <a:gd name="csX201" fmla="*/ 438288 w 585025"/>
                <a:gd name="csY201" fmla="*/ 84506 h 447646"/>
                <a:gd name="csX202" fmla="*/ 430440 w 585025"/>
                <a:gd name="csY202" fmla="*/ 83687 h 447646"/>
                <a:gd name="csX203" fmla="*/ 425715 w 585025"/>
                <a:gd name="csY203" fmla="*/ 82916 h 447646"/>
                <a:gd name="csX204" fmla="*/ 420657 w 585025"/>
                <a:gd name="csY204" fmla="*/ 85097 h 447646"/>
                <a:gd name="csX205" fmla="*/ 414905 w 585025"/>
                <a:gd name="csY205" fmla="*/ 85783 h 447646"/>
                <a:gd name="csX206" fmla="*/ 410571 w 585025"/>
                <a:gd name="csY206" fmla="*/ 88202 h 447646"/>
                <a:gd name="csX207" fmla="*/ 407742 w 585025"/>
                <a:gd name="csY207" fmla="*/ 92841 h 447646"/>
                <a:gd name="csX208" fmla="*/ 406875 w 585025"/>
                <a:gd name="csY208" fmla="*/ 97841 h 447646"/>
                <a:gd name="csX209" fmla="*/ 402265 w 585025"/>
                <a:gd name="csY209" fmla="*/ 100642 h 447646"/>
                <a:gd name="csX210" fmla="*/ 396007 w 585025"/>
                <a:gd name="csY210" fmla="*/ 99775 h 447646"/>
                <a:gd name="csX211" fmla="*/ 392883 w 585025"/>
                <a:gd name="csY211" fmla="*/ 105423 h 447646"/>
                <a:gd name="csX212" fmla="*/ 388930 w 585025"/>
                <a:gd name="csY212" fmla="*/ 108509 h 447646"/>
                <a:gd name="csX213" fmla="*/ 383958 w 585025"/>
                <a:gd name="csY213" fmla="*/ 107957 h 447646"/>
                <a:gd name="csX214" fmla="*/ 376519 w 585025"/>
                <a:gd name="csY214" fmla="*/ 105423 h 447646"/>
                <a:gd name="csX215" fmla="*/ 370413 w 585025"/>
                <a:gd name="csY215" fmla="*/ 104318 h 447646"/>
                <a:gd name="csX216" fmla="*/ 368737 w 585025"/>
                <a:gd name="csY216" fmla="*/ 110185 h 447646"/>
                <a:gd name="csX217" fmla="*/ 371185 w 585025"/>
                <a:gd name="csY217" fmla="*/ 115510 h 447646"/>
                <a:gd name="csX218" fmla="*/ 375537 w 585025"/>
                <a:gd name="csY218" fmla="*/ 117863 h 447646"/>
                <a:gd name="csX219" fmla="*/ 378967 w 585025"/>
                <a:gd name="csY219" fmla="*/ 121425 h 447646"/>
                <a:gd name="csX220" fmla="*/ 373623 w 585025"/>
                <a:gd name="csY220" fmla="*/ 125549 h 447646"/>
                <a:gd name="csX221" fmla="*/ 370499 w 585025"/>
                <a:gd name="csY221" fmla="*/ 130398 h 447646"/>
                <a:gd name="csX222" fmla="*/ 367318 w 585025"/>
                <a:gd name="csY222" fmla="*/ 135265 h 447646"/>
                <a:gd name="csX223" fmla="*/ 362069 w 585025"/>
                <a:gd name="csY223" fmla="*/ 137370 h 447646"/>
                <a:gd name="csX224" fmla="*/ 356393 w 585025"/>
                <a:gd name="csY224" fmla="*/ 137637 h 447646"/>
                <a:gd name="csX225" fmla="*/ 351535 w 585025"/>
                <a:gd name="csY225" fmla="*/ 137570 h 447646"/>
                <a:gd name="csX226" fmla="*/ 340991 w 585025"/>
                <a:gd name="csY226" fmla="*/ 137437 h 447646"/>
                <a:gd name="csX227" fmla="*/ 333571 w 585025"/>
                <a:gd name="csY227" fmla="*/ 140046 h 447646"/>
                <a:gd name="csX228" fmla="*/ 328027 w 585025"/>
                <a:gd name="csY228" fmla="*/ 143094 h 447646"/>
                <a:gd name="csX229" fmla="*/ 323636 w 585025"/>
                <a:gd name="csY229" fmla="*/ 145666 h 447646"/>
                <a:gd name="csX230" fmla="*/ 319026 w 585025"/>
                <a:gd name="csY230" fmla="*/ 147809 h 447646"/>
                <a:gd name="csX231" fmla="*/ 313549 w 585025"/>
                <a:gd name="csY231" fmla="*/ 144790 h 447646"/>
                <a:gd name="csX232" fmla="*/ 306891 w 585025"/>
                <a:gd name="csY232" fmla="*/ 145752 h 447646"/>
                <a:gd name="csX233" fmla="*/ 300643 w 585025"/>
                <a:gd name="csY233" fmla="*/ 144495 h 447646"/>
                <a:gd name="csX234" fmla="*/ 293204 w 585025"/>
                <a:gd name="csY234" fmla="*/ 141628 h 447646"/>
                <a:gd name="csX235" fmla="*/ 285651 w 585025"/>
                <a:gd name="csY235" fmla="*/ 140561 h 447646"/>
                <a:gd name="csX236" fmla="*/ 281564 w 585025"/>
                <a:gd name="csY236" fmla="*/ 137341 h 447646"/>
                <a:gd name="csX237" fmla="*/ 275030 w 585025"/>
                <a:gd name="csY237" fmla="*/ 135979 h 447646"/>
                <a:gd name="csX238" fmla="*/ 261590 w 585025"/>
                <a:gd name="csY238" fmla="*/ 135141 h 447646"/>
                <a:gd name="csX239" fmla="*/ 256809 w 585025"/>
                <a:gd name="csY239" fmla="*/ 136122 h 447646"/>
                <a:gd name="csX240" fmla="*/ 250113 w 585025"/>
                <a:gd name="csY240" fmla="*/ 135598 h 447646"/>
                <a:gd name="csX241" fmla="*/ 243473 w 585025"/>
                <a:gd name="csY241" fmla="*/ 135265 h 447646"/>
                <a:gd name="csX242" fmla="*/ 231291 w 585025"/>
                <a:gd name="csY242" fmla="*/ 133550 h 447646"/>
                <a:gd name="csX243" fmla="*/ 223423 w 585025"/>
                <a:gd name="csY243" fmla="*/ 134255 h 447646"/>
                <a:gd name="csX244" fmla="*/ 218433 w 585025"/>
                <a:gd name="csY244" fmla="*/ 129417 h 447646"/>
                <a:gd name="csX245" fmla="*/ 214756 w 585025"/>
                <a:gd name="csY245" fmla="*/ 125883 h 447646"/>
                <a:gd name="csX246" fmla="*/ 210774 w 585025"/>
                <a:gd name="csY246" fmla="*/ 121768 h 447646"/>
                <a:gd name="csX247" fmla="*/ 207602 w 585025"/>
                <a:gd name="csY247" fmla="*/ 118063 h 447646"/>
                <a:gd name="csX248" fmla="*/ 201621 w 585025"/>
                <a:gd name="csY248" fmla="*/ 114719 h 447646"/>
                <a:gd name="csX249" fmla="*/ 196658 w 585025"/>
                <a:gd name="csY249" fmla="*/ 113215 h 447646"/>
                <a:gd name="csX250" fmla="*/ 191486 w 585025"/>
                <a:gd name="csY250" fmla="*/ 110509 h 447646"/>
                <a:gd name="csX251" fmla="*/ 186905 w 585025"/>
                <a:gd name="csY251" fmla="*/ 108195 h 447646"/>
                <a:gd name="csX252" fmla="*/ 181495 w 585025"/>
                <a:gd name="csY252" fmla="*/ 105861 h 447646"/>
                <a:gd name="csX253" fmla="*/ 176703 w 585025"/>
                <a:gd name="csY253" fmla="*/ 105194 h 447646"/>
                <a:gd name="csX254" fmla="*/ 171255 w 585025"/>
                <a:gd name="csY254" fmla="*/ 105261 h 447646"/>
                <a:gd name="csX255" fmla="*/ 161920 w 585025"/>
                <a:gd name="csY255" fmla="*/ 104718 h 447646"/>
                <a:gd name="csX256" fmla="*/ 157205 w 585025"/>
                <a:gd name="csY256" fmla="*/ 103699 h 447646"/>
                <a:gd name="csX257" fmla="*/ 152253 w 585025"/>
                <a:gd name="csY257" fmla="*/ 101756 h 447646"/>
                <a:gd name="csX258" fmla="*/ 148805 w 585025"/>
                <a:gd name="csY258" fmla="*/ 98184 h 447646"/>
                <a:gd name="csX259" fmla="*/ 149709 w 585025"/>
                <a:gd name="csY259" fmla="*/ 92993 h 447646"/>
                <a:gd name="csX260" fmla="*/ 146957 w 585025"/>
                <a:gd name="csY260" fmla="*/ 89088 h 447646"/>
                <a:gd name="csX261" fmla="*/ 146166 w 585025"/>
                <a:gd name="csY261" fmla="*/ 84201 h 447646"/>
                <a:gd name="csX262" fmla="*/ 142366 w 585025"/>
                <a:gd name="csY262" fmla="*/ 80677 h 447646"/>
                <a:gd name="csX263" fmla="*/ 138061 w 585025"/>
                <a:gd name="csY263" fmla="*/ 77991 h 447646"/>
                <a:gd name="csX264" fmla="*/ 133698 w 585025"/>
                <a:gd name="csY264" fmla="*/ 73038 h 447646"/>
                <a:gd name="csX265" fmla="*/ 129412 w 585025"/>
                <a:gd name="csY265" fmla="*/ 69847 h 447646"/>
                <a:gd name="csX266" fmla="*/ 124659 w 585025"/>
                <a:gd name="csY266" fmla="*/ 68971 h 447646"/>
                <a:gd name="csX267" fmla="*/ 118172 w 585025"/>
                <a:gd name="csY267" fmla="*/ 68476 h 447646"/>
                <a:gd name="csX268" fmla="*/ 113791 w 585025"/>
                <a:gd name="csY268" fmla="*/ 65828 h 447646"/>
                <a:gd name="csX269" fmla="*/ 109790 w 585025"/>
                <a:gd name="csY269" fmla="*/ 63113 h 447646"/>
                <a:gd name="csX270" fmla="*/ 104428 w 585025"/>
                <a:gd name="csY270" fmla="*/ 60951 h 447646"/>
                <a:gd name="csX271" fmla="*/ 101046 w 585025"/>
                <a:gd name="csY271" fmla="*/ 57588 h 447646"/>
                <a:gd name="csX272" fmla="*/ 98770 w 585025"/>
                <a:gd name="csY272" fmla="*/ 53302 h 447646"/>
                <a:gd name="csX273" fmla="*/ 93998 w 585025"/>
                <a:gd name="csY273" fmla="*/ 54112 h 447646"/>
                <a:gd name="csX274" fmla="*/ 89235 w 585025"/>
                <a:gd name="csY274" fmla="*/ 55655 h 447646"/>
                <a:gd name="csX275" fmla="*/ 90436 w 585025"/>
                <a:gd name="csY275" fmla="*/ 60551 h 447646"/>
                <a:gd name="csX276" fmla="*/ 85159 w 585025"/>
                <a:gd name="csY276" fmla="*/ 62408 h 447646"/>
                <a:gd name="csX277" fmla="*/ 83225 w 585025"/>
                <a:gd name="csY277" fmla="*/ 67685 h 447646"/>
                <a:gd name="csX278" fmla="*/ 85882 w 585025"/>
                <a:gd name="csY278" fmla="*/ 72905 h 447646"/>
                <a:gd name="csX279" fmla="*/ 88750 w 585025"/>
                <a:gd name="csY279" fmla="*/ 77762 h 447646"/>
                <a:gd name="csX280" fmla="*/ 84806 w 585025"/>
                <a:gd name="csY280" fmla="*/ 80458 h 447646"/>
                <a:gd name="csX281" fmla="*/ 79986 w 585025"/>
                <a:gd name="csY281" fmla="*/ 80525 h 447646"/>
                <a:gd name="csX282" fmla="*/ 74938 w 585025"/>
                <a:gd name="csY282" fmla="*/ 80496 h 447646"/>
                <a:gd name="csX283" fmla="*/ 69433 w 585025"/>
                <a:gd name="csY283" fmla="*/ 80048 h 447646"/>
                <a:gd name="csX284" fmla="*/ 64156 w 585025"/>
                <a:gd name="csY284" fmla="*/ 78239 h 447646"/>
                <a:gd name="csX285" fmla="*/ 62137 w 585025"/>
                <a:gd name="csY285" fmla="*/ 84144 h 447646"/>
                <a:gd name="csX286" fmla="*/ 62270 w 585025"/>
                <a:gd name="csY286" fmla="*/ 90174 h 447646"/>
                <a:gd name="csX287" fmla="*/ 62775 w 585025"/>
                <a:gd name="csY287" fmla="*/ 97536 h 447646"/>
                <a:gd name="csX288" fmla="*/ 67366 w 585025"/>
                <a:gd name="csY288" fmla="*/ 100413 h 447646"/>
                <a:gd name="csX289" fmla="*/ 61518 w 585025"/>
                <a:gd name="csY289" fmla="*/ 103318 h 447646"/>
                <a:gd name="csX290" fmla="*/ 56793 w 585025"/>
                <a:gd name="csY290" fmla="*/ 101641 h 447646"/>
                <a:gd name="csX291" fmla="*/ 51545 w 585025"/>
                <a:gd name="csY291" fmla="*/ 103337 h 447646"/>
                <a:gd name="csX292" fmla="*/ 45992 w 585025"/>
                <a:gd name="csY292" fmla="*/ 104880 h 447646"/>
                <a:gd name="csX293" fmla="*/ 41525 w 585025"/>
                <a:gd name="csY293" fmla="*/ 106785 h 447646"/>
                <a:gd name="csX294" fmla="*/ 47135 w 585025"/>
                <a:gd name="csY294" fmla="*/ 107823 h 447646"/>
                <a:gd name="csX295" fmla="*/ 49202 w 585025"/>
                <a:gd name="csY295" fmla="*/ 112929 h 447646"/>
                <a:gd name="csX296" fmla="*/ 51630 w 585025"/>
                <a:gd name="csY296" fmla="*/ 117205 h 447646"/>
                <a:gd name="csX297" fmla="*/ 56078 w 585025"/>
                <a:gd name="csY297" fmla="*/ 123092 h 447646"/>
                <a:gd name="csX298" fmla="*/ 58670 w 585025"/>
                <a:gd name="csY298" fmla="*/ 127416 h 447646"/>
                <a:gd name="csX299" fmla="*/ 58231 w 585025"/>
                <a:gd name="csY299" fmla="*/ 132179 h 447646"/>
                <a:gd name="csX300" fmla="*/ 57088 w 585025"/>
                <a:gd name="csY300" fmla="*/ 136875 h 447646"/>
                <a:gd name="csX301" fmla="*/ 59289 w 585025"/>
                <a:gd name="csY301" fmla="*/ 142571 h 447646"/>
                <a:gd name="csX302" fmla="*/ 54698 w 585025"/>
                <a:gd name="csY302" fmla="*/ 144704 h 447646"/>
                <a:gd name="csX303" fmla="*/ 49688 w 585025"/>
                <a:gd name="csY303" fmla="*/ 146800 h 447646"/>
                <a:gd name="csX304" fmla="*/ 45192 w 585025"/>
                <a:gd name="csY304" fmla="*/ 149000 h 447646"/>
                <a:gd name="csX305" fmla="*/ 42172 w 585025"/>
                <a:gd name="csY305" fmla="*/ 153267 h 447646"/>
                <a:gd name="csX306" fmla="*/ 37848 w 585025"/>
                <a:gd name="csY306" fmla="*/ 155448 h 447646"/>
                <a:gd name="csX307" fmla="*/ 32495 w 585025"/>
                <a:gd name="csY307" fmla="*/ 155877 h 447646"/>
                <a:gd name="csX308" fmla="*/ 27713 w 585025"/>
                <a:gd name="csY308" fmla="*/ 156468 h 447646"/>
                <a:gd name="csX309" fmla="*/ 26560 w 585025"/>
                <a:gd name="csY309" fmla="*/ 163507 h 447646"/>
                <a:gd name="csX310" fmla="*/ 21646 w 585025"/>
                <a:gd name="csY310" fmla="*/ 164116 h 447646"/>
                <a:gd name="csX311" fmla="*/ 16512 w 585025"/>
                <a:gd name="csY311" fmla="*/ 160268 h 447646"/>
                <a:gd name="csX312" fmla="*/ 12207 w 585025"/>
                <a:gd name="csY312" fmla="*/ 163030 h 447646"/>
                <a:gd name="csX313" fmla="*/ 7558 w 585025"/>
                <a:gd name="csY313" fmla="*/ 165173 h 447646"/>
                <a:gd name="csX314" fmla="*/ 2424 w 585025"/>
                <a:gd name="csY314" fmla="*/ 167974 h 447646"/>
                <a:gd name="csX315" fmla="*/ 3396 w 585025"/>
                <a:gd name="csY315" fmla="*/ 173651 h 447646"/>
                <a:gd name="csX316" fmla="*/ -471 w 585025"/>
                <a:gd name="csY316" fmla="*/ 176470 h 447646"/>
                <a:gd name="csX317" fmla="*/ 2767 w 585025"/>
                <a:gd name="csY317" fmla="*/ 180042 h 447646"/>
                <a:gd name="csX318" fmla="*/ 4415 w 585025"/>
                <a:gd name="csY318" fmla="*/ 184747 h 447646"/>
                <a:gd name="csX319" fmla="*/ 8749 w 585025"/>
                <a:gd name="csY319" fmla="*/ 187167 h 447646"/>
                <a:gd name="csX320" fmla="*/ 15626 w 585025"/>
                <a:gd name="csY320" fmla="*/ 188652 h 447646"/>
                <a:gd name="csX321" fmla="*/ 18179 w 585025"/>
                <a:gd name="csY321" fmla="*/ 192987 h 447646"/>
                <a:gd name="csX322" fmla="*/ 21341 w 585025"/>
                <a:gd name="csY322" fmla="*/ 196996 h 447646"/>
                <a:gd name="csX323" fmla="*/ 23789 w 585025"/>
                <a:gd name="csY323" fmla="*/ 201159 h 447646"/>
                <a:gd name="csX324" fmla="*/ 19503 w 585025"/>
                <a:gd name="csY324" fmla="*/ 203769 h 447646"/>
                <a:gd name="csX325" fmla="*/ 23379 w 585025"/>
                <a:gd name="csY325" fmla="*/ 207902 h 447646"/>
                <a:gd name="csX326" fmla="*/ 28570 w 585025"/>
                <a:gd name="csY326" fmla="*/ 207226 h 447646"/>
                <a:gd name="csX327" fmla="*/ 33390 w 585025"/>
                <a:gd name="csY327" fmla="*/ 211884 h 447646"/>
                <a:gd name="csX328" fmla="*/ 36981 w 585025"/>
                <a:gd name="csY328" fmla="*/ 215094 h 447646"/>
                <a:gd name="csX329" fmla="*/ 39467 w 585025"/>
                <a:gd name="csY329" fmla="*/ 219513 h 447646"/>
                <a:gd name="csX330" fmla="*/ 44582 w 585025"/>
                <a:gd name="csY330" fmla="*/ 220676 h 447646"/>
                <a:gd name="csX331" fmla="*/ 48525 w 585025"/>
                <a:gd name="csY331" fmla="*/ 223657 h 447646"/>
                <a:gd name="csX332" fmla="*/ 53755 w 585025"/>
                <a:gd name="csY332" fmla="*/ 225467 h 447646"/>
                <a:gd name="csX333" fmla="*/ 58889 w 585025"/>
                <a:gd name="csY333" fmla="*/ 226229 h 447646"/>
                <a:gd name="csX334" fmla="*/ 62822 w 585025"/>
                <a:gd name="csY334" fmla="*/ 228915 h 447646"/>
                <a:gd name="csX335" fmla="*/ 66432 w 585025"/>
                <a:gd name="csY335" fmla="*/ 234782 h 447646"/>
                <a:gd name="csX336" fmla="*/ 71023 w 585025"/>
                <a:gd name="csY336" fmla="*/ 237240 h 447646"/>
                <a:gd name="csX337" fmla="*/ 75653 w 585025"/>
                <a:gd name="csY337" fmla="*/ 240316 h 447646"/>
                <a:gd name="csX338" fmla="*/ 75034 w 585025"/>
                <a:gd name="csY338" fmla="*/ 245041 h 447646"/>
                <a:gd name="csX339" fmla="*/ 75814 w 585025"/>
                <a:gd name="csY339" fmla="*/ 249879 h 447646"/>
                <a:gd name="csX340" fmla="*/ 81196 w 585025"/>
                <a:gd name="csY340" fmla="*/ 254137 h 447646"/>
                <a:gd name="csX341" fmla="*/ 84616 w 585025"/>
                <a:gd name="csY341" fmla="*/ 257833 h 447646"/>
                <a:gd name="csX342" fmla="*/ 88378 w 585025"/>
                <a:gd name="csY342" fmla="*/ 261195 h 447646"/>
                <a:gd name="csX343" fmla="*/ 83854 w 585025"/>
                <a:gd name="csY343" fmla="*/ 264538 h 447646"/>
                <a:gd name="csX344" fmla="*/ 78996 w 585025"/>
                <a:gd name="csY344" fmla="*/ 261900 h 447646"/>
                <a:gd name="csX345" fmla="*/ 77138 w 585025"/>
                <a:gd name="csY345" fmla="*/ 266386 h 447646"/>
                <a:gd name="csX346" fmla="*/ 81168 w 585025"/>
                <a:gd name="csY346" fmla="*/ 270625 h 447646"/>
                <a:gd name="csX347" fmla="*/ 83397 w 585025"/>
                <a:gd name="csY347" fmla="*/ 275540 h 447646"/>
                <a:gd name="csX348" fmla="*/ 85025 w 585025"/>
                <a:gd name="csY348" fmla="*/ 280016 h 447646"/>
                <a:gd name="csX349" fmla="*/ 91159 w 585025"/>
                <a:gd name="csY349" fmla="*/ 282293 h 447646"/>
                <a:gd name="csX350" fmla="*/ 96607 w 585025"/>
                <a:gd name="csY350" fmla="*/ 283741 h 447646"/>
                <a:gd name="csX351" fmla="*/ 101551 w 585025"/>
                <a:gd name="csY351" fmla="*/ 286789 h 447646"/>
                <a:gd name="csX352" fmla="*/ 105647 w 585025"/>
                <a:gd name="csY352" fmla="*/ 290389 h 447646"/>
                <a:gd name="csX353" fmla="*/ 111429 w 585025"/>
                <a:gd name="csY353" fmla="*/ 292828 h 447646"/>
                <a:gd name="csX354" fmla="*/ 115963 w 585025"/>
                <a:gd name="csY354" fmla="*/ 291018 h 447646"/>
                <a:gd name="csX355" fmla="*/ 121144 w 585025"/>
                <a:gd name="csY355" fmla="*/ 291713 h 447646"/>
                <a:gd name="csX356" fmla="*/ 124811 w 585025"/>
                <a:gd name="csY356" fmla="*/ 294761 h 447646"/>
                <a:gd name="csX357" fmla="*/ 129259 w 585025"/>
                <a:gd name="csY357" fmla="*/ 296647 h 447646"/>
                <a:gd name="csX358" fmla="*/ 132984 w 585025"/>
                <a:gd name="csY358" fmla="*/ 300143 h 447646"/>
                <a:gd name="csX359" fmla="*/ 137813 w 585025"/>
                <a:gd name="csY359" fmla="*/ 301581 h 447646"/>
                <a:gd name="csX360" fmla="*/ 141013 w 585025"/>
                <a:gd name="csY360" fmla="*/ 305419 h 447646"/>
                <a:gd name="csX361" fmla="*/ 145757 w 585025"/>
                <a:gd name="csY361" fmla="*/ 304791 h 447646"/>
                <a:gd name="csX362" fmla="*/ 149586 w 585025"/>
                <a:gd name="csY362" fmla="*/ 307629 h 447646"/>
                <a:gd name="csX363" fmla="*/ 152824 w 585025"/>
                <a:gd name="csY363" fmla="*/ 311230 h 447646"/>
                <a:gd name="csX364" fmla="*/ 157205 w 585025"/>
                <a:gd name="csY364" fmla="*/ 313944 h 447646"/>
                <a:gd name="csX365" fmla="*/ 161559 w 585025"/>
                <a:gd name="csY365" fmla="*/ 316812 h 447646"/>
                <a:gd name="csX366" fmla="*/ 167026 w 585025"/>
                <a:gd name="csY366" fmla="*/ 317897 h 447646"/>
                <a:gd name="csX367" fmla="*/ 171855 w 585025"/>
                <a:gd name="csY367" fmla="*/ 321726 h 447646"/>
                <a:gd name="csX368" fmla="*/ 176618 w 585025"/>
                <a:gd name="csY368" fmla="*/ 322536 h 447646"/>
                <a:gd name="csX369" fmla="*/ 181323 w 585025"/>
                <a:gd name="csY369" fmla="*/ 321517 h 447646"/>
                <a:gd name="csX370" fmla="*/ 185733 w 585025"/>
                <a:gd name="csY370" fmla="*/ 324031 h 447646"/>
                <a:gd name="csX371" fmla="*/ 190572 w 585025"/>
                <a:gd name="csY371" fmla="*/ 324155 h 447646"/>
                <a:gd name="csX372" fmla="*/ 195220 w 585025"/>
                <a:gd name="csY372" fmla="*/ 323060 h 447646"/>
                <a:gd name="csX373" fmla="*/ 200335 w 585025"/>
                <a:gd name="csY373" fmla="*/ 320983 h 447646"/>
                <a:gd name="csX374" fmla="*/ 204412 w 585025"/>
                <a:gd name="csY374" fmla="*/ 324022 h 447646"/>
                <a:gd name="csX375" fmla="*/ 205021 w 585025"/>
                <a:gd name="csY375" fmla="*/ 329394 h 447646"/>
                <a:gd name="csX376" fmla="*/ 208545 w 585025"/>
                <a:gd name="csY376" fmla="*/ 324489 h 447646"/>
                <a:gd name="csX377" fmla="*/ 211127 w 585025"/>
                <a:gd name="csY377" fmla="*/ 320478 h 447646"/>
                <a:gd name="csX378" fmla="*/ 215565 w 585025"/>
                <a:gd name="csY378" fmla="*/ 317611 h 447646"/>
                <a:gd name="csX379" fmla="*/ 220271 w 585025"/>
                <a:gd name="csY379" fmla="*/ 319012 h 447646"/>
                <a:gd name="csX380" fmla="*/ 227281 w 585025"/>
                <a:gd name="csY380" fmla="*/ 321564 h 447646"/>
                <a:gd name="csX381" fmla="*/ 232672 w 585025"/>
                <a:gd name="csY381" fmla="*/ 321850 h 447646"/>
                <a:gd name="csX382" fmla="*/ 237225 w 585025"/>
                <a:gd name="csY382" fmla="*/ 324203 h 447646"/>
                <a:gd name="csX383" fmla="*/ 242273 w 585025"/>
                <a:gd name="csY383" fmla="*/ 324203 h 447646"/>
                <a:gd name="csX384" fmla="*/ 246798 w 585025"/>
                <a:gd name="csY384" fmla="*/ 321888 h 447646"/>
                <a:gd name="csX385" fmla="*/ 251103 w 585025"/>
                <a:gd name="csY385" fmla="*/ 316630 h 447646"/>
                <a:gd name="csX386" fmla="*/ 257952 w 585025"/>
                <a:gd name="csY386" fmla="*/ 313182 h 447646"/>
                <a:gd name="csX387" fmla="*/ 261523 w 585025"/>
                <a:gd name="csY387" fmla="*/ 306477 h 447646"/>
                <a:gd name="csX388" fmla="*/ 273839 w 585025"/>
                <a:gd name="csY388" fmla="*/ 308515 h 447646"/>
                <a:gd name="csX389" fmla="*/ 278402 w 585025"/>
                <a:gd name="csY389" fmla="*/ 304095 h 447646"/>
                <a:gd name="csX390" fmla="*/ 283202 w 585025"/>
                <a:gd name="csY390" fmla="*/ 305334 h 447646"/>
                <a:gd name="csX391" fmla="*/ 282059 w 585025"/>
                <a:gd name="csY391" fmla="*/ 310210 h 447646"/>
                <a:gd name="csX392" fmla="*/ 287241 w 585025"/>
                <a:gd name="csY392" fmla="*/ 311601 h 447646"/>
                <a:gd name="csX393" fmla="*/ 284536 w 585025"/>
                <a:gd name="csY393" fmla="*/ 316516 h 447646"/>
                <a:gd name="csX394" fmla="*/ 289975 w 585025"/>
                <a:gd name="csY394" fmla="*/ 316507 h 447646"/>
                <a:gd name="csX395" fmla="*/ 296166 w 585025"/>
                <a:gd name="csY395" fmla="*/ 318307 h 447646"/>
                <a:gd name="csX396" fmla="*/ 299585 w 585025"/>
                <a:gd name="csY396" fmla="*/ 314887 h 447646"/>
                <a:gd name="csX397" fmla="*/ 303558 w 585025"/>
                <a:gd name="csY397" fmla="*/ 317688 h 447646"/>
                <a:gd name="csX398" fmla="*/ 306539 w 585025"/>
                <a:gd name="csY398" fmla="*/ 322279 h 447646"/>
                <a:gd name="csX399" fmla="*/ 309329 w 585025"/>
                <a:gd name="csY399" fmla="*/ 326746 h 447646"/>
                <a:gd name="csX400" fmla="*/ 313939 w 585025"/>
                <a:gd name="csY400" fmla="*/ 328279 h 447646"/>
                <a:gd name="csX401" fmla="*/ 315521 w 585025"/>
                <a:gd name="csY401" fmla="*/ 333566 h 447646"/>
                <a:gd name="csX402" fmla="*/ 317616 w 585025"/>
                <a:gd name="csY402" fmla="*/ 339567 h 447646"/>
                <a:gd name="csX403" fmla="*/ 318178 w 585025"/>
                <a:gd name="csY403" fmla="*/ 344729 h 447646"/>
                <a:gd name="csX404" fmla="*/ 318302 w 585025"/>
                <a:gd name="csY404" fmla="*/ 349835 h 447646"/>
                <a:gd name="csX405" fmla="*/ 313663 w 585025"/>
                <a:gd name="csY405" fmla="*/ 352073 h 447646"/>
                <a:gd name="csX406" fmla="*/ 312368 w 585025"/>
                <a:gd name="csY406" fmla="*/ 357293 h 447646"/>
                <a:gd name="csX407" fmla="*/ 311397 w 585025"/>
                <a:gd name="csY407" fmla="*/ 362284 h 447646"/>
                <a:gd name="csX408" fmla="*/ 309587 w 585025"/>
                <a:gd name="csY408" fmla="*/ 367265 h 447646"/>
                <a:gd name="csX409" fmla="*/ 312473 w 585025"/>
                <a:gd name="csY409" fmla="*/ 371285 h 447646"/>
                <a:gd name="csX410" fmla="*/ 317892 w 585025"/>
                <a:gd name="csY410" fmla="*/ 371399 h 447646"/>
                <a:gd name="csX411" fmla="*/ 323417 w 585025"/>
                <a:gd name="csY411" fmla="*/ 371180 h 447646"/>
                <a:gd name="csX412" fmla="*/ 325531 w 585025"/>
                <a:gd name="csY412" fmla="*/ 376333 h 447646"/>
                <a:gd name="csX413" fmla="*/ 327275 w 585025"/>
                <a:gd name="csY413" fmla="*/ 381096 h 447646"/>
                <a:gd name="csX414" fmla="*/ 331685 w 585025"/>
                <a:gd name="csY414" fmla="*/ 384544 h 447646"/>
                <a:gd name="csX415" fmla="*/ 334152 w 585025"/>
                <a:gd name="csY415" fmla="*/ 391087 h 447646"/>
                <a:gd name="csX416" fmla="*/ 332733 w 585025"/>
                <a:gd name="csY416" fmla="*/ 395831 h 447646"/>
                <a:gd name="csX417" fmla="*/ 337409 w 585025"/>
                <a:gd name="csY417" fmla="*/ 396926 h 447646"/>
                <a:gd name="csX418" fmla="*/ 342000 w 585025"/>
                <a:gd name="csY418" fmla="*/ 398402 h 447646"/>
                <a:gd name="csX419" fmla="*/ 344858 w 585025"/>
                <a:gd name="csY419" fmla="*/ 402689 h 447646"/>
                <a:gd name="csX420" fmla="*/ 350849 w 585025"/>
                <a:gd name="csY420" fmla="*/ 405051 h 447646"/>
                <a:gd name="csX421" fmla="*/ 355345 w 585025"/>
                <a:gd name="csY421" fmla="*/ 401279 h 447646"/>
                <a:gd name="csX422" fmla="*/ 357116 w 585025"/>
                <a:gd name="csY422" fmla="*/ 405994 h 447646"/>
                <a:gd name="csX423" fmla="*/ 361564 w 585025"/>
                <a:gd name="csY423" fmla="*/ 408061 h 447646"/>
                <a:gd name="csX424" fmla="*/ 363460 w 585025"/>
                <a:gd name="csY424" fmla="*/ 403660 h 447646"/>
                <a:gd name="csX425" fmla="*/ 361355 w 585025"/>
                <a:gd name="csY425" fmla="*/ 399117 h 447646"/>
                <a:gd name="csX426" fmla="*/ 359193 w 585025"/>
                <a:gd name="csY426" fmla="*/ 394859 h 447646"/>
                <a:gd name="csX427" fmla="*/ 363641 w 585025"/>
                <a:gd name="csY427" fmla="*/ 392726 h 447646"/>
                <a:gd name="csX428" fmla="*/ 367813 w 585025"/>
                <a:gd name="csY428" fmla="*/ 390316 h 447646"/>
                <a:gd name="csX429" fmla="*/ 372756 w 585025"/>
                <a:gd name="csY429" fmla="*/ 390478 h 447646"/>
                <a:gd name="csX430" fmla="*/ 377547 w 585025"/>
                <a:gd name="csY430" fmla="*/ 389659 h 447646"/>
                <a:gd name="csX431" fmla="*/ 382577 w 585025"/>
                <a:gd name="csY431" fmla="*/ 389306 h 447646"/>
                <a:gd name="csX432" fmla="*/ 387234 w 585025"/>
                <a:gd name="csY432" fmla="*/ 387925 h 447646"/>
                <a:gd name="csX433" fmla="*/ 392102 w 585025"/>
                <a:gd name="csY433" fmla="*/ 387935 h 447646"/>
                <a:gd name="csX434" fmla="*/ 394445 w 585025"/>
                <a:gd name="csY434" fmla="*/ 383420 h 447646"/>
                <a:gd name="csX435" fmla="*/ 398407 w 585025"/>
                <a:gd name="csY435" fmla="*/ 380743 h 447646"/>
                <a:gd name="csX436" fmla="*/ 402370 w 585025"/>
                <a:gd name="csY436" fmla="*/ 384744 h 447646"/>
                <a:gd name="csX437" fmla="*/ 406884 w 585025"/>
                <a:gd name="csY437" fmla="*/ 386401 h 447646"/>
                <a:gd name="csX438" fmla="*/ 411657 w 585025"/>
                <a:gd name="csY438" fmla="*/ 387096 h 447646"/>
                <a:gd name="csX439" fmla="*/ 416562 w 585025"/>
                <a:gd name="csY439" fmla="*/ 387973 h 447646"/>
                <a:gd name="csX440" fmla="*/ 417229 w 585025"/>
                <a:gd name="csY440" fmla="*/ 398679 h 447646"/>
                <a:gd name="csX441" fmla="*/ 425697 w 585025"/>
                <a:gd name="csY441" fmla="*/ 403536 h 447646"/>
                <a:gd name="csX442" fmla="*/ 431078 w 585025"/>
                <a:gd name="csY442" fmla="*/ 402822 h 447646"/>
                <a:gd name="csX443" fmla="*/ 435479 w 585025"/>
                <a:gd name="csY443" fmla="*/ 404813 h 447646"/>
                <a:gd name="csX444" fmla="*/ 437355 w 585025"/>
                <a:gd name="csY444" fmla="*/ 400212 h 447646"/>
                <a:gd name="csX445" fmla="*/ 442108 w 585025"/>
                <a:gd name="csY445" fmla="*/ 403270 h 447646"/>
                <a:gd name="csX446" fmla="*/ 446232 w 585025"/>
                <a:gd name="csY446" fmla="*/ 406042 h 447646"/>
                <a:gd name="csX447" fmla="*/ 449309 w 585025"/>
                <a:gd name="csY447" fmla="*/ 402146 h 447646"/>
                <a:gd name="csX448" fmla="*/ 454652 w 585025"/>
                <a:gd name="csY448" fmla="*/ 405146 h 447646"/>
                <a:gd name="csX449" fmla="*/ 453100 w 585025"/>
                <a:gd name="csY449" fmla="*/ 412414 h 447646"/>
                <a:gd name="csX450" fmla="*/ 455910 w 585025"/>
                <a:gd name="csY450" fmla="*/ 417510 h 447646"/>
                <a:gd name="csX451" fmla="*/ 457767 w 585025"/>
                <a:gd name="csY451" fmla="*/ 447495 h 447646"/>
                <a:gd name="csX452" fmla="*/ 462329 w 585025"/>
                <a:gd name="csY452" fmla="*/ 443856 h 447646"/>
                <a:gd name="csX453" fmla="*/ 466130 w 585025"/>
                <a:gd name="csY453" fmla="*/ 440979 h 447646"/>
                <a:gd name="csX454" fmla="*/ 466244 w 585025"/>
                <a:gd name="csY454" fmla="*/ 434674 h 447646"/>
                <a:gd name="csX455" fmla="*/ 468740 w 585025"/>
                <a:gd name="csY455" fmla="*/ 429149 h 447646"/>
                <a:gd name="csX456" fmla="*/ 469531 w 585025"/>
                <a:gd name="csY456" fmla="*/ 423977 h 447646"/>
                <a:gd name="csX457" fmla="*/ 464358 w 585025"/>
                <a:gd name="csY457" fmla="*/ 423644 h 447646"/>
                <a:gd name="csX458" fmla="*/ 459606 w 585025"/>
                <a:gd name="csY458" fmla="*/ 424254 h 447646"/>
                <a:gd name="csX459" fmla="*/ 453890 w 585025"/>
                <a:gd name="csY459" fmla="*/ 425053 h 447646"/>
                <a:gd name="csX460" fmla="*/ 450252 w 585025"/>
                <a:gd name="csY460" fmla="*/ 428502 h 447646"/>
                <a:gd name="csX461" fmla="*/ 446413 w 585025"/>
                <a:gd name="csY461" fmla="*/ 431635 h 447646"/>
                <a:gd name="csX462" fmla="*/ 445661 w 585025"/>
                <a:gd name="csY462" fmla="*/ 436741 h 447646"/>
                <a:gd name="csX463" fmla="*/ 447052 w 585025"/>
                <a:gd name="csY463" fmla="*/ 441332 h 447646"/>
                <a:gd name="csX464" fmla="*/ 450681 w 585025"/>
                <a:gd name="csY464" fmla="*/ 444761 h 447646"/>
                <a:gd name="csX465" fmla="*/ 456243 w 585025"/>
                <a:gd name="csY465" fmla="*/ 445932 h 4476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 ang="0">
                  <a:pos x="csX418" y="csY418"/>
                </a:cxn>
                <a:cxn ang="0">
                  <a:pos x="csX419" y="csY419"/>
                </a:cxn>
                <a:cxn ang="0">
                  <a:pos x="csX420" y="csY420"/>
                </a:cxn>
                <a:cxn ang="0">
                  <a:pos x="csX421" y="csY421"/>
                </a:cxn>
                <a:cxn ang="0">
                  <a:pos x="csX422" y="csY422"/>
                </a:cxn>
                <a:cxn ang="0">
                  <a:pos x="csX423" y="csY423"/>
                </a:cxn>
                <a:cxn ang="0">
                  <a:pos x="csX424" y="csY424"/>
                </a:cxn>
                <a:cxn ang="0">
                  <a:pos x="csX425" y="csY425"/>
                </a:cxn>
                <a:cxn ang="0">
                  <a:pos x="csX426" y="csY426"/>
                </a:cxn>
                <a:cxn ang="0">
                  <a:pos x="csX427" y="csY427"/>
                </a:cxn>
                <a:cxn ang="0">
                  <a:pos x="csX428" y="csY428"/>
                </a:cxn>
                <a:cxn ang="0">
                  <a:pos x="csX429" y="csY429"/>
                </a:cxn>
                <a:cxn ang="0">
                  <a:pos x="csX430" y="csY430"/>
                </a:cxn>
                <a:cxn ang="0">
                  <a:pos x="csX431" y="csY431"/>
                </a:cxn>
                <a:cxn ang="0">
                  <a:pos x="csX432" y="csY432"/>
                </a:cxn>
                <a:cxn ang="0">
                  <a:pos x="csX433" y="csY433"/>
                </a:cxn>
                <a:cxn ang="0">
                  <a:pos x="csX434" y="csY434"/>
                </a:cxn>
                <a:cxn ang="0">
                  <a:pos x="csX435" y="csY435"/>
                </a:cxn>
                <a:cxn ang="0">
                  <a:pos x="csX436" y="csY436"/>
                </a:cxn>
                <a:cxn ang="0">
                  <a:pos x="csX437" y="csY437"/>
                </a:cxn>
                <a:cxn ang="0">
                  <a:pos x="csX438" y="csY438"/>
                </a:cxn>
                <a:cxn ang="0">
                  <a:pos x="csX439" y="csY439"/>
                </a:cxn>
                <a:cxn ang="0">
                  <a:pos x="csX440" y="csY440"/>
                </a:cxn>
                <a:cxn ang="0">
                  <a:pos x="csX441" y="csY441"/>
                </a:cxn>
                <a:cxn ang="0">
                  <a:pos x="csX442" y="csY442"/>
                </a:cxn>
                <a:cxn ang="0">
                  <a:pos x="csX443" y="csY443"/>
                </a:cxn>
                <a:cxn ang="0">
                  <a:pos x="csX444" y="csY444"/>
                </a:cxn>
                <a:cxn ang="0">
                  <a:pos x="csX445" y="csY445"/>
                </a:cxn>
                <a:cxn ang="0">
                  <a:pos x="csX446" y="csY446"/>
                </a:cxn>
                <a:cxn ang="0">
                  <a:pos x="csX447" y="csY447"/>
                </a:cxn>
                <a:cxn ang="0">
                  <a:pos x="csX448" y="csY448"/>
                </a:cxn>
                <a:cxn ang="0">
                  <a:pos x="csX449" y="csY449"/>
                </a:cxn>
                <a:cxn ang="0">
                  <a:pos x="csX450" y="csY450"/>
                </a:cxn>
                <a:cxn ang="0">
                  <a:pos x="csX451" y="csY451"/>
                </a:cxn>
                <a:cxn ang="0">
                  <a:pos x="csX452" y="csY452"/>
                </a:cxn>
                <a:cxn ang="0">
                  <a:pos x="csX453" y="csY453"/>
                </a:cxn>
                <a:cxn ang="0">
                  <a:pos x="csX454" y="csY454"/>
                </a:cxn>
                <a:cxn ang="0">
                  <a:pos x="csX455" y="csY455"/>
                </a:cxn>
                <a:cxn ang="0">
                  <a:pos x="csX456" y="csY456"/>
                </a:cxn>
                <a:cxn ang="0">
                  <a:pos x="csX457" y="csY457"/>
                </a:cxn>
                <a:cxn ang="0">
                  <a:pos x="csX458" y="csY458"/>
                </a:cxn>
                <a:cxn ang="0">
                  <a:pos x="csX459" y="csY459"/>
                </a:cxn>
                <a:cxn ang="0">
                  <a:pos x="csX460" y="csY460"/>
                </a:cxn>
                <a:cxn ang="0">
                  <a:pos x="csX461" y="csY461"/>
                </a:cxn>
                <a:cxn ang="0">
                  <a:pos x="csX462" y="csY462"/>
                </a:cxn>
                <a:cxn ang="0">
                  <a:pos x="csX463" y="csY463"/>
                </a:cxn>
                <a:cxn ang="0">
                  <a:pos x="csX464" y="csY464"/>
                </a:cxn>
                <a:cxn ang="0">
                  <a:pos x="csX465" y="csY465"/>
                </a:cxn>
              </a:cxnLst>
              <a:rect l="l" t="t" r="r" b="b"/>
              <a:pathLst>
                <a:path w="585025" h="447646">
                  <a:moveTo>
                    <a:pt x="554322" y="277807"/>
                  </a:moveTo>
                  <a:lnTo>
                    <a:pt x="549407" y="274120"/>
                  </a:lnTo>
                  <a:lnTo>
                    <a:pt x="553388" y="277435"/>
                  </a:lnTo>
                  <a:close/>
                  <a:moveTo>
                    <a:pt x="567981" y="298333"/>
                  </a:moveTo>
                  <a:lnTo>
                    <a:pt x="564352" y="294723"/>
                  </a:lnTo>
                  <a:lnTo>
                    <a:pt x="567771" y="298276"/>
                  </a:lnTo>
                  <a:close/>
                  <a:moveTo>
                    <a:pt x="457529" y="421120"/>
                  </a:moveTo>
                  <a:lnTo>
                    <a:pt x="463444" y="418862"/>
                  </a:lnTo>
                  <a:lnTo>
                    <a:pt x="461444" y="413747"/>
                  </a:lnTo>
                  <a:lnTo>
                    <a:pt x="460091" y="406165"/>
                  </a:lnTo>
                  <a:lnTo>
                    <a:pt x="466968" y="404413"/>
                  </a:lnTo>
                  <a:lnTo>
                    <a:pt x="473893" y="404546"/>
                  </a:lnTo>
                  <a:lnTo>
                    <a:pt x="477493" y="401079"/>
                  </a:lnTo>
                  <a:lnTo>
                    <a:pt x="482437" y="398965"/>
                  </a:lnTo>
                  <a:lnTo>
                    <a:pt x="487095" y="400222"/>
                  </a:lnTo>
                  <a:lnTo>
                    <a:pt x="491829" y="398364"/>
                  </a:lnTo>
                  <a:lnTo>
                    <a:pt x="493743" y="393935"/>
                  </a:lnTo>
                  <a:lnTo>
                    <a:pt x="491829" y="389544"/>
                  </a:lnTo>
                  <a:lnTo>
                    <a:pt x="489524" y="384191"/>
                  </a:lnTo>
                  <a:lnTo>
                    <a:pt x="493486" y="388182"/>
                  </a:lnTo>
                  <a:lnTo>
                    <a:pt x="496410" y="392021"/>
                  </a:lnTo>
                  <a:lnTo>
                    <a:pt x="501191" y="390754"/>
                  </a:lnTo>
                  <a:lnTo>
                    <a:pt x="506173" y="388049"/>
                  </a:lnTo>
                  <a:lnTo>
                    <a:pt x="511012" y="388163"/>
                  </a:lnTo>
                  <a:lnTo>
                    <a:pt x="515936" y="387201"/>
                  </a:lnTo>
                  <a:lnTo>
                    <a:pt x="525232" y="385629"/>
                  </a:lnTo>
                  <a:lnTo>
                    <a:pt x="527300" y="380534"/>
                  </a:lnTo>
                  <a:lnTo>
                    <a:pt x="531309" y="377076"/>
                  </a:lnTo>
                  <a:lnTo>
                    <a:pt x="535615" y="372923"/>
                  </a:lnTo>
                  <a:lnTo>
                    <a:pt x="539844" y="369485"/>
                  </a:lnTo>
                  <a:lnTo>
                    <a:pt x="539348" y="364360"/>
                  </a:lnTo>
                  <a:lnTo>
                    <a:pt x="544092" y="366313"/>
                  </a:lnTo>
                  <a:lnTo>
                    <a:pt x="543968" y="360417"/>
                  </a:lnTo>
                  <a:lnTo>
                    <a:pt x="547017" y="356521"/>
                  </a:lnTo>
                  <a:lnTo>
                    <a:pt x="551912" y="354959"/>
                  </a:lnTo>
                  <a:lnTo>
                    <a:pt x="551750" y="350120"/>
                  </a:lnTo>
                  <a:lnTo>
                    <a:pt x="550388" y="344939"/>
                  </a:lnTo>
                  <a:lnTo>
                    <a:pt x="550255" y="339633"/>
                  </a:lnTo>
                  <a:lnTo>
                    <a:pt x="554474" y="334947"/>
                  </a:lnTo>
                  <a:lnTo>
                    <a:pt x="556236" y="329403"/>
                  </a:lnTo>
                  <a:lnTo>
                    <a:pt x="557570" y="324298"/>
                  </a:lnTo>
                  <a:lnTo>
                    <a:pt x="559589" y="319183"/>
                  </a:lnTo>
                  <a:lnTo>
                    <a:pt x="564676" y="318545"/>
                  </a:lnTo>
                  <a:lnTo>
                    <a:pt x="562790" y="314068"/>
                  </a:lnTo>
                  <a:lnTo>
                    <a:pt x="563018" y="308963"/>
                  </a:lnTo>
                  <a:lnTo>
                    <a:pt x="563114" y="304057"/>
                  </a:lnTo>
                  <a:lnTo>
                    <a:pt x="563228" y="298733"/>
                  </a:lnTo>
                  <a:lnTo>
                    <a:pt x="556551" y="293627"/>
                  </a:lnTo>
                  <a:lnTo>
                    <a:pt x="550550" y="293618"/>
                  </a:lnTo>
                  <a:lnTo>
                    <a:pt x="544025" y="291446"/>
                  </a:lnTo>
                  <a:lnTo>
                    <a:pt x="548988" y="291084"/>
                  </a:lnTo>
                  <a:lnTo>
                    <a:pt x="553465" y="286026"/>
                  </a:lnTo>
                  <a:lnTo>
                    <a:pt x="556036" y="281959"/>
                  </a:lnTo>
                  <a:lnTo>
                    <a:pt x="550979" y="278464"/>
                  </a:lnTo>
                  <a:lnTo>
                    <a:pt x="547045" y="275730"/>
                  </a:lnTo>
                  <a:lnTo>
                    <a:pt x="541454" y="273416"/>
                  </a:lnTo>
                  <a:lnTo>
                    <a:pt x="537406" y="270634"/>
                  </a:lnTo>
                  <a:lnTo>
                    <a:pt x="542692" y="272996"/>
                  </a:lnTo>
                  <a:lnTo>
                    <a:pt x="548740" y="273177"/>
                  </a:lnTo>
                  <a:lnTo>
                    <a:pt x="553770" y="274120"/>
                  </a:lnTo>
                  <a:lnTo>
                    <a:pt x="545416" y="268062"/>
                  </a:lnTo>
                  <a:lnTo>
                    <a:pt x="539120" y="262957"/>
                  </a:lnTo>
                  <a:lnTo>
                    <a:pt x="536263" y="257852"/>
                  </a:lnTo>
                  <a:lnTo>
                    <a:pt x="532272" y="252737"/>
                  </a:lnTo>
                  <a:lnTo>
                    <a:pt x="528204" y="247660"/>
                  </a:lnTo>
                  <a:lnTo>
                    <a:pt x="524232" y="242507"/>
                  </a:lnTo>
                  <a:lnTo>
                    <a:pt x="514231" y="237392"/>
                  </a:lnTo>
                  <a:lnTo>
                    <a:pt x="509669" y="234839"/>
                  </a:lnTo>
                  <a:lnTo>
                    <a:pt x="509402" y="229743"/>
                  </a:lnTo>
                  <a:lnTo>
                    <a:pt x="509945" y="224647"/>
                  </a:lnTo>
                  <a:lnTo>
                    <a:pt x="513917" y="220171"/>
                  </a:lnTo>
                  <a:lnTo>
                    <a:pt x="518155" y="217751"/>
                  </a:lnTo>
                  <a:lnTo>
                    <a:pt x="518327" y="212379"/>
                  </a:lnTo>
                  <a:lnTo>
                    <a:pt x="522518" y="209370"/>
                  </a:lnTo>
                  <a:lnTo>
                    <a:pt x="526947" y="206855"/>
                  </a:lnTo>
                  <a:lnTo>
                    <a:pt x="532891" y="208160"/>
                  </a:lnTo>
                  <a:lnTo>
                    <a:pt x="531319" y="202607"/>
                  </a:lnTo>
                  <a:lnTo>
                    <a:pt x="526395" y="201349"/>
                  </a:lnTo>
                  <a:lnTo>
                    <a:pt x="519822" y="201283"/>
                  </a:lnTo>
                  <a:lnTo>
                    <a:pt x="514269" y="199178"/>
                  </a:lnTo>
                  <a:lnTo>
                    <a:pt x="508240" y="196615"/>
                  </a:lnTo>
                  <a:lnTo>
                    <a:pt x="502611" y="201711"/>
                  </a:lnTo>
                  <a:lnTo>
                    <a:pt x="497010" y="205826"/>
                  </a:lnTo>
                  <a:lnTo>
                    <a:pt x="491743" y="201654"/>
                  </a:lnTo>
                  <a:lnTo>
                    <a:pt x="492762" y="196977"/>
                  </a:lnTo>
                  <a:lnTo>
                    <a:pt x="488838" y="194072"/>
                  </a:lnTo>
                  <a:lnTo>
                    <a:pt x="484027" y="194072"/>
                  </a:lnTo>
                  <a:lnTo>
                    <a:pt x="478256" y="192415"/>
                  </a:lnTo>
                  <a:lnTo>
                    <a:pt x="472959" y="188976"/>
                  </a:lnTo>
                  <a:lnTo>
                    <a:pt x="469540" y="183880"/>
                  </a:lnTo>
                  <a:lnTo>
                    <a:pt x="470511" y="178784"/>
                  </a:lnTo>
                  <a:lnTo>
                    <a:pt x="475369" y="180842"/>
                  </a:lnTo>
                  <a:lnTo>
                    <a:pt x="480779" y="178966"/>
                  </a:lnTo>
                  <a:lnTo>
                    <a:pt x="483056" y="173955"/>
                  </a:lnTo>
                  <a:lnTo>
                    <a:pt x="487256" y="168593"/>
                  </a:lnTo>
                  <a:lnTo>
                    <a:pt x="491476" y="166097"/>
                  </a:lnTo>
                  <a:lnTo>
                    <a:pt x="491886" y="161011"/>
                  </a:lnTo>
                  <a:lnTo>
                    <a:pt x="494171" y="156248"/>
                  </a:lnTo>
                  <a:lnTo>
                    <a:pt x="498658" y="158220"/>
                  </a:lnTo>
                  <a:lnTo>
                    <a:pt x="506564" y="160992"/>
                  </a:lnTo>
                  <a:lnTo>
                    <a:pt x="508450" y="166069"/>
                  </a:lnTo>
                  <a:lnTo>
                    <a:pt x="504849" y="171107"/>
                  </a:lnTo>
                  <a:lnTo>
                    <a:pt x="504954" y="176232"/>
                  </a:lnTo>
                  <a:lnTo>
                    <a:pt x="509745" y="176175"/>
                  </a:lnTo>
                  <a:lnTo>
                    <a:pt x="506011" y="182509"/>
                  </a:lnTo>
                  <a:lnTo>
                    <a:pt x="512736" y="182557"/>
                  </a:lnTo>
                  <a:lnTo>
                    <a:pt x="516698" y="176241"/>
                  </a:lnTo>
                  <a:lnTo>
                    <a:pt x="524556" y="172489"/>
                  </a:lnTo>
                  <a:lnTo>
                    <a:pt x="532624" y="170774"/>
                  </a:lnTo>
                  <a:lnTo>
                    <a:pt x="534224" y="166107"/>
                  </a:lnTo>
                  <a:lnTo>
                    <a:pt x="538415" y="161020"/>
                  </a:lnTo>
                  <a:lnTo>
                    <a:pt x="544559" y="157087"/>
                  </a:lnTo>
                  <a:lnTo>
                    <a:pt x="546550" y="150981"/>
                  </a:lnTo>
                  <a:lnTo>
                    <a:pt x="547816" y="145857"/>
                  </a:lnTo>
                  <a:lnTo>
                    <a:pt x="551608" y="148981"/>
                  </a:lnTo>
                  <a:lnTo>
                    <a:pt x="562504" y="150857"/>
                  </a:lnTo>
                  <a:lnTo>
                    <a:pt x="560409" y="145990"/>
                  </a:lnTo>
                  <a:lnTo>
                    <a:pt x="567200" y="143199"/>
                  </a:lnTo>
                  <a:lnTo>
                    <a:pt x="568314" y="138275"/>
                  </a:lnTo>
                  <a:lnTo>
                    <a:pt x="570619" y="133360"/>
                  </a:lnTo>
                  <a:lnTo>
                    <a:pt x="577982" y="135732"/>
                  </a:lnTo>
                  <a:lnTo>
                    <a:pt x="583192" y="131798"/>
                  </a:lnTo>
                  <a:lnTo>
                    <a:pt x="581611" y="125702"/>
                  </a:lnTo>
                  <a:lnTo>
                    <a:pt x="577506" y="120587"/>
                  </a:lnTo>
                  <a:lnTo>
                    <a:pt x="568200" y="108214"/>
                  </a:lnTo>
                  <a:lnTo>
                    <a:pt x="571638" y="104890"/>
                  </a:lnTo>
                  <a:lnTo>
                    <a:pt x="584554" y="104680"/>
                  </a:lnTo>
                  <a:lnTo>
                    <a:pt x="584402" y="99813"/>
                  </a:lnTo>
                  <a:lnTo>
                    <a:pt x="584202" y="95022"/>
                  </a:lnTo>
                  <a:lnTo>
                    <a:pt x="584268" y="90116"/>
                  </a:lnTo>
                  <a:lnTo>
                    <a:pt x="582249" y="85563"/>
                  </a:lnTo>
                  <a:lnTo>
                    <a:pt x="580639" y="81020"/>
                  </a:lnTo>
                  <a:lnTo>
                    <a:pt x="578582" y="76562"/>
                  </a:lnTo>
                  <a:lnTo>
                    <a:pt x="581144" y="71571"/>
                  </a:lnTo>
                  <a:lnTo>
                    <a:pt x="577344" y="68685"/>
                  </a:lnTo>
                  <a:lnTo>
                    <a:pt x="575506" y="63541"/>
                  </a:lnTo>
                  <a:lnTo>
                    <a:pt x="570228" y="63323"/>
                  </a:lnTo>
                  <a:lnTo>
                    <a:pt x="566000" y="65732"/>
                  </a:lnTo>
                  <a:lnTo>
                    <a:pt x="561275" y="66342"/>
                  </a:lnTo>
                  <a:lnTo>
                    <a:pt x="558446" y="70495"/>
                  </a:lnTo>
                  <a:lnTo>
                    <a:pt x="553617" y="71657"/>
                  </a:lnTo>
                  <a:lnTo>
                    <a:pt x="548579" y="71447"/>
                  </a:lnTo>
                  <a:lnTo>
                    <a:pt x="543578" y="71914"/>
                  </a:lnTo>
                  <a:lnTo>
                    <a:pt x="538177" y="68018"/>
                  </a:lnTo>
                  <a:lnTo>
                    <a:pt x="535777" y="63704"/>
                  </a:lnTo>
                  <a:lnTo>
                    <a:pt x="531224" y="60541"/>
                  </a:lnTo>
                  <a:lnTo>
                    <a:pt x="526995" y="56769"/>
                  </a:lnTo>
                  <a:lnTo>
                    <a:pt x="520804" y="54836"/>
                  </a:lnTo>
                  <a:lnTo>
                    <a:pt x="516632" y="51864"/>
                  </a:lnTo>
                  <a:lnTo>
                    <a:pt x="511526" y="50645"/>
                  </a:lnTo>
                  <a:lnTo>
                    <a:pt x="506688" y="49416"/>
                  </a:lnTo>
                  <a:lnTo>
                    <a:pt x="500991" y="48254"/>
                  </a:lnTo>
                  <a:lnTo>
                    <a:pt x="495191" y="48073"/>
                  </a:lnTo>
                  <a:lnTo>
                    <a:pt x="491028" y="45597"/>
                  </a:lnTo>
                  <a:lnTo>
                    <a:pt x="488009" y="40672"/>
                  </a:lnTo>
                  <a:lnTo>
                    <a:pt x="483723" y="38196"/>
                  </a:lnTo>
                  <a:lnTo>
                    <a:pt x="479941" y="34452"/>
                  </a:lnTo>
                  <a:lnTo>
                    <a:pt x="474445" y="30852"/>
                  </a:lnTo>
                  <a:lnTo>
                    <a:pt x="471283" y="27280"/>
                  </a:lnTo>
                  <a:lnTo>
                    <a:pt x="466768" y="24042"/>
                  </a:lnTo>
                  <a:lnTo>
                    <a:pt x="460377" y="19498"/>
                  </a:lnTo>
                  <a:lnTo>
                    <a:pt x="456710" y="16345"/>
                  </a:lnTo>
                  <a:lnTo>
                    <a:pt x="453062" y="12840"/>
                  </a:lnTo>
                  <a:lnTo>
                    <a:pt x="448432" y="10611"/>
                  </a:lnTo>
                  <a:lnTo>
                    <a:pt x="444632" y="7687"/>
                  </a:lnTo>
                  <a:lnTo>
                    <a:pt x="439765" y="5287"/>
                  </a:lnTo>
                  <a:lnTo>
                    <a:pt x="434593" y="3915"/>
                  </a:lnTo>
                  <a:lnTo>
                    <a:pt x="429821" y="3848"/>
                  </a:lnTo>
                  <a:lnTo>
                    <a:pt x="424868" y="1791"/>
                  </a:lnTo>
                  <a:lnTo>
                    <a:pt x="420134" y="438"/>
                  </a:lnTo>
                  <a:lnTo>
                    <a:pt x="415019" y="-152"/>
                  </a:lnTo>
                  <a:lnTo>
                    <a:pt x="409609" y="743"/>
                  </a:lnTo>
                  <a:lnTo>
                    <a:pt x="404542" y="781"/>
                  </a:lnTo>
                  <a:lnTo>
                    <a:pt x="399293" y="2162"/>
                  </a:lnTo>
                  <a:lnTo>
                    <a:pt x="393807" y="2801"/>
                  </a:lnTo>
                  <a:lnTo>
                    <a:pt x="391406" y="7078"/>
                  </a:lnTo>
                  <a:lnTo>
                    <a:pt x="394502" y="11116"/>
                  </a:lnTo>
                  <a:lnTo>
                    <a:pt x="399065" y="13716"/>
                  </a:lnTo>
                  <a:lnTo>
                    <a:pt x="402636" y="17155"/>
                  </a:lnTo>
                  <a:lnTo>
                    <a:pt x="400998" y="21975"/>
                  </a:lnTo>
                  <a:lnTo>
                    <a:pt x="401065" y="26756"/>
                  </a:lnTo>
                  <a:lnTo>
                    <a:pt x="401589" y="31652"/>
                  </a:lnTo>
                  <a:lnTo>
                    <a:pt x="402141" y="36519"/>
                  </a:lnTo>
                  <a:lnTo>
                    <a:pt x="405465" y="39929"/>
                  </a:lnTo>
                  <a:lnTo>
                    <a:pt x="401674" y="43634"/>
                  </a:lnTo>
                  <a:lnTo>
                    <a:pt x="398550" y="47244"/>
                  </a:lnTo>
                  <a:lnTo>
                    <a:pt x="387482" y="46987"/>
                  </a:lnTo>
                  <a:lnTo>
                    <a:pt x="382815" y="45025"/>
                  </a:lnTo>
                  <a:lnTo>
                    <a:pt x="383024" y="50140"/>
                  </a:lnTo>
                  <a:lnTo>
                    <a:pt x="383567" y="57074"/>
                  </a:lnTo>
                  <a:lnTo>
                    <a:pt x="385787" y="64732"/>
                  </a:lnTo>
                  <a:lnTo>
                    <a:pt x="389806" y="71142"/>
                  </a:lnTo>
                  <a:lnTo>
                    <a:pt x="395540" y="69971"/>
                  </a:lnTo>
                  <a:lnTo>
                    <a:pt x="402236" y="70381"/>
                  </a:lnTo>
                  <a:lnTo>
                    <a:pt x="407266" y="69009"/>
                  </a:lnTo>
                  <a:lnTo>
                    <a:pt x="412304" y="67990"/>
                  </a:lnTo>
                  <a:lnTo>
                    <a:pt x="417229" y="69409"/>
                  </a:lnTo>
                  <a:lnTo>
                    <a:pt x="423382" y="71714"/>
                  </a:lnTo>
                  <a:lnTo>
                    <a:pt x="427277" y="74495"/>
                  </a:lnTo>
                  <a:lnTo>
                    <a:pt x="432326" y="76476"/>
                  </a:lnTo>
                  <a:lnTo>
                    <a:pt x="435659" y="80458"/>
                  </a:lnTo>
                  <a:lnTo>
                    <a:pt x="438288" y="84506"/>
                  </a:lnTo>
                  <a:lnTo>
                    <a:pt x="430440" y="83687"/>
                  </a:lnTo>
                  <a:lnTo>
                    <a:pt x="425715" y="82916"/>
                  </a:lnTo>
                  <a:lnTo>
                    <a:pt x="420657" y="85097"/>
                  </a:lnTo>
                  <a:lnTo>
                    <a:pt x="414905" y="85783"/>
                  </a:lnTo>
                  <a:lnTo>
                    <a:pt x="410571" y="88202"/>
                  </a:lnTo>
                  <a:lnTo>
                    <a:pt x="407742" y="92841"/>
                  </a:lnTo>
                  <a:lnTo>
                    <a:pt x="406875" y="97841"/>
                  </a:lnTo>
                  <a:lnTo>
                    <a:pt x="402265" y="100642"/>
                  </a:lnTo>
                  <a:lnTo>
                    <a:pt x="396007" y="99775"/>
                  </a:lnTo>
                  <a:lnTo>
                    <a:pt x="392883" y="105423"/>
                  </a:lnTo>
                  <a:lnTo>
                    <a:pt x="388930" y="108509"/>
                  </a:lnTo>
                  <a:lnTo>
                    <a:pt x="383958" y="107957"/>
                  </a:lnTo>
                  <a:lnTo>
                    <a:pt x="376519" y="105423"/>
                  </a:lnTo>
                  <a:lnTo>
                    <a:pt x="370413" y="104318"/>
                  </a:lnTo>
                  <a:lnTo>
                    <a:pt x="368737" y="110185"/>
                  </a:lnTo>
                  <a:lnTo>
                    <a:pt x="371185" y="115510"/>
                  </a:lnTo>
                  <a:lnTo>
                    <a:pt x="375537" y="117863"/>
                  </a:lnTo>
                  <a:lnTo>
                    <a:pt x="378967" y="121425"/>
                  </a:lnTo>
                  <a:lnTo>
                    <a:pt x="373623" y="125549"/>
                  </a:lnTo>
                  <a:lnTo>
                    <a:pt x="370499" y="130398"/>
                  </a:lnTo>
                  <a:lnTo>
                    <a:pt x="367318" y="135265"/>
                  </a:lnTo>
                  <a:lnTo>
                    <a:pt x="362069" y="137370"/>
                  </a:lnTo>
                  <a:lnTo>
                    <a:pt x="356393" y="137637"/>
                  </a:lnTo>
                  <a:lnTo>
                    <a:pt x="351535" y="137570"/>
                  </a:lnTo>
                  <a:lnTo>
                    <a:pt x="340991" y="137437"/>
                  </a:lnTo>
                  <a:lnTo>
                    <a:pt x="333571" y="140046"/>
                  </a:lnTo>
                  <a:lnTo>
                    <a:pt x="328027" y="143094"/>
                  </a:lnTo>
                  <a:lnTo>
                    <a:pt x="323636" y="145666"/>
                  </a:lnTo>
                  <a:lnTo>
                    <a:pt x="319026" y="147809"/>
                  </a:lnTo>
                  <a:lnTo>
                    <a:pt x="313549" y="144790"/>
                  </a:lnTo>
                  <a:lnTo>
                    <a:pt x="306891" y="145752"/>
                  </a:lnTo>
                  <a:lnTo>
                    <a:pt x="300643" y="144495"/>
                  </a:lnTo>
                  <a:lnTo>
                    <a:pt x="293204" y="141628"/>
                  </a:lnTo>
                  <a:lnTo>
                    <a:pt x="285651" y="140561"/>
                  </a:lnTo>
                  <a:lnTo>
                    <a:pt x="281564" y="137341"/>
                  </a:lnTo>
                  <a:lnTo>
                    <a:pt x="275030" y="135979"/>
                  </a:lnTo>
                  <a:lnTo>
                    <a:pt x="261590" y="135141"/>
                  </a:lnTo>
                  <a:lnTo>
                    <a:pt x="256809" y="136122"/>
                  </a:lnTo>
                  <a:lnTo>
                    <a:pt x="250113" y="135598"/>
                  </a:lnTo>
                  <a:lnTo>
                    <a:pt x="243473" y="135265"/>
                  </a:lnTo>
                  <a:lnTo>
                    <a:pt x="231291" y="133550"/>
                  </a:lnTo>
                  <a:lnTo>
                    <a:pt x="223423" y="134255"/>
                  </a:lnTo>
                  <a:lnTo>
                    <a:pt x="218433" y="129417"/>
                  </a:lnTo>
                  <a:lnTo>
                    <a:pt x="214756" y="125883"/>
                  </a:lnTo>
                  <a:lnTo>
                    <a:pt x="210774" y="121768"/>
                  </a:lnTo>
                  <a:lnTo>
                    <a:pt x="207602" y="118063"/>
                  </a:lnTo>
                  <a:lnTo>
                    <a:pt x="201621" y="114719"/>
                  </a:lnTo>
                  <a:lnTo>
                    <a:pt x="196658" y="113215"/>
                  </a:lnTo>
                  <a:lnTo>
                    <a:pt x="191486" y="110509"/>
                  </a:lnTo>
                  <a:lnTo>
                    <a:pt x="186905" y="108195"/>
                  </a:lnTo>
                  <a:lnTo>
                    <a:pt x="181495" y="105861"/>
                  </a:lnTo>
                  <a:lnTo>
                    <a:pt x="176703" y="105194"/>
                  </a:lnTo>
                  <a:lnTo>
                    <a:pt x="171255" y="105261"/>
                  </a:lnTo>
                  <a:lnTo>
                    <a:pt x="161920" y="104718"/>
                  </a:lnTo>
                  <a:lnTo>
                    <a:pt x="157205" y="103699"/>
                  </a:lnTo>
                  <a:lnTo>
                    <a:pt x="152253" y="101756"/>
                  </a:lnTo>
                  <a:lnTo>
                    <a:pt x="148805" y="98184"/>
                  </a:lnTo>
                  <a:lnTo>
                    <a:pt x="149709" y="92993"/>
                  </a:lnTo>
                  <a:lnTo>
                    <a:pt x="146957" y="89088"/>
                  </a:lnTo>
                  <a:lnTo>
                    <a:pt x="146166" y="84201"/>
                  </a:lnTo>
                  <a:lnTo>
                    <a:pt x="142366" y="80677"/>
                  </a:lnTo>
                  <a:lnTo>
                    <a:pt x="138061" y="77991"/>
                  </a:lnTo>
                  <a:lnTo>
                    <a:pt x="133698" y="73038"/>
                  </a:lnTo>
                  <a:lnTo>
                    <a:pt x="129412" y="69847"/>
                  </a:lnTo>
                  <a:lnTo>
                    <a:pt x="124659" y="68971"/>
                  </a:lnTo>
                  <a:lnTo>
                    <a:pt x="118172" y="68476"/>
                  </a:lnTo>
                  <a:lnTo>
                    <a:pt x="113791" y="65828"/>
                  </a:lnTo>
                  <a:lnTo>
                    <a:pt x="109790" y="63113"/>
                  </a:lnTo>
                  <a:lnTo>
                    <a:pt x="104428" y="60951"/>
                  </a:lnTo>
                  <a:lnTo>
                    <a:pt x="101046" y="57588"/>
                  </a:lnTo>
                  <a:lnTo>
                    <a:pt x="98770" y="53302"/>
                  </a:lnTo>
                  <a:lnTo>
                    <a:pt x="93998" y="54112"/>
                  </a:lnTo>
                  <a:lnTo>
                    <a:pt x="89235" y="55655"/>
                  </a:lnTo>
                  <a:lnTo>
                    <a:pt x="90436" y="60551"/>
                  </a:lnTo>
                  <a:lnTo>
                    <a:pt x="85159" y="62408"/>
                  </a:lnTo>
                  <a:lnTo>
                    <a:pt x="83225" y="67685"/>
                  </a:lnTo>
                  <a:lnTo>
                    <a:pt x="85882" y="72905"/>
                  </a:lnTo>
                  <a:lnTo>
                    <a:pt x="88750" y="77762"/>
                  </a:lnTo>
                  <a:lnTo>
                    <a:pt x="84806" y="80458"/>
                  </a:lnTo>
                  <a:lnTo>
                    <a:pt x="79986" y="80525"/>
                  </a:lnTo>
                  <a:lnTo>
                    <a:pt x="74938" y="80496"/>
                  </a:lnTo>
                  <a:lnTo>
                    <a:pt x="69433" y="80048"/>
                  </a:lnTo>
                  <a:lnTo>
                    <a:pt x="64156" y="78239"/>
                  </a:lnTo>
                  <a:lnTo>
                    <a:pt x="62137" y="84144"/>
                  </a:lnTo>
                  <a:lnTo>
                    <a:pt x="62270" y="90174"/>
                  </a:lnTo>
                  <a:lnTo>
                    <a:pt x="62775" y="97536"/>
                  </a:lnTo>
                  <a:lnTo>
                    <a:pt x="67366" y="100413"/>
                  </a:lnTo>
                  <a:lnTo>
                    <a:pt x="61518" y="103318"/>
                  </a:lnTo>
                  <a:lnTo>
                    <a:pt x="56793" y="101641"/>
                  </a:lnTo>
                  <a:lnTo>
                    <a:pt x="51545" y="103337"/>
                  </a:lnTo>
                  <a:lnTo>
                    <a:pt x="45992" y="104880"/>
                  </a:lnTo>
                  <a:lnTo>
                    <a:pt x="41525" y="106785"/>
                  </a:lnTo>
                  <a:lnTo>
                    <a:pt x="47135" y="107823"/>
                  </a:lnTo>
                  <a:lnTo>
                    <a:pt x="49202" y="112929"/>
                  </a:lnTo>
                  <a:lnTo>
                    <a:pt x="51630" y="117205"/>
                  </a:lnTo>
                  <a:lnTo>
                    <a:pt x="56078" y="123092"/>
                  </a:lnTo>
                  <a:lnTo>
                    <a:pt x="58670" y="127416"/>
                  </a:lnTo>
                  <a:lnTo>
                    <a:pt x="58231" y="132179"/>
                  </a:lnTo>
                  <a:lnTo>
                    <a:pt x="57088" y="136875"/>
                  </a:lnTo>
                  <a:lnTo>
                    <a:pt x="59289" y="142571"/>
                  </a:lnTo>
                  <a:lnTo>
                    <a:pt x="54698" y="144704"/>
                  </a:lnTo>
                  <a:lnTo>
                    <a:pt x="49688" y="146800"/>
                  </a:lnTo>
                  <a:lnTo>
                    <a:pt x="45192" y="149000"/>
                  </a:lnTo>
                  <a:lnTo>
                    <a:pt x="42172" y="153267"/>
                  </a:lnTo>
                  <a:lnTo>
                    <a:pt x="37848" y="155448"/>
                  </a:lnTo>
                  <a:lnTo>
                    <a:pt x="32495" y="155877"/>
                  </a:lnTo>
                  <a:lnTo>
                    <a:pt x="27713" y="156468"/>
                  </a:lnTo>
                  <a:lnTo>
                    <a:pt x="26560" y="163507"/>
                  </a:lnTo>
                  <a:lnTo>
                    <a:pt x="21646" y="164116"/>
                  </a:lnTo>
                  <a:lnTo>
                    <a:pt x="16512" y="160268"/>
                  </a:lnTo>
                  <a:lnTo>
                    <a:pt x="12207" y="163030"/>
                  </a:lnTo>
                  <a:lnTo>
                    <a:pt x="7558" y="165173"/>
                  </a:lnTo>
                  <a:lnTo>
                    <a:pt x="2424" y="167974"/>
                  </a:lnTo>
                  <a:lnTo>
                    <a:pt x="3396" y="173651"/>
                  </a:lnTo>
                  <a:lnTo>
                    <a:pt x="-471" y="176470"/>
                  </a:lnTo>
                  <a:lnTo>
                    <a:pt x="2767" y="180042"/>
                  </a:lnTo>
                  <a:lnTo>
                    <a:pt x="4415" y="184747"/>
                  </a:lnTo>
                  <a:lnTo>
                    <a:pt x="8749" y="187167"/>
                  </a:lnTo>
                  <a:lnTo>
                    <a:pt x="15626" y="188652"/>
                  </a:lnTo>
                  <a:lnTo>
                    <a:pt x="18179" y="192987"/>
                  </a:lnTo>
                  <a:lnTo>
                    <a:pt x="21341" y="196996"/>
                  </a:lnTo>
                  <a:lnTo>
                    <a:pt x="23789" y="201159"/>
                  </a:lnTo>
                  <a:lnTo>
                    <a:pt x="19503" y="203769"/>
                  </a:lnTo>
                  <a:lnTo>
                    <a:pt x="23379" y="207902"/>
                  </a:lnTo>
                  <a:lnTo>
                    <a:pt x="28570" y="207226"/>
                  </a:lnTo>
                  <a:lnTo>
                    <a:pt x="33390" y="211884"/>
                  </a:lnTo>
                  <a:lnTo>
                    <a:pt x="36981" y="215094"/>
                  </a:lnTo>
                  <a:lnTo>
                    <a:pt x="39467" y="219513"/>
                  </a:lnTo>
                  <a:lnTo>
                    <a:pt x="44582" y="220676"/>
                  </a:lnTo>
                  <a:lnTo>
                    <a:pt x="48525" y="223657"/>
                  </a:lnTo>
                  <a:lnTo>
                    <a:pt x="53755" y="225467"/>
                  </a:lnTo>
                  <a:lnTo>
                    <a:pt x="58889" y="226229"/>
                  </a:lnTo>
                  <a:lnTo>
                    <a:pt x="62822" y="228915"/>
                  </a:lnTo>
                  <a:lnTo>
                    <a:pt x="66432" y="234782"/>
                  </a:lnTo>
                  <a:lnTo>
                    <a:pt x="71023" y="237240"/>
                  </a:lnTo>
                  <a:lnTo>
                    <a:pt x="75653" y="240316"/>
                  </a:lnTo>
                  <a:lnTo>
                    <a:pt x="75034" y="245041"/>
                  </a:lnTo>
                  <a:lnTo>
                    <a:pt x="75814" y="249879"/>
                  </a:lnTo>
                  <a:lnTo>
                    <a:pt x="81196" y="254137"/>
                  </a:lnTo>
                  <a:lnTo>
                    <a:pt x="84616" y="257833"/>
                  </a:lnTo>
                  <a:lnTo>
                    <a:pt x="88378" y="261195"/>
                  </a:lnTo>
                  <a:lnTo>
                    <a:pt x="83854" y="264538"/>
                  </a:lnTo>
                  <a:lnTo>
                    <a:pt x="78996" y="261900"/>
                  </a:lnTo>
                  <a:lnTo>
                    <a:pt x="77138" y="266386"/>
                  </a:lnTo>
                  <a:lnTo>
                    <a:pt x="81168" y="270625"/>
                  </a:lnTo>
                  <a:lnTo>
                    <a:pt x="83397" y="275540"/>
                  </a:lnTo>
                  <a:lnTo>
                    <a:pt x="85025" y="280016"/>
                  </a:lnTo>
                  <a:lnTo>
                    <a:pt x="91159" y="282293"/>
                  </a:lnTo>
                  <a:lnTo>
                    <a:pt x="96607" y="283741"/>
                  </a:lnTo>
                  <a:lnTo>
                    <a:pt x="101551" y="286789"/>
                  </a:lnTo>
                  <a:lnTo>
                    <a:pt x="105647" y="290389"/>
                  </a:lnTo>
                  <a:lnTo>
                    <a:pt x="111429" y="292828"/>
                  </a:lnTo>
                  <a:lnTo>
                    <a:pt x="115963" y="291018"/>
                  </a:lnTo>
                  <a:lnTo>
                    <a:pt x="121144" y="291713"/>
                  </a:lnTo>
                  <a:lnTo>
                    <a:pt x="124811" y="294761"/>
                  </a:lnTo>
                  <a:lnTo>
                    <a:pt x="129259" y="296647"/>
                  </a:lnTo>
                  <a:lnTo>
                    <a:pt x="132984" y="300143"/>
                  </a:lnTo>
                  <a:lnTo>
                    <a:pt x="137813" y="301581"/>
                  </a:lnTo>
                  <a:lnTo>
                    <a:pt x="141013" y="305419"/>
                  </a:lnTo>
                  <a:lnTo>
                    <a:pt x="145757" y="304791"/>
                  </a:lnTo>
                  <a:lnTo>
                    <a:pt x="149586" y="307629"/>
                  </a:lnTo>
                  <a:lnTo>
                    <a:pt x="152824" y="311230"/>
                  </a:lnTo>
                  <a:lnTo>
                    <a:pt x="157205" y="313944"/>
                  </a:lnTo>
                  <a:lnTo>
                    <a:pt x="161559" y="316812"/>
                  </a:lnTo>
                  <a:lnTo>
                    <a:pt x="167026" y="317897"/>
                  </a:lnTo>
                  <a:lnTo>
                    <a:pt x="171855" y="321726"/>
                  </a:lnTo>
                  <a:lnTo>
                    <a:pt x="176618" y="322536"/>
                  </a:lnTo>
                  <a:lnTo>
                    <a:pt x="181323" y="321517"/>
                  </a:lnTo>
                  <a:lnTo>
                    <a:pt x="185733" y="324031"/>
                  </a:lnTo>
                  <a:lnTo>
                    <a:pt x="190572" y="324155"/>
                  </a:lnTo>
                  <a:lnTo>
                    <a:pt x="195220" y="323060"/>
                  </a:lnTo>
                  <a:lnTo>
                    <a:pt x="200335" y="320983"/>
                  </a:lnTo>
                  <a:lnTo>
                    <a:pt x="204412" y="324022"/>
                  </a:lnTo>
                  <a:lnTo>
                    <a:pt x="205021" y="329394"/>
                  </a:lnTo>
                  <a:lnTo>
                    <a:pt x="208545" y="324489"/>
                  </a:lnTo>
                  <a:lnTo>
                    <a:pt x="211127" y="320478"/>
                  </a:lnTo>
                  <a:lnTo>
                    <a:pt x="215565" y="317611"/>
                  </a:lnTo>
                  <a:lnTo>
                    <a:pt x="220271" y="319012"/>
                  </a:lnTo>
                  <a:lnTo>
                    <a:pt x="227281" y="321564"/>
                  </a:lnTo>
                  <a:lnTo>
                    <a:pt x="232672" y="321850"/>
                  </a:lnTo>
                  <a:lnTo>
                    <a:pt x="237225" y="324203"/>
                  </a:lnTo>
                  <a:lnTo>
                    <a:pt x="242273" y="324203"/>
                  </a:lnTo>
                  <a:lnTo>
                    <a:pt x="246798" y="321888"/>
                  </a:lnTo>
                  <a:lnTo>
                    <a:pt x="251103" y="316630"/>
                  </a:lnTo>
                  <a:lnTo>
                    <a:pt x="257952" y="313182"/>
                  </a:lnTo>
                  <a:lnTo>
                    <a:pt x="261523" y="306477"/>
                  </a:lnTo>
                  <a:lnTo>
                    <a:pt x="273839" y="308515"/>
                  </a:lnTo>
                  <a:lnTo>
                    <a:pt x="278402" y="304095"/>
                  </a:lnTo>
                  <a:lnTo>
                    <a:pt x="283202" y="305334"/>
                  </a:lnTo>
                  <a:lnTo>
                    <a:pt x="282059" y="310210"/>
                  </a:lnTo>
                  <a:lnTo>
                    <a:pt x="287241" y="311601"/>
                  </a:lnTo>
                  <a:lnTo>
                    <a:pt x="284536" y="316516"/>
                  </a:lnTo>
                  <a:lnTo>
                    <a:pt x="289975" y="316507"/>
                  </a:lnTo>
                  <a:lnTo>
                    <a:pt x="296166" y="318307"/>
                  </a:lnTo>
                  <a:lnTo>
                    <a:pt x="299585" y="314887"/>
                  </a:lnTo>
                  <a:lnTo>
                    <a:pt x="303558" y="317688"/>
                  </a:lnTo>
                  <a:lnTo>
                    <a:pt x="306539" y="322279"/>
                  </a:lnTo>
                  <a:lnTo>
                    <a:pt x="309329" y="326746"/>
                  </a:lnTo>
                  <a:lnTo>
                    <a:pt x="313939" y="328279"/>
                  </a:lnTo>
                  <a:lnTo>
                    <a:pt x="315521" y="333566"/>
                  </a:lnTo>
                  <a:lnTo>
                    <a:pt x="317616" y="339567"/>
                  </a:lnTo>
                  <a:lnTo>
                    <a:pt x="318178" y="344729"/>
                  </a:lnTo>
                  <a:lnTo>
                    <a:pt x="318302" y="349835"/>
                  </a:lnTo>
                  <a:lnTo>
                    <a:pt x="313663" y="352073"/>
                  </a:lnTo>
                  <a:lnTo>
                    <a:pt x="312368" y="357293"/>
                  </a:lnTo>
                  <a:lnTo>
                    <a:pt x="311397" y="362284"/>
                  </a:lnTo>
                  <a:lnTo>
                    <a:pt x="309587" y="367265"/>
                  </a:lnTo>
                  <a:lnTo>
                    <a:pt x="312473" y="371285"/>
                  </a:lnTo>
                  <a:lnTo>
                    <a:pt x="317892" y="371399"/>
                  </a:lnTo>
                  <a:lnTo>
                    <a:pt x="323417" y="371180"/>
                  </a:lnTo>
                  <a:lnTo>
                    <a:pt x="325531" y="376333"/>
                  </a:lnTo>
                  <a:lnTo>
                    <a:pt x="327275" y="381096"/>
                  </a:lnTo>
                  <a:lnTo>
                    <a:pt x="331685" y="384544"/>
                  </a:lnTo>
                  <a:lnTo>
                    <a:pt x="334152" y="391087"/>
                  </a:lnTo>
                  <a:lnTo>
                    <a:pt x="332733" y="395831"/>
                  </a:lnTo>
                  <a:lnTo>
                    <a:pt x="337409" y="396926"/>
                  </a:lnTo>
                  <a:lnTo>
                    <a:pt x="342000" y="398402"/>
                  </a:lnTo>
                  <a:lnTo>
                    <a:pt x="344858" y="402689"/>
                  </a:lnTo>
                  <a:lnTo>
                    <a:pt x="350849" y="405051"/>
                  </a:lnTo>
                  <a:lnTo>
                    <a:pt x="355345" y="401279"/>
                  </a:lnTo>
                  <a:lnTo>
                    <a:pt x="357116" y="405994"/>
                  </a:lnTo>
                  <a:lnTo>
                    <a:pt x="361564" y="408061"/>
                  </a:lnTo>
                  <a:lnTo>
                    <a:pt x="363460" y="403660"/>
                  </a:lnTo>
                  <a:lnTo>
                    <a:pt x="361355" y="399117"/>
                  </a:lnTo>
                  <a:lnTo>
                    <a:pt x="359193" y="394859"/>
                  </a:lnTo>
                  <a:lnTo>
                    <a:pt x="363641" y="392726"/>
                  </a:lnTo>
                  <a:lnTo>
                    <a:pt x="367813" y="390316"/>
                  </a:lnTo>
                  <a:lnTo>
                    <a:pt x="372756" y="390478"/>
                  </a:lnTo>
                  <a:lnTo>
                    <a:pt x="377547" y="389659"/>
                  </a:lnTo>
                  <a:lnTo>
                    <a:pt x="382577" y="389306"/>
                  </a:lnTo>
                  <a:lnTo>
                    <a:pt x="387234" y="387925"/>
                  </a:lnTo>
                  <a:lnTo>
                    <a:pt x="392102" y="387935"/>
                  </a:lnTo>
                  <a:lnTo>
                    <a:pt x="394445" y="383420"/>
                  </a:lnTo>
                  <a:lnTo>
                    <a:pt x="398407" y="380743"/>
                  </a:lnTo>
                  <a:lnTo>
                    <a:pt x="402370" y="384744"/>
                  </a:lnTo>
                  <a:lnTo>
                    <a:pt x="406884" y="386401"/>
                  </a:lnTo>
                  <a:lnTo>
                    <a:pt x="411657" y="387096"/>
                  </a:lnTo>
                  <a:lnTo>
                    <a:pt x="416562" y="387973"/>
                  </a:lnTo>
                  <a:lnTo>
                    <a:pt x="417229" y="398679"/>
                  </a:lnTo>
                  <a:lnTo>
                    <a:pt x="425697" y="403536"/>
                  </a:lnTo>
                  <a:lnTo>
                    <a:pt x="431078" y="402822"/>
                  </a:lnTo>
                  <a:lnTo>
                    <a:pt x="435479" y="404813"/>
                  </a:lnTo>
                  <a:lnTo>
                    <a:pt x="437355" y="400212"/>
                  </a:lnTo>
                  <a:lnTo>
                    <a:pt x="442108" y="403270"/>
                  </a:lnTo>
                  <a:lnTo>
                    <a:pt x="446232" y="406042"/>
                  </a:lnTo>
                  <a:lnTo>
                    <a:pt x="449309" y="402146"/>
                  </a:lnTo>
                  <a:lnTo>
                    <a:pt x="454652" y="405146"/>
                  </a:lnTo>
                  <a:lnTo>
                    <a:pt x="453100" y="412414"/>
                  </a:lnTo>
                  <a:lnTo>
                    <a:pt x="455910" y="417510"/>
                  </a:lnTo>
                  <a:close/>
                  <a:moveTo>
                    <a:pt x="457767" y="447495"/>
                  </a:moveTo>
                  <a:lnTo>
                    <a:pt x="462329" y="443856"/>
                  </a:lnTo>
                  <a:lnTo>
                    <a:pt x="466130" y="440979"/>
                  </a:lnTo>
                  <a:lnTo>
                    <a:pt x="466244" y="434674"/>
                  </a:lnTo>
                  <a:lnTo>
                    <a:pt x="468740" y="429149"/>
                  </a:lnTo>
                  <a:lnTo>
                    <a:pt x="469531" y="423977"/>
                  </a:lnTo>
                  <a:lnTo>
                    <a:pt x="464358" y="423644"/>
                  </a:lnTo>
                  <a:lnTo>
                    <a:pt x="459606" y="424254"/>
                  </a:lnTo>
                  <a:lnTo>
                    <a:pt x="453890" y="425053"/>
                  </a:lnTo>
                  <a:lnTo>
                    <a:pt x="450252" y="428502"/>
                  </a:lnTo>
                  <a:lnTo>
                    <a:pt x="446413" y="431635"/>
                  </a:lnTo>
                  <a:lnTo>
                    <a:pt x="445661" y="436741"/>
                  </a:lnTo>
                  <a:lnTo>
                    <a:pt x="447052" y="441332"/>
                  </a:lnTo>
                  <a:lnTo>
                    <a:pt x="450681" y="444761"/>
                  </a:lnTo>
                  <a:lnTo>
                    <a:pt x="456243" y="445932"/>
                  </a:lnTo>
                  <a:close/>
                </a:path>
              </a:pathLst>
            </a:custGeom>
            <a:solidFill>
              <a:schemeClr val="accent1"/>
            </a:solidFill>
            <a:ln w="3175" cap="flat">
              <a:solidFill>
                <a:srgbClr val="FFFFFF"/>
              </a:solidFill>
              <a:prstDash val="solid"/>
              <a:miter/>
            </a:ln>
          </p:spPr>
          <p:txBody>
            <a:bodyPr/>
            <a:lstStyle/>
            <a:p>
              <a:endParaRPr lang="en-US"/>
            </a:p>
          </p:txBody>
        </p:sp>
        <p:sp>
          <p:nvSpPr>
            <p:cNvPr id="30" name="Freeform: Shape 29">
              <a:extLst>
                <a:ext uri="{FF2B5EF4-FFF2-40B4-BE49-F238E27FC236}">
                  <a16:creationId xmlns:a16="http://schemas.microsoft.com/office/drawing/2014/main" id="{82AABA0C-C6F8-F249-7256-7919B3C358F4}"/>
                </a:ext>
              </a:extLst>
            </p:cNvPr>
            <p:cNvSpPr/>
            <p:nvPr/>
          </p:nvSpPr>
          <p:spPr>
            <a:xfrm>
              <a:off x="6820259" y="2005318"/>
              <a:ext cx="1453505" cy="455990"/>
            </a:xfrm>
            <a:custGeom>
              <a:avLst/>
              <a:gdLst>
                <a:gd name="csX0" fmla="*/ 1278756 w 1453505"/>
                <a:gd name="csY0" fmla="*/ 103404 h 455990"/>
                <a:gd name="csX1" fmla="*/ 1284451 w 1453505"/>
                <a:gd name="csY1" fmla="*/ 102518 h 455990"/>
                <a:gd name="csX2" fmla="*/ 1289757 w 1453505"/>
                <a:gd name="csY2" fmla="*/ 101108 h 455990"/>
                <a:gd name="csX3" fmla="*/ 1284747 w 1453505"/>
                <a:gd name="csY3" fmla="*/ 99022 h 455990"/>
                <a:gd name="csX4" fmla="*/ 1276288 w 1453505"/>
                <a:gd name="csY4" fmla="*/ 96727 h 455990"/>
                <a:gd name="csX5" fmla="*/ 1271354 w 1453505"/>
                <a:gd name="csY5" fmla="*/ 96155 h 455990"/>
                <a:gd name="csX6" fmla="*/ 1266144 w 1453505"/>
                <a:gd name="csY6" fmla="*/ 96422 h 455990"/>
                <a:gd name="csX7" fmla="*/ 1272526 w 1453505"/>
                <a:gd name="csY7" fmla="*/ 102413 h 455990"/>
                <a:gd name="csX8" fmla="*/ 1278756 w 1453505"/>
                <a:gd name="csY8" fmla="*/ 103404 h 455990"/>
                <a:gd name="csX9" fmla="*/ 1388331 w 1453505"/>
                <a:gd name="csY9" fmla="*/ 162449 h 455990"/>
                <a:gd name="csX10" fmla="*/ 1381969 w 1453505"/>
                <a:gd name="csY10" fmla="*/ 162421 h 455990"/>
                <a:gd name="csX11" fmla="*/ 1388331 w 1453505"/>
                <a:gd name="csY11" fmla="*/ 162449 h 455990"/>
                <a:gd name="csX12" fmla="*/ 1414744 w 1453505"/>
                <a:gd name="csY12" fmla="*/ 195387 h 455990"/>
                <a:gd name="csX13" fmla="*/ 1409591 w 1453505"/>
                <a:gd name="csY13" fmla="*/ 191701 h 455990"/>
                <a:gd name="csX14" fmla="*/ 1414744 w 1453505"/>
                <a:gd name="csY14" fmla="*/ 195387 h 455990"/>
                <a:gd name="csX15" fmla="*/ 1448101 w 1453505"/>
                <a:gd name="csY15" fmla="*/ 176003 h 455990"/>
                <a:gd name="csX16" fmla="*/ 1453035 w 1453505"/>
                <a:gd name="csY16" fmla="*/ 174127 h 455990"/>
                <a:gd name="csX17" fmla="*/ 1445881 w 1453505"/>
                <a:gd name="csY17" fmla="*/ 172089 h 455990"/>
                <a:gd name="csX18" fmla="*/ 1441538 w 1453505"/>
                <a:gd name="csY18" fmla="*/ 169717 h 455990"/>
                <a:gd name="csX19" fmla="*/ 1436708 w 1453505"/>
                <a:gd name="csY19" fmla="*/ 163030 h 455990"/>
                <a:gd name="csX20" fmla="*/ 1431689 w 1453505"/>
                <a:gd name="csY20" fmla="*/ 161002 h 455990"/>
                <a:gd name="csX21" fmla="*/ 1438280 w 1453505"/>
                <a:gd name="csY21" fmla="*/ 161678 h 455990"/>
                <a:gd name="csX22" fmla="*/ 1445138 w 1453505"/>
                <a:gd name="csY22" fmla="*/ 162192 h 455990"/>
                <a:gd name="csX23" fmla="*/ 1438233 w 1453505"/>
                <a:gd name="csY23" fmla="*/ 159458 h 455990"/>
                <a:gd name="csX24" fmla="*/ 1446662 w 1453505"/>
                <a:gd name="csY24" fmla="*/ 160678 h 455990"/>
                <a:gd name="csX25" fmla="*/ 1442452 w 1453505"/>
                <a:gd name="csY25" fmla="*/ 158173 h 455990"/>
                <a:gd name="csX26" fmla="*/ 1446948 w 1453505"/>
                <a:gd name="csY26" fmla="*/ 156287 h 455990"/>
                <a:gd name="csX27" fmla="*/ 1441538 w 1453505"/>
                <a:gd name="csY27" fmla="*/ 154353 h 455990"/>
                <a:gd name="csX28" fmla="*/ 1432365 w 1453505"/>
                <a:gd name="csY28" fmla="*/ 152077 h 455990"/>
                <a:gd name="csX29" fmla="*/ 1425012 w 1453505"/>
                <a:gd name="csY29" fmla="*/ 150095 h 455990"/>
                <a:gd name="csX30" fmla="*/ 1419926 w 1453505"/>
                <a:gd name="csY30" fmla="*/ 148457 h 455990"/>
                <a:gd name="csX31" fmla="*/ 1414372 w 1453505"/>
                <a:gd name="csY31" fmla="*/ 146657 h 455990"/>
                <a:gd name="csX32" fmla="*/ 1405847 w 1453505"/>
                <a:gd name="csY32" fmla="*/ 145428 h 455990"/>
                <a:gd name="csX33" fmla="*/ 1393684 w 1453505"/>
                <a:gd name="csY33" fmla="*/ 144152 h 455990"/>
                <a:gd name="csX34" fmla="*/ 1386693 w 1453505"/>
                <a:gd name="csY34" fmla="*/ 144923 h 455990"/>
                <a:gd name="csX35" fmla="*/ 1392856 w 1453505"/>
                <a:gd name="csY35" fmla="*/ 145695 h 455990"/>
                <a:gd name="csX36" fmla="*/ 1399056 w 1453505"/>
                <a:gd name="csY36" fmla="*/ 148943 h 455990"/>
                <a:gd name="csX37" fmla="*/ 1405400 w 1453505"/>
                <a:gd name="csY37" fmla="*/ 151667 h 455990"/>
                <a:gd name="csX38" fmla="*/ 1400380 w 1453505"/>
                <a:gd name="csY38" fmla="*/ 152667 h 455990"/>
                <a:gd name="csX39" fmla="*/ 1395179 w 1453505"/>
                <a:gd name="csY39" fmla="*/ 150095 h 455990"/>
                <a:gd name="csX40" fmla="*/ 1390321 w 1453505"/>
                <a:gd name="csY40" fmla="*/ 149124 h 455990"/>
                <a:gd name="csX41" fmla="*/ 1385311 w 1453505"/>
                <a:gd name="csY41" fmla="*/ 145390 h 455990"/>
                <a:gd name="csX42" fmla="*/ 1380520 w 1453505"/>
                <a:gd name="csY42" fmla="*/ 142323 h 455990"/>
                <a:gd name="csX43" fmla="*/ 1374463 w 1453505"/>
                <a:gd name="csY43" fmla="*/ 139904 h 455990"/>
                <a:gd name="csX44" fmla="*/ 1363090 w 1453505"/>
                <a:gd name="csY44" fmla="*/ 136513 h 455990"/>
                <a:gd name="csX45" fmla="*/ 1357698 w 1453505"/>
                <a:gd name="csY45" fmla="*/ 135312 h 455990"/>
                <a:gd name="csX46" fmla="*/ 1345021 w 1453505"/>
                <a:gd name="csY46" fmla="*/ 132293 h 455990"/>
                <a:gd name="csX47" fmla="*/ 1335972 w 1453505"/>
                <a:gd name="csY47" fmla="*/ 130064 h 455990"/>
                <a:gd name="csX48" fmla="*/ 1327857 w 1453505"/>
                <a:gd name="csY48" fmla="*/ 128102 h 455990"/>
                <a:gd name="csX49" fmla="*/ 1321170 w 1453505"/>
                <a:gd name="csY49" fmla="*/ 126054 h 455990"/>
                <a:gd name="csX50" fmla="*/ 1313969 w 1453505"/>
                <a:gd name="csY50" fmla="*/ 124454 h 455990"/>
                <a:gd name="csX51" fmla="*/ 1308121 w 1453505"/>
                <a:gd name="csY51" fmla="*/ 123701 h 455990"/>
                <a:gd name="csX52" fmla="*/ 1374863 w 1453505"/>
                <a:gd name="csY52" fmla="*/ 166888 h 455990"/>
                <a:gd name="csX53" fmla="*/ 1372881 w 1453505"/>
                <a:gd name="csY53" fmla="*/ 161535 h 455990"/>
                <a:gd name="csX54" fmla="*/ 1365224 w 1453505"/>
                <a:gd name="csY54" fmla="*/ 158849 h 455990"/>
                <a:gd name="csX55" fmla="*/ 1358489 w 1453505"/>
                <a:gd name="csY55" fmla="*/ 154505 h 455990"/>
                <a:gd name="csX56" fmla="*/ 1365843 w 1453505"/>
                <a:gd name="csY56" fmla="*/ 154620 h 455990"/>
                <a:gd name="csX57" fmla="*/ 1370157 w 1453505"/>
                <a:gd name="csY57" fmla="*/ 157296 h 455990"/>
                <a:gd name="csX58" fmla="*/ 1375263 w 1453505"/>
                <a:gd name="csY58" fmla="*/ 159249 h 455990"/>
                <a:gd name="csX59" fmla="*/ 1379730 w 1453505"/>
                <a:gd name="csY59" fmla="*/ 161840 h 455990"/>
                <a:gd name="csX60" fmla="*/ 1387236 w 1453505"/>
                <a:gd name="csY60" fmla="*/ 162392 h 455990"/>
                <a:gd name="csX61" fmla="*/ 1403952 w 1453505"/>
                <a:gd name="csY61" fmla="*/ 162821 h 455990"/>
                <a:gd name="csX62" fmla="*/ 1410286 w 1453505"/>
                <a:gd name="csY62" fmla="*/ 165831 h 455990"/>
                <a:gd name="csX63" fmla="*/ 1418773 w 1453505"/>
                <a:gd name="csY63" fmla="*/ 169288 h 455990"/>
                <a:gd name="csX64" fmla="*/ 1432146 w 1453505"/>
                <a:gd name="csY64" fmla="*/ 171812 h 455990"/>
                <a:gd name="csX65" fmla="*/ 1437461 w 1453505"/>
                <a:gd name="csY65" fmla="*/ 174013 h 455990"/>
                <a:gd name="csX66" fmla="*/ 1442214 w 1453505"/>
                <a:gd name="csY66" fmla="*/ 175041 h 455990"/>
                <a:gd name="csX67" fmla="*/ 1448101 w 1453505"/>
                <a:gd name="csY67" fmla="*/ 176003 h 455990"/>
                <a:gd name="csX68" fmla="*/ 15473 w 1453505"/>
                <a:gd name="csY68" fmla="*/ 292513 h 455990"/>
                <a:gd name="csX69" fmla="*/ 22236 w 1453505"/>
                <a:gd name="csY69" fmla="*/ 292285 h 455990"/>
                <a:gd name="csX70" fmla="*/ 27275 w 1453505"/>
                <a:gd name="csY70" fmla="*/ 291999 h 455990"/>
                <a:gd name="csX71" fmla="*/ 27542 w 1453505"/>
                <a:gd name="csY71" fmla="*/ 287208 h 455990"/>
                <a:gd name="csX72" fmla="*/ 24361 w 1453505"/>
                <a:gd name="csY72" fmla="*/ 283560 h 455990"/>
                <a:gd name="csX73" fmla="*/ 19493 w 1453505"/>
                <a:gd name="csY73" fmla="*/ 283150 h 455990"/>
                <a:gd name="csX74" fmla="*/ 14626 w 1453505"/>
                <a:gd name="csY74" fmla="*/ 281969 h 455990"/>
                <a:gd name="csX75" fmla="*/ 8920 w 1453505"/>
                <a:gd name="csY75" fmla="*/ 285360 h 455990"/>
                <a:gd name="csX76" fmla="*/ 396 w 1453505"/>
                <a:gd name="csY76" fmla="*/ 284655 h 455990"/>
                <a:gd name="csX77" fmla="*/ 4968 w 1453505"/>
                <a:gd name="csY77" fmla="*/ 288055 h 455990"/>
                <a:gd name="csX78" fmla="*/ -471 w 1453505"/>
                <a:gd name="csY78" fmla="*/ 290989 h 455990"/>
                <a:gd name="csX79" fmla="*/ 4634 w 1453505"/>
                <a:gd name="csY79" fmla="*/ 291494 h 455990"/>
                <a:gd name="csX80" fmla="*/ 9378 w 1453505"/>
                <a:gd name="csY80" fmla="*/ 291999 h 455990"/>
                <a:gd name="csX81" fmla="*/ 14816 w 1453505"/>
                <a:gd name="csY81" fmla="*/ 292351 h 455990"/>
                <a:gd name="csX82" fmla="*/ 135889 w 1453505"/>
                <a:gd name="csY82" fmla="*/ 10297 h 455990"/>
                <a:gd name="csX83" fmla="*/ 140966 w 1453505"/>
                <a:gd name="csY83" fmla="*/ 9173 h 455990"/>
                <a:gd name="csX84" fmla="*/ 146081 w 1453505"/>
                <a:gd name="csY84" fmla="*/ 7935 h 455990"/>
                <a:gd name="csX85" fmla="*/ 150795 w 1453505"/>
                <a:gd name="csY85" fmla="*/ 8906 h 455990"/>
                <a:gd name="csX86" fmla="*/ 145852 w 1453505"/>
                <a:gd name="csY86" fmla="*/ 7601 h 455990"/>
                <a:gd name="csX87" fmla="*/ 140870 w 1453505"/>
                <a:gd name="csY87" fmla="*/ 7344 h 455990"/>
                <a:gd name="csX88" fmla="*/ 134822 w 1453505"/>
                <a:gd name="csY88" fmla="*/ 8544 h 455990"/>
                <a:gd name="csX89" fmla="*/ 126392 w 1453505"/>
                <a:gd name="csY89" fmla="*/ 9021 h 455990"/>
                <a:gd name="csX90" fmla="*/ 131717 w 1453505"/>
                <a:gd name="csY90" fmla="*/ 9506 h 455990"/>
                <a:gd name="csX91" fmla="*/ 148529 w 1453505"/>
                <a:gd name="csY91" fmla="*/ 13288 h 455990"/>
                <a:gd name="csX92" fmla="*/ 153567 w 1453505"/>
                <a:gd name="csY92" fmla="*/ 12850 h 455990"/>
                <a:gd name="csX93" fmla="*/ 158549 w 1453505"/>
                <a:gd name="csY93" fmla="*/ 11002 h 455990"/>
                <a:gd name="csX94" fmla="*/ 164483 w 1453505"/>
                <a:gd name="csY94" fmla="*/ 9621 h 455990"/>
                <a:gd name="csX95" fmla="*/ 169588 w 1453505"/>
                <a:gd name="csY95" fmla="*/ 9192 h 455990"/>
                <a:gd name="csX96" fmla="*/ 164149 w 1453505"/>
                <a:gd name="csY96" fmla="*/ 8192 h 455990"/>
                <a:gd name="csX97" fmla="*/ 158482 w 1453505"/>
                <a:gd name="csY97" fmla="*/ 6782 h 455990"/>
                <a:gd name="csX98" fmla="*/ 153691 w 1453505"/>
                <a:gd name="csY98" fmla="*/ 7792 h 455990"/>
                <a:gd name="csX99" fmla="*/ 158472 w 1453505"/>
                <a:gd name="csY99" fmla="*/ 8220 h 455990"/>
                <a:gd name="csX100" fmla="*/ 153062 w 1453505"/>
                <a:gd name="csY100" fmla="*/ 9935 h 455990"/>
                <a:gd name="csX101" fmla="*/ 147623 w 1453505"/>
                <a:gd name="csY101" fmla="*/ 9630 h 455990"/>
                <a:gd name="csX102" fmla="*/ 141994 w 1453505"/>
                <a:gd name="csY102" fmla="*/ 10907 h 455990"/>
                <a:gd name="csX103" fmla="*/ 146976 w 1453505"/>
                <a:gd name="csY103" fmla="*/ 11830 h 455990"/>
                <a:gd name="csX104" fmla="*/ 175036 w 1453505"/>
                <a:gd name="csY104" fmla="*/ 14469 h 455990"/>
                <a:gd name="csX105" fmla="*/ 169626 w 1453505"/>
                <a:gd name="csY105" fmla="*/ 13383 h 455990"/>
                <a:gd name="csX106" fmla="*/ 175036 w 1453505"/>
                <a:gd name="csY106" fmla="*/ 14469 h 455990"/>
                <a:gd name="csX107" fmla="*/ 188867 w 1453505"/>
                <a:gd name="csY107" fmla="*/ 12650 h 455990"/>
                <a:gd name="csX108" fmla="*/ 184094 w 1453505"/>
                <a:gd name="csY108" fmla="*/ 10706 h 455990"/>
                <a:gd name="csX109" fmla="*/ 179351 w 1453505"/>
                <a:gd name="csY109" fmla="*/ 11716 h 455990"/>
                <a:gd name="csX110" fmla="*/ 185762 w 1453505"/>
                <a:gd name="csY110" fmla="*/ 12516 h 455990"/>
                <a:gd name="csX111" fmla="*/ 195363 w 1453505"/>
                <a:gd name="csY111" fmla="*/ 8249 h 455990"/>
                <a:gd name="csX112" fmla="*/ 202497 w 1453505"/>
                <a:gd name="csY112" fmla="*/ 7811 h 455990"/>
                <a:gd name="csX113" fmla="*/ 197573 w 1453505"/>
                <a:gd name="csY113" fmla="*/ 7449 h 455990"/>
                <a:gd name="csX114" fmla="*/ 192257 w 1453505"/>
                <a:gd name="csY114" fmla="*/ 7239 h 455990"/>
                <a:gd name="csX115" fmla="*/ 212203 w 1453505"/>
                <a:gd name="csY115" fmla="*/ 877 h 455990"/>
                <a:gd name="csX116" fmla="*/ 219185 w 1453505"/>
                <a:gd name="csY116" fmla="*/ 515 h 455990"/>
                <a:gd name="csX117" fmla="*/ 213518 w 1453505"/>
                <a:gd name="csY117" fmla="*/ -152 h 455990"/>
                <a:gd name="csX118" fmla="*/ 203583 w 1453505"/>
                <a:gd name="csY118" fmla="*/ 4915 h 455990"/>
                <a:gd name="csX119" fmla="*/ 210765 w 1453505"/>
                <a:gd name="csY119" fmla="*/ 3963 h 455990"/>
                <a:gd name="csX120" fmla="*/ 205583 w 1453505"/>
                <a:gd name="csY120" fmla="*/ 3163 h 455990"/>
                <a:gd name="csX121" fmla="*/ 200411 w 1453505"/>
                <a:gd name="csY121" fmla="*/ 3963 h 455990"/>
                <a:gd name="csX122" fmla="*/ 213898 w 1453505"/>
                <a:gd name="csY122" fmla="*/ 3258 h 455990"/>
                <a:gd name="csX123" fmla="*/ 207878 w 1453505"/>
                <a:gd name="csY123" fmla="*/ 1896 h 455990"/>
                <a:gd name="csX124" fmla="*/ 213898 w 1453505"/>
                <a:gd name="csY124" fmla="*/ 3258 h 455990"/>
                <a:gd name="csX125" fmla="*/ 214232 w 1453505"/>
                <a:gd name="csY125" fmla="*/ 7439 h 455990"/>
                <a:gd name="csX126" fmla="*/ 207422 w 1453505"/>
                <a:gd name="csY126" fmla="*/ 5677 h 455990"/>
                <a:gd name="csX127" fmla="*/ 201582 w 1453505"/>
                <a:gd name="csY127" fmla="*/ 5268 h 455990"/>
                <a:gd name="csX128" fmla="*/ 207022 w 1453505"/>
                <a:gd name="csY128" fmla="*/ 5896 h 455990"/>
                <a:gd name="csX129" fmla="*/ 211803 w 1453505"/>
                <a:gd name="csY129" fmla="*/ 6916 h 455990"/>
                <a:gd name="csX130" fmla="*/ 211803 w 1453505"/>
                <a:gd name="csY130" fmla="*/ 8573 h 455990"/>
                <a:gd name="csX131" fmla="*/ 206507 w 1453505"/>
                <a:gd name="csY131" fmla="*/ 6754 h 455990"/>
                <a:gd name="csX132" fmla="*/ 198553 w 1453505"/>
                <a:gd name="csY132" fmla="*/ 6049 h 455990"/>
                <a:gd name="csX133" fmla="*/ 192991 w 1453505"/>
                <a:gd name="csY133" fmla="*/ 5496 h 455990"/>
                <a:gd name="csX134" fmla="*/ 198182 w 1453505"/>
                <a:gd name="csY134" fmla="*/ 6516 h 455990"/>
                <a:gd name="csX135" fmla="*/ 203183 w 1453505"/>
                <a:gd name="csY135" fmla="*/ 7554 h 455990"/>
                <a:gd name="csX136" fmla="*/ 208193 w 1453505"/>
                <a:gd name="csY136" fmla="*/ 7706 h 455990"/>
                <a:gd name="csX137" fmla="*/ 206926 w 1453505"/>
                <a:gd name="csY137" fmla="*/ 9145 h 455990"/>
                <a:gd name="csX138" fmla="*/ 201364 w 1453505"/>
                <a:gd name="csY138" fmla="*/ 8306 h 455990"/>
                <a:gd name="csX139" fmla="*/ 206355 w 1453505"/>
                <a:gd name="csY139" fmla="*/ 8992 h 455990"/>
                <a:gd name="csX140" fmla="*/ 220490 w 1453505"/>
                <a:gd name="csY140" fmla="*/ 8163 h 455990"/>
                <a:gd name="csX141" fmla="*/ 215699 w 1453505"/>
                <a:gd name="csY141" fmla="*/ 7659 h 455990"/>
                <a:gd name="csX142" fmla="*/ 220490 w 1453505"/>
                <a:gd name="csY142" fmla="*/ 8163 h 455990"/>
                <a:gd name="csX143" fmla="*/ 221766 w 1453505"/>
                <a:gd name="csY143" fmla="*/ 12973 h 455990"/>
                <a:gd name="csX144" fmla="*/ 226462 w 1453505"/>
                <a:gd name="csY144" fmla="*/ 11325 h 455990"/>
                <a:gd name="csX145" fmla="*/ 219289 w 1453505"/>
                <a:gd name="csY145" fmla="*/ 10078 h 455990"/>
                <a:gd name="csX146" fmla="*/ 214441 w 1453505"/>
                <a:gd name="csY146" fmla="*/ 10126 h 455990"/>
                <a:gd name="csX147" fmla="*/ 219928 w 1453505"/>
                <a:gd name="csY147" fmla="*/ 12907 h 455990"/>
                <a:gd name="csX148" fmla="*/ 212060 w 1453505"/>
                <a:gd name="csY148" fmla="*/ 13231 h 455990"/>
                <a:gd name="csX149" fmla="*/ 207479 w 1453505"/>
                <a:gd name="csY149" fmla="*/ 11173 h 455990"/>
                <a:gd name="csX150" fmla="*/ 211927 w 1453505"/>
                <a:gd name="csY150" fmla="*/ 13164 h 455990"/>
                <a:gd name="csX151" fmla="*/ 226576 w 1453505"/>
                <a:gd name="csY151" fmla="*/ 4801 h 455990"/>
                <a:gd name="csX152" fmla="*/ 221499 w 1453505"/>
                <a:gd name="csY152" fmla="*/ 4468 h 455990"/>
                <a:gd name="csX153" fmla="*/ 226576 w 1453505"/>
                <a:gd name="csY153" fmla="*/ 4801 h 455990"/>
                <a:gd name="csX154" fmla="*/ 236016 w 1453505"/>
                <a:gd name="csY154" fmla="*/ 6868 h 455990"/>
                <a:gd name="csX155" fmla="*/ 230634 w 1453505"/>
                <a:gd name="csY155" fmla="*/ 6182 h 455990"/>
                <a:gd name="csX156" fmla="*/ 236016 w 1453505"/>
                <a:gd name="csY156" fmla="*/ 6868 h 455990"/>
                <a:gd name="csX157" fmla="*/ 241578 w 1453505"/>
                <a:gd name="csY157" fmla="*/ 10869 h 455990"/>
                <a:gd name="csX158" fmla="*/ 246531 w 1453505"/>
                <a:gd name="csY158" fmla="*/ 9249 h 455990"/>
                <a:gd name="csX159" fmla="*/ 240292 w 1453505"/>
                <a:gd name="csY159" fmla="*/ 7449 h 455990"/>
                <a:gd name="csX160" fmla="*/ 233891 w 1453505"/>
                <a:gd name="csY160" fmla="*/ 7773 h 455990"/>
                <a:gd name="csX161" fmla="*/ 228481 w 1453505"/>
                <a:gd name="csY161" fmla="*/ 7706 h 455990"/>
                <a:gd name="csX162" fmla="*/ 233244 w 1453505"/>
                <a:gd name="csY162" fmla="*/ 10583 h 455990"/>
                <a:gd name="csX163" fmla="*/ 241578 w 1453505"/>
                <a:gd name="csY163" fmla="*/ 10869 h 455990"/>
                <a:gd name="csX164" fmla="*/ 232368 w 1453505"/>
                <a:gd name="csY164" fmla="*/ 14517 h 455990"/>
                <a:gd name="csX165" fmla="*/ 227595 w 1453505"/>
                <a:gd name="csY165" fmla="*/ 13574 h 455990"/>
                <a:gd name="csX166" fmla="*/ 232368 w 1453505"/>
                <a:gd name="csY166" fmla="*/ 14517 h 455990"/>
                <a:gd name="csX167" fmla="*/ 249084 w 1453505"/>
                <a:gd name="csY167" fmla="*/ 1705 h 455990"/>
                <a:gd name="csX168" fmla="*/ 243740 w 1453505"/>
                <a:gd name="csY168" fmla="*/ 934 h 455990"/>
                <a:gd name="csX169" fmla="*/ 249084 w 1453505"/>
                <a:gd name="csY169" fmla="*/ 1705 h 455990"/>
                <a:gd name="csX170" fmla="*/ 253894 w 1453505"/>
                <a:gd name="csY170" fmla="*/ 8820 h 455990"/>
                <a:gd name="csX171" fmla="*/ 260438 w 1453505"/>
                <a:gd name="csY171" fmla="*/ 8316 h 455990"/>
                <a:gd name="csX172" fmla="*/ 265829 w 1453505"/>
                <a:gd name="csY172" fmla="*/ 7668 h 455990"/>
                <a:gd name="csX173" fmla="*/ 259761 w 1453505"/>
                <a:gd name="csY173" fmla="*/ 4630 h 455990"/>
                <a:gd name="csX174" fmla="*/ 253465 w 1453505"/>
                <a:gd name="csY174" fmla="*/ 6363 h 455990"/>
                <a:gd name="csX175" fmla="*/ 248570 w 1453505"/>
                <a:gd name="csY175" fmla="*/ 7611 h 455990"/>
                <a:gd name="csX176" fmla="*/ 253408 w 1453505"/>
                <a:gd name="csY176" fmla="*/ 8763 h 455990"/>
                <a:gd name="csX177" fmla="*/ 215908 w 1453505"/>
                <a:gd name="csY177" fmla="*/ 126788 h 455990"/>
                <a:gd name="csX178" fmla="*/ 222357 w 1453505"/>
                <a:gd name="csY178" fmla="*/ 125397 h 455990"/>
                <a:gd name="csX179" fmla="*/ 226148 w 1453505"/>
                <a:gd name="csY179" fmla="*/ 122139 h 455990"/>
                <a:gd name="csX180" fmla="*/ 221452 w 1453505"/>
                <a:gd name="csY180" fmla="*/ 119396 h 455990"/>
                <a:gd name="csX181" fmla="*/ 215947 w 1453505"/>
                <a:gd name="csY181" fmla="*/ 117939 h 455990"/>
                <a:gd name="csX182" fmla="*/ 211089 w 1453505"/>
                <a:gd name="csY182" fmla="*/ 119644 h 455990"/>
                <a:gd name="csX183" fmla="*/ 211632 w 1453505"/>
                <a:gd name="csY183" fmla="*/ 125559 h 455990"/>
                <a:gd name="csX184" fmla="*/ 277821 w 1453505"/>
                <a:gd name="csY184" fmla="*/ 106880 h 455990"/>
                <a:gd name="csX185" fmla="*/ 272639 w 1453505"/>
                <a:gd name="csY185" fmla="*/ 105642 h 455990"/>
                <a:gd name="csX186" fmla="*/ 278068 w 1453505"/>
                <a:gd name="csY186" fmla="*/ 106357 h 455990"/>
                <a:gd name="csX187" fmla="*/ 273897 w 1453505"/>
                <a:gd name="csY187" fmla="*/ 103718 h 455990"/>
                <a:gd name="csX188" fmla="*/ 269124 w 1453505"/>
                <a:gd name="csY188" fmla="*/ 101889 h 455990"/>
                <a:gd name="csX189" fmla="*/ 263743 w 1453505"/>
                <a:gd name="csY189" fmla="*/ 99518 h 455990"/>
                <a:gd name="csX190" fmla="*/ 259075 w 1453505"/>
                <a:gd name="csY190" fmla="*/ 96470 h 455990"/>
                <a:gd name="csX191" fmla="*/ 255475 w 1453505"/>
                <a:gd name="csY191" fmla="*/ 93212 h 455990"/>
                <a:gd name="csX192" fmla="*/ 252646 w 1453505"/>
                <a:gd name="csY192" fmla="*/ 89059 h 455990"/>
                <a:gd name="csX193" fmla="*/ 252989 w 1453505"/>
                <a:gd name="csY193" fmla="*/ 84211 h 455990"/>
                <a:gd name="csX194" fmla="*/ 256428 w 1453505"/>
                <a:gd name="csY194" fmla="*/ 80363 h 455990"/>
                <a:gd name="csX195" fmla="*/ 250941 w 1453505"/>
                <a:gd name="csY195" fmla="*/ 78943 h 455990"/>
                <a:gd name="csX196" fmla="*/ 244864 w 1453505"/>
                <a:gd name="csY196" fmla="*/ 77944 h 455990"/>
                <a:gd name="csX197" fmla="*/ 239540 w 1453505"/>
                <a:gd name="csY197" fmla="*/ 77658 h 455990"/>
                <a:gd name="csX198" fmla="*/ 234834 w 1453505"/>
                <a:gd name="csY198" fmla="*/ 78610 h 455990"/>
                <a:gd name="csX199" fmla="*/ 229767 w 1453505"/>
                <a:gd name="csY199" fmla="*/ 80106 h 455990"/>
                <a:gd name="csX200" fmla="*/ 233872 w 1453505"/>
                <a:gd name="csY200" fmla="*/ 82725 h 455990"/>
                <a:gd name="csX201" fmla="*/ 227005 w 1453505"/>
                <a:gd name="csY201" fmla="*/ 82954 h 455990"/>
                <a:gd name="csX202" fmla="*/ 231072 w 1453505"/>
                <a:gd name="csY202" fmla="*/ 85763 h 455990"/>
                <a:gd name="csX203" fmla="*/ 230243 w 1453505"/>
                <a:gd name="csY203" fmla="*/ 90478 h 455990"/>
                <a:gd name="csX204" fmla="*/ 224947 w 1453505"/>
                <a:gd name="csY204" fmla="*/ 90469 h 455990"/>
                <a:gd name="csX205" fmla="*/ 225205 w 1453505"/>
                <a:gd name="csY205" fmla="*/ 95803 h 455990"/>
                <a:gd name="csX206" fmla="*/ 230329 w 1453505"/>
                <a:gd name="csY206" fmla="*/ 97470 h 455990"/>
                <a:gd name="csX207" fmla="*/ 235187 w 1453505"/>
                <a:gd name="csY207" fmla="*/ 97308 h 455990"/>
                <a:gd name="csX208" fmla="*/ 239930 w 1453505"/>
                <a:gd name="csY208" fmla="*/ 96651 h 455990"/>
                <a:gd name="csX209" fmla="*/ 243359 w 1453505"/>
                <a:gd name="csY209" fmla="*/ 100127 h 455990"/>
                <a:gd name="csX210" fmla="*/ 248179 w 1453505"/>
                <a:gd name="csY210" fmla="*/ 100089 h 455990"/>
                <a:gd name="csX211" fmla="*/ 244998 w 1453505"/>
                <a:gd name="csY211" fmla="*/ 103661 h 455990"/>
                <a:gd name="csX212" fmla="*/ 249636 w 1453505"/>
                <a:gd name="csY212" fmla="*/ 104928 h 455990"/>
                <a:gd name="csX213" fmla="*/ 254504 w 1453505"/>
                <a:gd name="csY213" fmla="*/ 105347 h 455990"/>
                <a:gd name="csX214" fmla="*/ 259218 w 1453505"/>
                <a:gd name="csY214" fmla="*/ 106566 h 455990"/>
                <a:gd name="csX215" fmla="*/ 264591 w 1453505"/>
                <a:gd name="csY215" fmla="*/ 106042 h 455990"/>
                <a:gd name="csX216" fmla="*/ 269543 w 1453505"/>
                <a:gd name="csY216" fmla="*/ 105176 h 455990"/>
                <a:gd name="csX217" fmla="*/ 274420 w 1453505"/>
                <a:gd name="csY217" fmla="*/ 106519 h 455990"/>
                <a:gd name="csX218" fmla="*/ 240778 w 1453505"/>
                <a:gd name="csY218" fmla="*/ 102775 h 455990"/>
                <a:gd name="csX219" fmla="*/ 237130 w 1453505"/>
                <a:gd name="csY219" fmla="*/ 99118 h 455990"/>
                <a:gd name="csX220" fmla="*/ 232177 w 1453505"/>
                <a:gd name="csY220" fmla="*/ 98822 h 455990"/>
                <a:gd name="csX221" fmla="*/ 236816 w 1453505"/>
                <a:gd name="csY221" fmla="*/ 100442 h 455990"/>
                <a:gd name="csX222" fmla="*/ 235663 w 1453505"/>
                <a:gd name="csY222" fmla="*/ 130369 h 455990"/>
                <a:gd name="csX223" fmla="*/ 240378 w 1453505"/>
                <a:gd name="csY223" fmla="*/ 129159 h 455990"/>
                <a:gd name="csX224" fmla="*/ 235254 w 1453505"/>
                <a:gd name="csY224" fmla="*/ 130207 h 455990"/>
                <a:gd name="csX225" fmla="*/ 257094 w 1453505"/>
                <a:gd name="csY225" fmla="*/ 79096 h 455990"/>
                <a:gd name="csX226" fmla="*/ 254818 w 1453505"/>
                <a:gd name="csY226" fmla="*/ 74886 h 455990"/>
                <a:gd name="csX227" fmla="*/ 260200 w 1453505"/>
                <a:gd name="csY227" fmla="*/ 75810 h 455990"/>
                <a:gd name="csX228" fmla="*/ 255284 w 1453505"/>
                <a:gd name="csY228" fmla="*/ 72924 h 455990"/>
                <a:gd name="csX229" fmla="*/ 260181 w 1453505"/>
                <a:gd name="csY229" fmla="*/ 73267 h 455990"/>
                <a:gd name="csX230" fmla="*/ 256256 w 1453505"/>
                <a:gd name="csY230" fmla="*/ 70485 h 455990"/>
                <a:gd name="csX231" fmla="*/ 261143 w 1453505"/>
                <a:gd name="csY231" fmla="*/ 71000 h 455990"/>
                <a:gd name="csX232" fmla="*/ 265962 w 1453505"/>
                <a:gd name="csY232" fmla="*/ 70076 h 455990"/>
                <a:gd name="csX233" fmla="*/ 263381 w 1453505"/>
                <a:gd name="csY233" fmla="*/ 66066 h 455990"/>
                <a:gd name="csX234" fmla="*/ 268867 w 1453505"/>
                <a:gd name="csY234" fmla="*/ 66761 h 455990"/>
                <a:gd name="csX235" fmla="*/ 273249 w 1453505"/>
                <a:gd name="csY235" fmla="*/ 64780 h 455990"/>
                <a:gd name="csX236" fmla="*/ 277325 w 1453505"/>
                <a:gd name="csY236" fmla="*/ 61799 h 455990"/>
                <a:gd name="csX237" fmla="*/ 271353 w 1453505"/>
                <a:gd name="csY237" fmla="*/ 61056 h 455990"/>
                <a:gd name="csX238" fmla="*/ 276002 w 1453505"/>
                <a:gd name="csY238" fmla="*/ 59884 h 455990"/>
                <a:gd name="csX239" fmla="*/ 280487 w 1453505"/>
                <a:gd name="csY239" fmla="*/ 57903 h 455990"/>
                <a:gd name="csX240" fmla="*/ 285850 w 1453505"/>
                <a:gd name="csY240" fmla="*/ 56750 h 455990"/>
                <a:gd name="csX241" fmla="*/ 290889 w 1453505"/>
                <a:gd name="csY241" fmla="*/ 55455 h 455990"/>
                <a:gd name="csX242" fmla="*/ 295585 w 1453505"/>
                <a:gd name="csY242" fmla="*/ 54579 h 455990"/>
                <a:gd name="csX243" fmla="*/ 300500 w 1453505"/>
                <a:gd name="csY243" fmla="*/ 53960 h 455990"/>
                <a:gd name="csX244" fmla="*/ 305557 w 1453505"/>
                <a:gd name="csY244" fmla="*/ 53321 h 455990"/>
                <a:gd name="csX245" fmla="*/ 310444 w 1453505"/>
                <a:gd name="csY245" fmla="*/ 51950 h 455990"/>
                <a:gd name="csX246" fmla="*/ 319150 w 1453505"/>
                <a:gd name="csY246" fmla="*/ 50445 h 455990"/>
                <a:gd name="csX247" fmla="*/ 324922 w 1453505"/>
                <a:gd name="csY247" fmla="*/ 49007 h 455990"/>
                <a:gd name="csX248" fmla="*/ 327732 w 1453505"/>
                <a:gd name="csY248" fmla="*/ 44796 h 455990"/>
                <a:gd name="csX249" fmla="*/ 323026 w 1453505"/>
                <a:gd name="csY249" fmla="*/ 42901 h 455990"/>
                <a:gd name="csX250" fmla="*/ 316340 w 1453505"/>
                <a:gd name="csY250" fmla="*/ 42044 h 455990"/>
                <a:gd name="csX251" fmla="*/ 310796 w 1453505"/>
                <a:gd name="csY251" fmla="*/ 42549 h 455990"/>
                <a:gd name="csX252" fmla="*/ 306043 w 1453505"/>
                <a:gd name="csY252" fmla="*/ 44215 h 455990"/>
                <a:gd name="csX253" fmla="*/ 301862 w 1453505"/>
                <a:gd name="csY253" fmla="*/ 46787 h 455990"/>
                <a:gd name="csX254" fmla="*/ 296290 w 1453505"/>
                <a:gd name="csY254" fmla="*/ 47825 h 455990"/>
                <a:gd name="csX255" fmla="*/ 290508 w 1453505"/>
                <a:gd name="csY255" fmla="*/ 48311 h 455990"/>
                <a:gd name="csX256" fmla="*/ 285831 w 1453505"/>
                <a:gd name="csY256" fmla="*/ 49521 h 455990"/>
                <a:gd name="csX257" fmla="*/ 279631 w 1453505"/>
                <a:gd name="csY257" fmla="*/ 49092 h 455990"/>
                <a:gd name="csX258" fmla="*/ 274554 w 1453505"/>
                <a:gd name="csY258" fmla="*/ 48768 h 455990"/>
                <a:gd name="csX259" fmla="*/ 269810 w 1453505"/>
                <a:gd name="csY259" fmla="*/ 51578 h 455990"/>
                <a:gd name="csX260" fmla="*/ 264829 w 1453505"/>
                <a:gd name="csY260" fmla="*/ 51093 h 455990"/>
                <a:gd name="csX261" fmla="*/ 259657 w 1453505"/>
                <a:gd name="csY261" fmla="*/ 52693 h 455990"/>
                <a:gd name="csX262" fmla="*/ 254704 w 1453505"/>
                <a:gd name="csY262" fmla="*/ 54303 h 455990"/>
                <a:gd name="csX263" fmla="*/ 249998 w 1453505"/>
                <a:gd name="csY263" fmla="*/ 56103 h 455990"/>
                <a:gd name="csX264" fmla="*/ 254418 w 1453505"/>
                <a:gd name="csY264" fmla="*/ 58055 h 455990"/>
                <a:gd name="csX265" fmla="*/ 249331 w 1453505"/>
                <a:gd name="csY265" fmla="*/ 57579 h 455990"/>
                <a:gd name="csX266" fmla="*/ 244502 w 1453505"/>
                <a:gd name="csY266" fmla="*/ 57969 h 455990"/>
                <a:gd name="csX267" fmla="*/ 239502 w 1453505"/>
                <a:gd name="csY267" fmla="*/ 59179 h 455990"/>
                <a:gd name="csX268" fmla="*/ 244226 w 1453505"/>
                <a:gd name="csY268" fmla="*/ 61113 h 455990"/>
                <a:gd name="csX269" fmla="*/ 248684 w 1453505"/>
                <a:gd name="csY269" fmla="*/ 64275 h 455990"/>
                <a:gd name="csX270" fmla="*/ 243512 w 1453505"/>
                <a:gd name="csY270" fmla="*/ 64485 h 455990"/>
                <a:gd name="csX271" fmla="*/ 239397 w 1453505"/>
                <a:gd name="csY271" fmla="*/ 67580 h 455990"/>
                <a:gd name="csX272" fmla="*/ 244540 w 1453505"/>
                <a:gd name="csY272" fmla="*/ 69876 h 455990"/>
                <a:gd name="csX273" fmla="*/ 239502 w 1453505"/>
                <a:gd name="csY273" fmla="*/ 69504 h 455990"/>
                <a:gd name="csX274" fmla="*/ 233853 w 1453505"/>
                <a:gd name="csY274" fmla="*/ 72200 h 455990"/>
                <a:gd name="csX275" fmla="*/ 239063 w 1453505"/>
                <a:gd name="csY275" fmla="*/ 74400 h 455990"/>
                <a:gd name="csX276" fmla="*/ 243950 w 1453505"/>
                <a:gd name="csY276" fmla="*/ 74229 h 455990"/>
                <a:gd name="csX277" fmla="*/ 238968 w 1453505"/>
                <a:gd name="csY277" fmla="*/ 74934 h 455990"/>
                <a:gd name="csX278" fmla="*/ 245007 w 1453505"/>
                <a:gd name="csY278" fmla="*/ 77629 h 455990"/>
                <a:gd name="csX279" fmla="*/ 250360 w 1453505"/>
                <a:gd name="csY279" fmla="*/ 78467 h 455990"/>
                <a:gd name="csX280" fmla="*/ 257094 w 1453505"/>
                <a:gd name="csY280" fmla="*/ 79096 h 455990"/>
                <a:gd name="csX281" fmla="*/ 287260 w 1453505"/>
                <a:gd name="csY281" fmla="*/ 126645 h 455990"/>
                <a:gd name="csX282" fmla="*/ 292689 w 1453505"/>
                <a:gd name="csY282" fmla="*/ 126216 h 455990"/>
                <a:gd name="csX283" fmla="*/ 287260 w 1453505"/>
                <a:gd name="csY283" fmla="*/ 126645 h 455990"/>
                <a:gd name="csX284" fmla="*/ 304919 w 1453505"/>
                <a:gd name="csY284" fmla="*/ 116253 h 455990"/>
                <a:gd name="csX285" fmla="*/ 303015 w 1453505"/>
                <a:gd name="csY285" fmla="*/ 111595 h 455990"/>
                <a:gd name="csX286" fmla="*/ 297166 w 1453505"/>
                <a:gd name="csY286" fmla="*/ 109614 h 455990"/>
                <a:gd name="csX287" fmla="*/ 292623 w 1453505"/>
                <a:gd name="csY287" fmla="*/ 107833 h 455990"/>
                <a:gd name="csX288" fmla="*/ 293394 w 1453505"/>
                <a:gd name="csY288" fmla="*/ 112853 h 455990"/>
                <a:gd name="csX289" fmla="*/ 298957 w 1453505"/>
                <a:gd name="csY289" fmla="*/ 113805 h 455990"/>
                <a:gd name="csX290" fmla="*/ 303500 w 1453505"/>
                <a:gd name="csY290" fmla="*/ 115853 h 455990"/>
                <a:gd name="csX291" fmla="*/ 301652 w 1453505"/>
                <a:gd name="csY291" fmla="*/ 121939 h 455990"/>
                <a:gd name="csX292" fmla="*/ 296852 w 1453505"/>
                <a:gd name="csY292" fmla="*/ 119720 h 455990"/>
                <a:gd name="csX293" fmla="*/ 301652 w 1453505"/>
                <a:gd name="csY293" fmla="*/ 121939 h 455990"/>
                <a:gd name="csX294" fmla="*/ 363603 w 1453505"/>
                <a:gd name="csY294" fmla="*/ 124359 h 455990"/>
                <a:gd name="csX295" fmla="*/ 358116 w 1453505"/>
                <a:gd name="csY295" fmla="*/ 122425 h 455990"/>
                <a:gd name="csX296" fmla="*/ 363603 w 1453505"/>
                <a:gd name="csY296" fmla="*/ 124359 h 455990"/>
                <a:gd name="csX297" fmla="*/ 365269 w 1453505"/>
                <a:gd name="csY297" fmla="*/ 18574 h 455990"/>
                <a:gd name="csX298" fmla="*/ 360250 w 1453505"/>
                <a:gd name="csY298" fmla="*/ 17450 h 455990"/>
                <a:gd name="csX299" fmla="*/ 354164 w 1453505"/>
                <a:gd name="csY299" fmla="*/ 16707 h 455990"/>
                <a:gd name="csX300" fmla="*/ 359993 w 1453505"/>
                <a:gd name="csY300" fmla="*/ 18269 h 455990"/>
                <a:gd name="csX301" fmla="*/ 365269 w 1453505"/>
                <a:gd name="csY301" fmla="*/ 18574 h 455990"/>
                <a:gd name="csX302" fmla="*/ 365832 w 1453505"/>
                <a:gd name="csY302" fmla="*/ 8059 h 455990"/>
                <a:gd name="csX303" fmla="*/ 371004 w 1453505"/>
                <a:gd name="csY303" fmla="*/ 7897 h 455990"/>
                <a:gd name="csX304" fmla="*/ 364365 w 1453505"/>
                <a:gd name="csY304" fmla="*/ 6992 h 455990"/>
                <a:gd name="csX305" fmla="*/ 413885 w 1453505"/>
                <a:gd name="csY305" fmla="*/ 77439 h 455990"/>
                <a:gd name="csX306" fmla="*/ 409152 w 1453505"/>
                <a:gd name="csY306" fmla="*/ 76286 h 455990"/>
                <a:gd name="csX307" fmla="*/ 413885 w 1453505"/>
                <a:gd name="csY307" fmla="*/ 77439 h 455990"/>
                <a:gd name="csX308" fmla="*/ 364117 w 1453505"/>
                <a:gd name="csY308" fmla="*/ 81506 h 455990"/>
                <a:gd name="csX309" fmla="*/ 370242 w 1453505"/>
                <a:gd name="csY309" fmla="*/ 80420 h 455990"/>
                <a:gd name="csX310" fmla="*/ 375700 w 1453505"/>
                <a:gd name="csY310" fmla="*/ 79896 h 455990"/>
                <a:gd name="csX311" fmla="*/ 370194 w 1453505"/>
                <a:gd name="csY311" fmla="*/ 78848 h 455990"/>
                <a:gd name="csX312" fmla="*/ 364403 w 1453505"/>
                <a:gd name="csY312" fmla="*/ 76877 h 455990"/>
                <a:gd name="csX313" fmla="*/ 401760 w 1453505"/>
                <a:gd name="csY313" fmla="*/ 83258 h 455990"/>
                <a:gd name="csX314" fmla="*/ 396998 w 1453505"/>
                <a:gd name="csY314" fmla="*/ 80429 h 455990"/>
                <a:gd name="csX315" fmla="*/ 401760 w 1453505"/>
                <a:gd name="csY315" fmla="*/ 83258 h 455990"/>
                <a:gd name="csX316" fmla="*/ 440441 w 1453505"/>
                <a:gd name="csY316" fmla="*/ 84592 h 455990"/>
                <a:gd name="csX317" fmla="*/ 435993 w 1453505"/>
                <a:gd name="csY317" fmla="*/ 80772 h 455990"/>
                <a:gd name="csX318" fmla="*/ 440441 w 1453505"/>
                <a:gd name="csY318" fmla="*/ 84592 h 455990"/>
                <a:gd name="csX319" fmla="*/ 424401 w 1453505"/>
                <a:gd name="csY319" fmla="*/ 89031 h 455990"/>
                <a:gd name="csX320" fmla="*/ 429611 w 1453505"/>
                <a:gd name="csY320" fmla="*/ 88897 h 455990"/>
                <a:gd name="csX321" fmla="*/ 434116 w 1453505"/>
                <a:gd name="csY321" fmla="*/ 87040 h 455990"/>
                <a:gd name="csX322" fmla="*/ 428249 w 1453505"/>
                <a:gd name="csY322" fmla="*/ 85659 h 455990"/>
                <a:gd name="csX323" fmla="*/ 423544 w 1453505"/>
                <a:gd name="csY323" fmla="*/ 88288 h 455990"/>
                <a:gd name="csX324" fmla="*/ 439822 w 1453505"/>
                <a:gd name="csY324" fmla="*/ 52207 h 455990"/>
                <a:gd name="csX325" fmla="*/ 434745 w 1453505"/>
                <a:gd name="csY325" fmla="*/ 51702 h 455990"/>
                <a:gd name="csX326" fmla="*/ 439584 w 1453505"/>
                <a:gd name="csY326" fmla="*/ 51931 h 455990"/>
                <a:gd name="csX327" fmla="*/ 436117 w 1453505"/>
                <a:gd name="csY327" fmla="*/ 52788 h 455990"/>
                <a:gd name="csX328" fmla="*/ 430583 w 1453505"/>
                <a:gd name="csY328" fmla="*/ 52150 h 455990"/>
                <a:gd name="csX329" fmla="*/ 436117 w 1453505"/>
                <a:gd name="csY329" fmla="*/ 52788 h 455990"/>
                <a:gd name="csX330" fmla="*/ 441908 w 1453505"/>
                <a:gd name="csY330" fmla="*/ 60208 h 455990"/>
                <a:gd name="csX331" fmla="*/ 437279 w 1453505"/>
                <a:gd name="csY331" fmla="*/ 58865 h 455990"/>
                <a:gd name="csX332" fmla="*/ 441908 w 1453505"/>
                <a:gd name="csY332" fmla="*/ 60208 h 455990"/>
                <a:gd name="csX333" fmla="*/ 480922 w 1453505"/>
                <a:gd name="csY333" fmla="*/ 62894 h 455990"/>
                <a:gd name="csX334" fmla="*/ 475169 w 1453505"/>
                <a:gd name="csY334" fmla="*/ 61627 h 455990"/>
                <a:gd name="csX335" fmla="*/ 480570 w 1453505"/>
                <a:gd name="csY335" fmla="*/ 62608 h 455990"/>
                <a:gd name="csX336" fmla="*/ 407990 w 1453505"/>
                <a:gd name="csY336" fmla="*/ 150438 h 455990"/>
                <a:gd name="csX337" fmla="*/ 403475 w 1453505"/>
                <a:gd name="csY337" fmla="*/ 148886 h 455990"/>
                <a:gd name="csX338" fmla="*/ 407990 w 1453505"/>
                <a:gd name="csY338" fmla="*/ 150438 h 455990"/>
                <a:gd name="csX339" fmla="*/ 407742 w 1453505"/>
                <a:gd name="csY339" fmla="*/ 149743 h 455990"/>
                <a:gd name="csX340" fmla="*/ 403275 w 1453505"/>
                <a:gd name="csY340" fmla="*/ 148067 h 455990"/>
                <a:gd name="csX341" fmla="*/ 407742 w 1453505"/>
                <a:gd name="csY341" fmla="*/ 149743 h 455990"/>
                <a:gd name="csX342" fmla="*/ 419210 w 1453505"/>
                <a:gd name="csY342" fmla="*/ 149486 h 455990"/>
                <a:gd name="csX343" fmla="*/ 414400 w 1453505"/>
                <a:gd name="csY343" fmla="*/ 148085 h 455990"/>
                <a:gd name="csX344" fmla="*/ 419210 w 1453505"/>
                <a:gd name="csY344" fmla="*/ 149486 h 455990"/>
                <a:gd name="csX345" fmla="*/ 418048 w 1453505"/>
                <a:gd name="csY345" fmla="*/ 149791 h 455990"/>
                <a:gd name="csX346" fmla="*/ 413133 w 1453505"/>
                <a:gd name="csY346" fmla="*/ 148428 h 455990"/>
                <a:gd name="csX347" fmla="*/ 417800 w 1453505"/>
                <a:gd name="csY347" fmla="*/ 149581 h 455990"/>
                <a:gd name="csX348" fmla="*/ 310358 w 1453505"/>
                <a:gd name="csY348" fmla="*/ 455838 h 455990"/>
                <a:gd name="csX349" fmla="*/ 313177 w 1453505"/>
                <a:gd name="csY349" fmla="*/ 451762 h 455990"/>
                <a:gd name="csX350" fmla="*/ 316768 w 1453505"/>
                <a:gd name="csY350" fmla="*/ 448294 h 455990"/>
                <a:gd name="csX351" fmla="*/ 311987 w 1453505"/>
                <a:gd name="csY351" fmla="*/ 443142 h 455990"/>
                <a:gd name="csX352" fmla="*/ 307282 w 1453505"/>
                <a:gd name="csY352" fmla="*/ 438008 h 455990"/>
                <a:gd name="csX353" fmla="*/ 303252 w 1453505"/>
                <a:gd name="csY353" fmla="*/ 433464 h 455990"/>
                <a:gd name="csX354" fmla="*/ 301833 w 1453505"/>
                <a:gd name="csY354" fmla="*/ 428625 h 455990"/>
                <a:gd name="csX355" fmla="*/ 301395 w 1453505"/>
                <a:gd name="csY355" fmla="*/ 423444 h 455990"/>
                <a:gd name="csX356" fmla="*/ 297004 w 1453505"/>
                <a:gd name="csY356" fmla="*/ 418891 h 455990"/>
                <a:gd name="csX357" fmla="*/ 292784 w 1453505"/>
                <a:gd name="csY357" fmla="*/ 415243 h 455990"/>
                <a:gd name="csX358" fmla="*/ 292804 w 1453505"/>
                <a:gd name="csY358" fmla="*/ 410194 h 455990"/>
                <a:gd name="csX359" fmla="*/ 295061 w 1453505"/>
                <a:gd name="csY359" fmla="*/ 405422 h 455990"/>
                <a:gd name="csX360" fmla="*/ 296871 w 1453505"/>
                <a:gd name="csY360" fmla="*/ 400298 h 455990"/>
                <a:gd name="csX361" fmla="*/ 302081 w 1453505"/>
                <a:gd name="csY361" fmla="*/ 402441 h 455990"/>
                <a:gd name="csX362" fmla="*/ 305577 w 1453505"/>
                <a:gd name="csY362" fmla="*/ 399041 h 455990"/>
                <a:gd name="csX363" fmla="*/ 309596 w 1453505"/>
                <a:gd name="csY363" fmla="*/ 396078 h 455990"/>
                <a:gd name="csX364" fmla="*/ 309501 w 1453505"/>
                <a:gd name="csY364" fmla="*/ 390383 h 455990"/>
                <a:gd name="csX365" fmla="*/ 302709 w 1453505"/>
                <a:gd name="csY365" fmla="*/ 387868 h 455990"/>
                <a:gd name="csX366" fmla="*/ 302652 w 1453505"/>
                <a:gd name="csY366" fmla="*/ 381505 h 455990"/>
                <a:gd name="csX367" fmla="*/ 299728 w 1453505"/>
                <a:gd name="csY367" fmla="*/ 377562 h 455990"/>
                <a:gd name="csX368" fmla="*/ 295718 w 1453505"/>
                <a:gd name="csY368" fmla="*/ 374076 h 455990"/>
                <a:gd name="csX369" fmla="*/ 289889 w 1453505"/>
                <a:gd name="csY369" fmla="*/ 373247 h 455990"/>
                <a:gd name="csX370" fmla="*/ 284317 w 1453505"/>
                <a:gd name="csY370" fmla="*/ 372333 h 455990"/>
                <a:gd name="csX371" fmla="*/ 282993 w 1453505"/>
                <a:gd name="csY371" fmla="*/ 366884 h 455990"/>
                <a:gd name="csX372" fmla="*/ 276163 w 1453505"/>
                <a:gd name="csY372" fmla="*/ 364836 h 455990"/>
                <a:gd name="csX373" fmla="*/ 277468 w 1453505"/>
                <a:gd name="csY373" fmla="*/ 358369 h 455990"/>
                <a:gd name="csX374" fmla="*/ 276316 w 1453505"/>
                <a:gd name="csY374" fmla="*/ 353521 h 455990"/>
                <a:gd name="csX375" fmla="*/ 275973 w 1453505"/>
                <a:gd name="csY375" fmla="*/ 348492 h 455990"/>
                <a:gd name="csX376" fmla="*/ 279659 w 1453505"/>
                <a:gd name="csY376" fmla="*/ 344139 h 455990"/>
                <a:gd name="csX377" fmla="*/ 285155 w 1453505"/>
                <a:gd name="csY377" fmla="*/ 342681 h 455990"/>
                <a:gd name="csX378" fmla="*/ 289069 w 1453505"/>
                <a:gd name="csY378" fmla="*/ 346920 h 455990"/>
                <a:gd name="csX379" fmla="*/ 294080 w 1453505"/>
                <a:gd name="csY379" fmla="*/ 346272 h 455990"/>
                <a:gd name="csX380" fmla="*/ 290908 w 1453505"/>
                <a:gd name="csY380" fmla="*/ 338224 h 455990"/>
                <a:gd name="csX381" fmla="*/ 297375 w 1453505"/>
                <a:gd name="csY381" fmla="*/ 334919 h 455990"/>
                <a:gd name="csX382" fmla="*/ 301690 w 1453505"/>
                <a:gd name="csY382" fmla="*/ 330099 h 455990"/>
                <a:gd name="csX383" fmla="*/ 306157 w 1453505"/>
                <a:gd name="csY383" fmla="*/ 327384 h 455990"/>
                <a:gd name="csX384" fmla="*/ 312434 w 1453505"/>
                <a:gd name="csY384" fmla="*/ 324698 h 455990"/>
                <a:gd name="csX385" fmla="*/ 317121 w 1453505"/>
                <a:gd name="csY385" fmla="*/ 327584 h 455990"/>
                <a:gd name="csX386" fmla="*/ 321283 w 1453505"/>
                <a:gd name="csY386" fmla="*/ 324669 h 455990"/>
                <a:gd name="csX387" fmla="*/ 326036 w 1453505"/>
                <a:gd name="csY387" fmla="*/ 327527 h 455990"/>
                <a:gd name="csX388" fmla="*/ 331713 w 1453505"/>
                <a:gd name="csY388" fmla="*/ 327118 h 455990"/>
                <a:gd name="csX389" fmla="*/ 336761 w 1453505"/>
                <a:gd name="csY389" fmla="*/ 328279 h 455990"/>
                <a:gd name="csX390" fmla="*/ 342905 w 1453505"/>
                <a:gd name="csY390" fmla="*/ 331747 h 455990"/>
                <a:gd name="csX391" fmla="*/ 347705 w 1453505"/>
                <a:gd name="csY391" fmla="*/ 334842 h 455990"/>
                <a:gd name="csX392" fmla="*/ 352659 w 1453505"/>
                <a:gd name="csY392" fmla="*/ 333956 h 455990"/>
                <a:gd name="csX393" fmla="*/ 358745 w 1453505"/>
                <a:gd name="csY393" fmla="*/ 337795 h 455990"/>
                <a:gd name="csX394" fmla="*/ 364117 w 1453505"/>
                <a:gd name="csY394" fmla="*/ 336080 h 455990"/>
                <a:gd name="csX395" fmla="*/ 369213 w 1453505"/>
                <a:gd name="csY395" fmla="*/ 333290 h 455990"/>
                <a:gd name="csX396" fmla="*/ 374414 w 1453505"/>
                <a:gd name="csY396" fmla="*/ 333023 h 455990"/>
                <a:gd name="csX397" fmla="*/ 379262 w 1453505"/>
                <a:gd name="csY397" fmla="*/ 333804 h 455990"/>
                <a:gd name="csX398" fmla="*/ 383910 w 1453505"/>
                <a:gd name="csY398" fmla="*/ 331089 h 455990"/>
                <a:gd name="csX399" fmla="*/ 387891 w 1453505"/>
                <a:gd name="csY399" fmla="*/ 334661 h 455990"/>
                <a:gd name="csX400" fmla="*/ 398379 w 1453505"/>
                <a:gd name="csY400" fmla="*/ 337852 h 455990"/>
                <a:gd name="csX401" fmla="*/ 404170 w 1453505"/>
                <a:gd name="csY401" fmla="*/ 335357 h 455990"/>
                <a:gd name="csX402" fmla="*/ 410742 w 1453505"/>
                <a:gd name="csY402" fmla="*/ 337262 h 455990"/>
                <a:gd name="csX403" fmla="*/ 416381 w 1453505"/>
                <a:gd name="csY403" fmla="*/ 335442 h 455990"/>
                <a:gd name="csX404" fmla="*/ 415552 w 1453505"/>
                <a:gd name="csY404" fmla="*/ 330165 h 455990"/>
                <a:gd name="csX405" fmla="*/ 409133 w 1453505"/>
                <a:gd name="csY405" fmla="*/ 327422 h 455990"/>
                <a:gd name="csX406" fmla="*/ 402341 w 1453505"/>
                <a:gd name="csY406" fmla="*/ 325155 h 455990"/>
                <a:gd name="csX407" fmla="*/ 398502 w 1453505"/>
                <a:gd name="csY407" fmla="*/ 321984 h 455990"/>
                <a:gd name="csX408" fmla="*/ 402970 w 1453505"/>
                <a:gd name="csY408" fmla="*/ 318936 h 455990"/>
                <a:gd name="csX409" fmla="*/ 401979 w 1453505"/>
                <a:gd name="csY409" fmla="*/ 313011 h 455990"/>
                <a:gd name="csX410" fmla="*/ 404132 w 1453505"/>
                <a:gd name="csY410" fmla="*/ 308182 h 455990"/>
                <a:gd name="csX411" fmla="*/ 409989 w 1453505"/>
                <a:gd name="csY411" fmla="*/ 308715 h 455990"/>
                <a:gd name="csX412" fmla="*/ 405980 w 1453505"/>
                <a:gd name="csY412" fmla="*/ 305991 h 455990"/>
                <a:gd name="csX413" fmla="*/ 401493 w 1453505"/>
                <a:gd name="csY413" fmla="*/ 303667 h 455990"/>
                <a:gd name="csX414" fmla="*/ 397779 w 1453505"/>
                <a:gd name="csY414" fmla="*/ 300457 h 455990"/>
                <a:gd name="csX415" fmla="*/ 399464 w 1453505"/>
                <a:gd name="csY415" fmla="*/ 295942 h 455990"/>
                <a:gd name="csX416" fmla="*/ 404446 w 1453505"/>
                <a:gd name="csY416" fmla="*/ 296390 h 455990"/>
                <a:gd name="csX417" fmla="*/ 411504 w 1453505"/>
                <a:gd name="csY417" fmla="*/ 295999 h 455990"/>
                <a:gd name="csX418" fmla="*/ 417419 w 1453505"/>
                <a:gd name="csY418" fmla="*/ 294895 h 455990"/>
                <a:gd name="csX419" fmla="*/ 422982 w 1453505"/>
                <a:gd name="csY419" fmla="*/ 293085 h 455990"/>
                <a:gd name="csX420" fmla="*/ 428639 w 1453505"/>
                <a:gd name="csY420" fmla="*/ 292408 h 455990"/>
                <a:gd name="csX421" fmla="*/ 433497 w 1453505"/>
                <a:gd name="csY421" fmla="*/ 291218 h 455990"/>
                <a:gd name="csX422" fmla="*/ 440298 w 1453505"/>
                <a:gd name="csY422" fmla="*/ 288913 h 455990"/>
                <a:gd name="csX423" fmla="*/ 451585 w 1453505"/>
                <a:gd name="csY423" fmla="*/ 286903 h 455990"/>
                <a:gd name="csX424" fmla="*/ 456881 w 1453505"/>
                <a:gd name="csY424" fmla="*/ 285826 h 455990"/>
                <a:gd name="csX425" fmla="*/ 462015 w 1453505"/>
                <a:gd name="csY425" fmla="*/ 284560 h 455990"/>
                <a:gd name="csX426" fmla="*/ 464654 w 1453505"/>
                <a:gd name="csY426" fmla="*/ 280302 h 455990"/>
                <a:gd name="csX427" fmla="*/ 469978 w 1453505"/>
                <a:gd name="csY427" fmla="*/ 280083 h 455990"/>
                <a:gd name="csX428" fmla="*/ 477036 w 1453505"/>
                <a:gd name="csY428" fmla="*/ 281683 h 455990"/>
                <a:gd name="csX429" fmla="*/ 483180 w 1453505"/>
                <a:gd name="csY429" fmla="*/ 281169 h 455990"/>
                <a:gd name="csX430" fmla="*/ 487799 w 1453505"/>
                <a:gd name="csY430" fmla="*/ 283303 h 455990"/>
                <a:gd name="csX431" fmla="*/ 490762 w 1453505"/>
                <a:gd name="csY431" fmla="*/ 287684 h 455990"/>
                <a:gd name="csX432" fmla="*/ 493962 w 1453505"/>
                <a:gd name="csY432" fmla="*/ 292075 h 455990"/>
                <a:gd name="csX433" fmla="*/ 497810 w 1453505"/>
                <a:gd name="csY433" fmla="*/ 295161 h 455990"/>
                <a:gd name="csX434" fmla="*/ 502916 w 1453505"/>
                <a:gd name="csY434" fmla="*/ 293961 h 455990"/>
                <a:gd name="csX435" fmla="*/ 507659 w 1453505"/>
                <a:gd name="csY435" fmla="*/ 295113 h 455990"/>
                <a:gd name="csX436" fmla="*/ 512450 w 1453505"/>
                <a:gd name="csY436" fmla="*/ 295799 h 455990"/>
                <a:gd name="csX437" fmla="*/ 518127 w 1453505"/>
                <a:gd name="csY437" fmla="*/ 297142 h 455990"/>
                <a:gd name="csX438" fmla="*/ 519413 w 1453505"/>
                <a:gd name="csY438" fmla="*/ 302248 h 455990"/>
                <a:gd name="csX439" fmla="*/ 525328 w 1453505"/>
                <a:gd name="csY439" fmla="*/ 300924 h 455990"/>
                <a:gd name="csX440" fmla="*/ 530557 w 1453505"/>
                <a:gd name="csY440" fmla="*/ 300457 h 455990"/>
                <a:gd name="csX441" fmla="*/ 535005 w 1453505"/>
                <a:gd name="csY441" fmla="*/ 297914 h 455990"/>
                <a:gd name="csX442" fmla="*/ 542311 w 1453505"/>
                <a:gd name="csY442" fmla="*/ 293227 h 455990"/>
                <a:gd name="csX443" fmla="*/ 547093 w 1453505"/>
                <a:gd name="csY443" fmla="*/ 291275 h 455990"/>
                <a:gd name="csX444" fmla="*/ 546521 w 1453505"/>
                <a:gd name="csY444" fmla="*/ 296009 h 455990"/>
                <a:gd name="csX445" fmla="*/ 555856 w 1453505"/>
                <a:gd name="csY445" fmla="*/ 300733 h 455990"/>
                <a:gd name="csX446" fmla="*/ 564390 w 1453505"/>
                <a:gd name="csY446" fmla="*/ 305058 h 455990"/>
                <a:gd name="csX447" fmla="*/ 570048 w 1453505"/>
                <a:gd name="csY447" fmla="*/ 309553 h 455990"/>
                <a:gd name="csX448" fmla="*/ 577897 w 1453505"/>
                <a:gd name="csY448" fmla="*/ 316040 h 455990"/>
                <a:gd name="csX449" fmla="*/ 584964 w 1453505"/>
                <a:gd name="csY449" fmla="*/ 321784 h 455990"/>
                <a:gd name="csX450" fmla="*/ 600813 w 1453505"/>
                <a:gd name="csY450" fmla="*/ 336261 h 455990"/>
                <a:gd name="csX451" fmla="*/ 602585 w 1453505"/>
                <a:gd name="csY451" fmla="*/ 331727 h 455990"/>
                <a:gd name="csX452" fmla="*/ 607652 w 1453505"/>
                <a:gd name="csY452" fmla="*/ 330756 h 455990"/>
                <a:gd name="csX453" fmla="*/ 612577 w 1453505"/>
                <a:gd name="csY453" fmla="*/ 333366 h 455990"/>
                <a:gd name="csX454" fmla="*/ 617158 w 1453505"/>
                <a:gd name="csY454" fmla="*/ 335738 h 455990"/>
                <a:gd name="csX455" fmla="*/ 622045 w 1453505"/>
                <a:gd name="csY455" fmla="*/ 336281 h 455990"/>
                <a:gd name="csX456" fmla="*/ 626998 w 1453505"/>
                <a:gd name="csY456" fmla="*/ 334071 h 455990"/>
                <a:gd name="csX457" fmla="*/ 631713 w 1453505"/>
                <a:gd name="csY457" fmla="*/ 333090 h 455990"/>
                <a:gd name="csX458" fmla="*/ 636666 w 1453505"/>
                <a:gd name="csY458" fmla="*/ 334442 h 455990"/>
                <a:gd name="csX459" fmla="*/ 641085 w 1453505"/>
                <a:gd name="csY459" fmla="*/ 337538 h 455990"/>
                <a:gd name="csX460" fmla="*/ 644686 w 1453505"/>
                <a:gd name="csY460" fmla="*/ 340929 h 455990"/>
                <a:gd name="csX461" fmla="*/ 649181 w 1453505"/>
                <a:gd name="csY461" fmla="*/ 342720 h 455990"/>
                <a:gd name="csX462" fmla="*/ 654077 w 1453505"/>
                <a:gd name="csY462" fmla="*/ 344558 h 455990"/>
                <a:gd name="csX463" fmla="*/ 657659 w 1453505"/>
                <a:gd name="csY463" fmla="*/ 348463 h 455990"/>
                <a:gd name="csX464" fmla="*/ 662173 w 1453505"/>
                <a:gd name="csY464" fmla="*/ 350111 h 455990"/>
                <a:gd name="csX465" fmla="*/ 666717 w 1453505"/>
                <a:gd name="csY465" fmla="*/ 351682 h 455990"/>
                <a:gd name="csX466" fmla="*/ 671070 w 1453505"/>
                <a:gd name="csY466" fmla="*/ 349006 h 455990"/>
                <a:gd name="csX467" fmla="*/ 675490 w 1453505"/>
                <a:gd name="csY467" fmla="*/ 351530 h 455990"/>
                <a:gd name="csX468" fmla="*/ 679585 w 1453505"/>
                <a:gd name="csY468" fmla="*/ 354569 h 455990"/>
                <a:gd name="csX469" fmla="*/ 683909 w 1453505"/>
                <a:gd name="csY469" fmla="*/ 356645 h 455990"/>
                <a:gd name="csX470" fmla="*/ 688606 w 1453505"/>
                <a:gd name="csY470" fmla="*/ 355493 h 455990"/>
                <a:gd name="csX471" fmla="*/ 691996 w 1453505"/>
                <a:gd name="csY471" fmla="*/ 351873 h 455990"/>
                <a:gd name="csX472" fmla="*/ 696778 w 1453505"/>
                <a:gd name="csY472" fmla="*/ 351949 h 455990"/>
                <a:gd name="csX473" fmla="*/ 700864 w 1453505"/>
                <a:gd name="csY473" fmla="*/ 349463 h 455990"/>
                <a:gd name="csX474" fmla="*/ 704017 w 1453505"/>
                <a:gd name="csY474" fmla="*/ 345472 h 455990"/>
                <a:gd name="csX475" fmla="*/ 707636 w 1453505"/>
                <a:gd name="csY475" fmla="*/ 342329 h 455990"/>
                <a:gd name="csX476" fmla="*/ 711799 w 1453505"/>
                <a:gd name="csY476" fmla="*/ 339957 h 455990"/>
                <a:gd name="csX477" fmla="*/ 716285 w 1453505"/>
                <a:gd name="csY477" fmla="*/ 338128 h 455990"/>
                <a:gd name="csX478" fmla="*/ 721390 w 1453505"/>
                <a:gd name="csY478" fmla="*/ 336385 h 455990"/>
                <a:gd name="csX479" fmla="*/ 726220 w 1453505"/>
                <a:gd name="csY479" fmla="*/ 336395 h 455990"/>
                <a:gd name="csX480" fmla="*/ 730734 w 1453505"/>
                <a:gd name="csY480" fmla="*/ 338128 h 455990"/>
                <a:gd name="csX481" fmla="*/ 735792 w 1453505"/>
                <a:gd name="csY481" fmla="*/ 337871 h 455990"/>
                <a:gd name="csX482" fmla="*/ 741908 w 1453505"/>
                <a:gd name="csY482" fmla="*/ 338109 h 455990"/>
                <a:gd name="csX483" fmla="*/ 746032 w 1453505"/>
                <a:gd name="csY483" fmla="*/ 342662 h 455990"/>
                <a:gd name="csX484" fmla="*/ 750861 w 1453505"/>
                <a:gd name="csY484" fmla="*/ 344615 h 455990"/>
                <a:gd name="csX485" fmla="*/ 758129 w 1453505"/>
                <a:gd name="csY485" fmla="*/ 345815 h 455990"/>
                <a:gd name="csX486" fmla="*/ 763434 w 1453505"/>
                <a:gd name="csY486" fmla="*/ 345653 h 455990"/>
                <a:gd name="csX487" fmla="*/ 768491 w 1453505"/>
                <a:gd name="csY487" fmla="*/ 346825 h 455990"/>
                <a:gd name="csX488" fmla="*/ 774140 w 1453505"/>
                <a:gd name="csY488" fmla="*/ 346625 h 455990"/>
                <a:gd name="csX489" fmla="*/ 779093 w 1453505"/>
                <a:gd name="csY489" fmla="*/ 348025 h 455990"/>
                <a:gd name="csX490" fmla="*/ 783227 w 1453505"/>
                <a:gd name="csY490" fmla="*/ 345272 h 455990"/>
                <a:gd name="csX491" fmla="*/ 783227 w 1453505"/>
                <a:gd name="csY491" fmla="*/ 340471 h 455990"/>
                <a:gd name="csX492" fmla="*/ 779312 w 1453505"/>
                <a:gd name="csY492" fmla="*/ 337509 h 455990"/>
                <a:gd name="csX493" fmla="*/ 775740 w 1453505"/>
                <a:gd name="csY493" fmla="*/ 333994 h 455990"/>
                <a:gd name="csX494" fmla="*/ 773654 w 1453505"/>
                <a:gd name="csY494" fmla="*/ 329699 h 455990"/>
                <a:gd name="csX495" fmla="*/ 774140 w 1453505"/>
                <a:gd name="csY495" fmla="*/ 324546 h 455990"/>
                <a:gd name="csX496" fmla="*/ 776483 w 1453505"/>
                <a:gd name="csY496" fmla="*/ 320126 h 455990"/>
                <a:gd name="csX497" fmla="*/ 781217 w 1453505"/>
                <a:gd name="csY497" fmla="*/ 321107 h 455990"/>
                <a:gd name="csX498" fmla="*/ 785970 w 1453505"/>
                <a:gd name="csY498" fmla="*/ 322202 h 455990"/>
                <a:gd name="csX499" fmla="*/ 790599 w 1453505"/>
                <a:gd name="csY499" fmla="*/ 324108 h 455990"/>
                <a:gd name="csX500" fmla="*/ 795504 w 1453505"/>
                <a:gd name="csY500" fmla="*/ 324070 h 455990"/>
                <a:gd name="csX501" fmla="*/ 800353 w 1453505"/>
                <a:gd name="csY501" fmla="*/ 325651 h 455990"/>
                <a:gd name="csX502" fmla="*/ 805296 w 1453505"/>
                <a:gd name="csY502" fmla="*/ 327089 h 455990"/>
                <a:gd name="csX503" fmla="*/ 810230 w 1453505"/>
                <a:gd name="csY503" fmla="*/ 327708 h 455990"/>
                <a:gd name="csX504" fmla="*/ 815069 w 1453505"/>
                <a:gd name="csY504" fmla="*/ 329461 h 455990"/>
                <a:gd name="csX505" fmla="*/ 818041 w 1453505"/>
                <a:gd name="csY505" fmla="*/ 333433 h 455990"/>
                <a:gd name="csX506" fmla="*/ 821565 w 1453505"/>
                <a:gd name="csY506" fmla="*/ 337185 h 455990"/>
                <a:gd name="csX507" fmla="*/ 825832 w 1453505"/>
                <a:gd name="csY507" fmla="*/ 339748 h 455990"/>
                <a:gd name="csX508" fmla="*/ 831023 w 1453505"/>
                <a:gd name="csY508" fmla="*/ 341548 h 455990"/>
                <a:gd name="csX509" fmla="*/ 836834 w 1453505"/>
                <a:gd name="csY509" fmla="*/ 342900 h 455990"/>
                <a:gd name="csX510" fmla="*/ 841910 w 1453505"/>
                <a:gd name="csY510" fmla="*/ 343453 h 455990"/>
                <a:gd name="csX511" fmla="*/ 846301 w 1453505"/>
                <a:gd name="csY511" fmla="*/ 341615 h 455990"/>
                <a:gd name="csX512" fmla="*/ 851140 w 1453505"/>
                <a:gd name="csY512" fmla="*/ 340529 h 455990"/>
                <a:gd name="csX513" fmla="*/ 855978 w 1453505"/>
                <a:gd name="csY513" fmla="*/ 339967 h 455990"/>
                <a:gd name="csX514" fmla="*/ 860865 w 1453505"/>
                <a:gd name="csY514" fmla="*/ 341024 h 455990"/>
                <a:gd name="csX515" fmla="*/ 866142 w 1453505"/>
                <a:gd name="csY515" fmla="*/ 341157 h 455990"/>
                <a:gd name="csX516" fmla="*/ 871028 w 1453505"/>
                <a:gd name="csY516" fmla="*/ 342738 h 455990"/>
                <a:gd name="csX517" fmla="*/ 875562 w 1453505"/>
                <a:gd name="csY517" fmla="*/ 345434 h 455990"/>
                <a:gd name="csX518" fmla="*/ 880686 w 1453505"/>
                <a:gd name="csY518" fmla="*/ 345691 h 455990"/>
                <a:gd name="csX519" fmla="*/ 884230 w 1453505"/>
                <a:gd name="csY519" fmla="*/ 348892 h 455990"/>
                <a:gd name="csX520" fmla="*/ 889164 w 1453505"/>
                <a:gd name="csY520" fmla="*/ 351130 h 455990"/>
                <a:gd name="csX521" fmla="*/ 893317 w 1453505"/>
                <a:gd name="csY521" fmla="*/ 353626 h 455990"/>
                <a:gd name="csX522" fmla="*/ 898165 w 1453505"/>
                <a:gd name="csY522" fmla="*/ 353730 h 455990"/>
                <a:gd name="csX523" fmla="*/ 903013 w 1453505"/>
                <a:gd name="csY523" fmla="*/ 354730 h 455990"/>
                <a:gd name="csX524" fmla="*/ 908861 w 1453505"/>
                <a:gd name="csY524" fmla="*/ 355454 h 455990"/>
                <a:gd name="csX525" fmla="*/ 913758 w 1453505"/>
                <a:gd name="csY525" fmla="*/ 355388 h 455990"/>
                <a:gd name="csX526" fmla="*/ 918777 w 1453505"/>
                <a:gd name="csY526" fmla="*/ 354492 h 455990"/>
                <a:gd name="csX527" fmla="*/ 923816 w 1453505"/>
                <a:gd name="csY527" fmla="*/ 353026 h 455990"/>
                <a:gd name="csX528" fmla="*/ 929140 w 1453505"/>
                <a:gd name="csY528" fmla="*/ 351720 h 455990"/>
                <a:gd name="csX529" fmla="*/ 934407 w 1453505"/>
                <a:gd name="csY529" fmla="*/ 351206 h 455990"/>
                <a:gd name="csX530" fmla="*/ 937141 w 1453505"/>
                <a:gd name="csY530" fmla="*/ 346425 h 455990"/>
                <a:gd name="csX531" fmla="*/ 941647 w 1453505"/>
                <a:gd name="csY531" fmla="*/ 342758 h 455990"/>
                <a:gd name="csX532" fmla="*/ 946514 w 1453505"/>
                <a:gd name="csY532" fmla="*/ 342291 h 455990"/>
                <a:gd name="csX533" fmla="*/ 952305 w 1453505"/>
                <a:gd name="csY533" fmla="*/ 344139 h 455990"/>
                <a:gd name="csX534" fmla="*/ 957734 w 1453505"/>
                <a:gd name="csY534" fmla="*/ 346291 h 455990"/>
                <a:gd name="csX535" fmla="*/ 962992 w 1453505"/>
                <a:gd name="csY535" fmla="*/ 345120 h 455990"/>
                <a:gd name="csX536" fmla="*/ 969088 w 1453505"/>
                <a:gd name="csY536" fmla="*/ 346148 h 455990"/>
                <a:gd name="csX537" fmla="*/ 975327 w 1453505"/>
                <a:gd name="csY537" fmla="*/ 349215 h 455990"/>
                <a:gd name="csX538" fmla="*/ 983871 w 1453505"/>
                <a:gd name="csY538" fmla="*/ 351273 h 455990"/>
                <a:gd name="csX539" fmla="*/ 987719 w 1453505"/>
                <a:gd name="csY539" fmla="*/ 347987 h 455990"/>
                <a:gd name="csX540" fmla="*/ 992986 w 1453505"/>
                <a:gd name="csY540" fmla="*/ 345453 h 455990"/>
                <a:gd name="csX541" fmla="*/ 991605 w 1453505"/>
                <a:gd name="csY541" fmla="*/ 340834 h 455990"/>
                <a:gd name="csX542" fmla="*/ 990319 w 1453505"/>
                <a:gd name="csY542" fmla="*/ 336233 h 455990"/>
                <a:gd name="csX543" fmla="*/ 989138 w 1453505"/>
                <a:gd name="csY543" fmla="*/ 330832 h 455990"/>
                <a:gd name="csX544" fmla="*/ 988100 w 1453505"/>
                <a:gd name="csY544" fmla="*/ 325879 h 455990"/>
                <a:gd name="csX545" fmla="*/ 991100 w 1453505"/>
                <a:gd name="csY545" fmla="*/ 321793 h 455990"/>
                <a:gd name="csX546" fmla="*/ 987195 w 1453505"/>
                <a:gd name="csY546" fmla="*/ 316878 h 455990"/>
                <a:gd name="csX547" fmla="*/ 982709 w 1453505"/>
                <a:gd name="csY547" fmla="*/ 312982 h 455990"/>
                <a:gd name="csX548" fmla="*/ 977470 w 1453505"/>
                <a:gd name="csY548" fmla="*/ 311573 h 455990"/>
                <a:gd name="csX549" fmla="*/ 980042 w 1453505"/>
                <a:gd name="csY549" fmla="*/ 307410 h 455990"/>
                <a:gd name="csX550" fmla="*/ 984290 w 1453505"/>
                <a:gd name="csY550" fmla="*/ 305191 h 455990"/>
                <a:gd name="csX551" fmla="*/ 988852 w 1453505"/>
                <a:gd name="csY551" fmla="*/ 303543 h 455990"/>
                <a:gd name="csX552" fmla="*/ 993625 w 1453505"/>
                <a:gd name="csY552" fmla="*/ 302810 h 455990"/>
                <a:gd name="csX553" fmla="*/ 998844 w 1453505"/>
                <a:gd name="csY553" fmla="*/ 302981 h 455990"/>
                <a:gd name="csX554" fmla="*/ 1003550 w 1453505"/>
                <a:gd name="csY554" fmla="*/ 302095 h 455990"/>
                <a:gd name="csX555" fmla="*/ 1009645 w 1453505"/>
                <a:gd name="csY555" fmla="*/ 303372 h 455990"/>
                <a:gd name="csX556" fmla="*/ 1015103 w 1453505"/>
                <a:gd name="csY556" fmla="*/ 305534 h 455990"/>
                <a:gd name="csX557" fmla="*/ 1019856 w 1453505"/>
                <a:gd name="csY557" fmla="*/ 306915 h 455990"/>
                <a:gd name="csX558" fmla="*/ 1025152 w 1453505"/>
                <a:gd name="csY558" fmla="*/ 306839 h 455990"/>
                <a:gd name="csX559" fmla="*/ 1030334 w 1453505"/>
                <a:gd name="csY559" fmla="*/ 308649 h 455990"/>
                <a:gd name="csX560" fmla="*/ 1034582 w 1453505"/>
                <a:gd name="csY560" fmla="*/ 311278 h 455990"/>
                <a:gd name="csX561" fmla="*/ 1038973 w 1453505"/>
                <a:gd name="csY561" fmla="*/ 313973 h 455990"/>
                <a:gd name="csX562" fmla="*/ 1043250 w 1453505"/>
                <a:gd name="csY562" fmla="*/ 317154 h 455990"/>
                <a:gd name="csX563" fmla="*/ 1047460 w 1453505"/>
                <a:gd name="csY563" fmla="*/ 320421 h 455990"/>
                <a:gd name="csX564" fmla="*/ 1051546 w 1453505"/>
                <a:gd name="csY564" fmla="*/ 323803 h 455990"/>
                <a:gd name="csX565" fmla="*/ 1055566 w 1453505"/>
                <a:gd name="csY565" fmla="*/ 326670 h 455990"/>
                <a:gd name="csX566" fmla="*/ 1059175 w 1453505"/>
                <a:gd name="csY566" fmla="*/ 330585 h 455990"/>
                <a:gd name="csX567" fmla="*/ 1062995 w 1453505"/>
                <a:gd name="csY567" fmla="*/ 333547 h 455990"/>
                <a:gd name="csX568" fmla="*/ 1067386 w 1453505"/>
                <a:gd name="csY568" fmla="*/ 336062 h 455990"/>
                <a:gd name="csX569" fmla="*/ 1070986 w 1453505"/>
                <a:gd name="csY569" fmla="*/ 339871 h 455990"/>
                <a:gd name="csX570" fmla="*/ 1075425 w 1453505"/>
                <a:gd name="csY570" fmla="*/ 342386 h 455990"/>
                <a:gd name="csX571" fmla="*/ 1078454 w 1453505"/>
                <a:gd name="csY571" fmla="*/ 347549 h 455990"/>
                <a:gd name="csX572" fmla="*/ 1082636 w 1453505"/>
                <a:gd name="csY572" fmla="*/ 350006 h 455990"/>
                <a:gd name="csX573" fmla="*/ 1087484 w 1453505"/>
                <a:gd name="csY573" fmla="*/ 351054 h 455990"/>
                <a:gd name="csX574" fmla="*/ 1092456 w 1453505"/>
                <a:gd name="csY574" fmla="*/ 350749 h 455990"/>
                <a:gd name="csX575" fmla="*/ 1096961 w 1453505"/>
                <a:gd name="csY575" fmla="*/ 352673 h 455990"/>
                <a:gd name="csX576" fmla="*/ 1101781 w 1453505"/>
                <a:gd name="csY576" fmla="*/ 352635 h 455990"/>
                <a:gd name="csX577" fmla="*/ 1106334 w 1453505"/>
                <a:gd name="csY577" fmla="*/ 355559 h 455990"/>
                <a:gd name="csX578" fmla="*/ 1111639 w 1453505"/>
                <a:gd name="csY578" fmla="*/ 358464 h 455990"/>
                <a:gd name="csX579" fmla="*/ 1116335 w 1453505"/>
                <a:gd name="csY579" fmla="*/ 359579 h 455990"/>
                <a:gd name="csX580" fmla="*/ 1119660 w 1453505"/>
                <a:gd name="csY580" fmla="*/ 363074 h 455990"/>
                <a:gd name="csX581" fmla="*/ 1123651 w 1453505"/>
                <a:gd name="csY581" fmla="*/ 365941 h 455990"/>
                <a:gd name="csX582" fmla="*/ 1127651 w 1453505"/>
                <a:gd name="csY582" fmla="*/ 371028 h 455990"/>
                <a:gd name="csX583" fmla="*/ 1133299 w 1453505"/>
                <a:gd name="csY583" fmla="*/ 373542 h 455990"/>
                <a:gd name="csX584" fmla="*/ 1138423 w 1453505"/>
                <a:gd name="csY584" fmla="*/ 373933 h 455990"/>
                <a:gd name="csX585" fmla="*/ 1143605 w 1453505"/>
                <a:gd name="csY585" fmla="*/ 373866 h 455990"/>
                <a:gd name="csX586" fmla="*/ 1147310 w 1453505"/>
                <a:gd name="csY586" fmla="*/ 370332 h 455990"/>
                <a:gd name="csX587" fmla="*/ 1152359 w 1453505"/>
                <a:gd name="csY587" fmla="*/ 368866 h 455990"/>
                <a:gd name="csX588" fmla="*/ 1156245 w 1453505"/>
                <a:gd name="csY588" fmla="*/ 365922 h 455990"/>
                <a:gd name="csX589" fmla="*/ 1162055 w 1453505"/>
                <a:gd name="csY589" fmla="*/ 365141 h 455990"/>
                <a:gd name="csX590" fmla="*/ 1163979 w 1453505"/>
                <a:gd name="csY590" fmla="*/ 369571 h 455990"/>
                <a:gd name="csX591" fmla="*/ 1168304 w 1453505"/>
                <a:gd name="csY591" fmla="*/ 373114 h 455990"/>
                <a:gd name="csX592" fmla="*/ 1166579 w 1453505"/>
                <a:gd name="csY592" fmla="*/ 377771 h 455990"/>
                <a:gd name="csX593" fmla="*/ 1168284 w 1453505"/>
                <a:gd name="csY593" fmla="*/ 382591 h 455990"/>
                <a:gd name="csX594" fmla="*/ 1170418 w 1453505"/>
                <a:gd name="csY594" fmla="*/ 386868 h 455990"/>
                <a:gd name="csX595" fmla="*/ 1172428 w 1453505"/>
                <a:gd name="csY595" fmla="*/ 391411 h 455990"/>
                <a:gd name="csX596" fmla="*/ 1172962 w 1453505"/>
                <a:gd name="csY596" fmla="*/ 396412 h 455990"/>
                <a:gd name="csX597" fmla="*/ 1172095 w 1453505"/>
                <a:gd name="csY597" fmla="*/ 401527 h 455990"/>
                <a:gd name="csX598" fmla="*/ 1174552 w 1453505"/>
                <a:gd name="csY598" fmla="*/ 405775 h 455990"/>
                <a:gd name="csX599" fmla="*/ 1161912 w 1453505"/>
                <a:gd name="csY599" fmla="*/ 404461 h 455990"/>
                <a:gd name="csX600" fmla="*/ 1158607 w 1453505"/>
                <a:gd name="csY600" fmla="*/ 408080 h 455990"/>
                <a:gd name="csX601" fmla="*/ 1164379 w 1453505"/>
                <a:gd name="csY601" fmla="*/ 419719 h 455990"/>
                <a:gd name="csX602" fmla="*/ 1166208 w 1453505"/>
                <a:gd name="csY602" fmla="*/ 424310 h 455990"/>
                <a:gd name="csX603" fmla="*/ 1169418 w 1453505"/>
                <a:gd name="csY603" fmla="*/ 427920 h 455990"/>
                <a:gd name="csX604" fmla="*/ 1170037 w 1453505"/>
                <a:gd name="csY604" fmla="*/ 432645 h 455990"/>
                <a:gd name="csX605" fmla="*/ 1166018 w 1453505"/>
                <a:gd name="csY605" fmla="*/ 435274 h 455990"/>
                <a:gd name="csX606" fmla="*/ 1168827 w 1453505"/>
                <a:gd name="csY606" fmla="*/ 439389 h 455990"/>
                <a:gd name="csX607" fmla="*/ 1173371 w 1453505"/>
                <a:gd name="csY607" fmla="*/ 437731 h 455990"/>
                <a:gd name="csX608" fmla="*/ 1174590 w 1453505"/>
                <a:gd name="csY608" fmla="*/ 432769 h 455990"/>
                <a:gd name="csX609" fmla="*/ 1177886 w 1453505"/>
                <a:gd name="csY609" fmla="*/ 428911 h 455990"/>
                <a:gd name="csX610" fmla="*/ 1182457 w 1453505"/>
                <a:gd name="csY610" fmla="*/ 432435 h 455990"/>
                <a:gd name="csX611" fmla="*/ 1187906 w 1453505"/>
                <a:gd name="csY611" fmla="*/ 434769 h 455990"/>
                <a:gd name="csX612" fmla="*/ 1192802 w 1453505"/>
                <a:gd name="csY612" fmla="*/ 436284 h 455990"/>
                <a:gd name="csX613" fmla="*/ 1201689 w 1453505"/>
                <a:gd name="csY613" fmla="*/ 432969 h 455990"/>
                <a:gd name="csX614" fmla="*/ 1206051 w 1453505"/>
                <a:gd name="csY614" fmla="*/ 428063 h 455990"/>
                <a:gd name="csX615" fmla="*/ 1209051 w 1453505"/>
                <a:gd name="csY615" fmla="*/ 422968 h 455990"/>
                <a:gd name="csX616" fmla="*/ 1208433 w 1453505"/>
                <a:gd name="csY616" fmla="*/ 417853 h 455990"/>
                <a:gd name="csX617" fmla="*/ 1210918 w 1453505"/>
                <a:gd name="csY617" fmla="*/ 412890 h 455990"/>
                <a:gd name="csX618" fmla="*/ 1211528 w 1453505"/>
                <a:gd name="csY618" fmla="*/ 407642 h 455990"/>
                <a:gd name="csX619" fmla="*/ 1213633 w 1453505"/>
                <a:gd name="csY619" fmla="*/ 402965 h 455990"/>
                <a:gd name="csX620" fmla="*/ 1215281 w 1453505"/>
                <a:gd name="csY620" fmla="*/ 397869 h 455990"/>
                <a:gd name="csX621" fmla="*/ 1215671 w 1453505"/>
                <a:gd name="csY621" fmla="*/ 393097 h 455990"/>
                <a:gd name="csX622" fmla="*/ 1215176 w 1453505"/>
                <a:gd name="csY622" fmla="*/ 387849 h 455990"/>
                <a:gd name="csX623" fmla="*/ 1213937 w 1453505"/>
                <a:gd name="csY623" fmla="*/ 379276 h 455990"/>
                <a:gd name="csX624" fmla="*/ 1213738 w 1453505"/>
                <a:gd name="csY624" fmla="*/ 373304 h 455990"/>
                <a:gd name="csX625" fmla="*/ 1214852 w 1453505"/>
                <a:gd name="csY625" fmla="*/ 368189 h 455990"/>
                <a:gd name="csX626" fmla="*/ 1215605 w 1453505"/>
                <a:gd name="csY626" fmla="*/ 362769 h 455990"/>
                <a:gd name="csX627" fmla="*/ 1214157 w 1453505"/>
                <a:gd name="csY627" fmla="*/ 358055 h 455990"/>
                <a:gd name="csX628" fmla="*/ 1211518 w 1453505"/>
                <a:gd name="csY628" fmla="*/ 353940 h 455990"/>
                <a:gd name="csX629" fmla="*/ 1208518 w 1453505"/>
                <a:gd name="csY629" fmla="*/ 348844 h 455990"/>
                <a:gd name="csX630" fmla="*/ 1206613 w 1453505"/>
                <a:gd name="csY630" fmla="*/ 344081 h 455990"/>
                <a:gd name="csX631" fmla="*/ 1202022 w 1453505"/>
                <a:gd name="csY631" fmla="*/ 340786 h 455990"/>
                <a:gd name="csX632" fmla="*/ 1197640 w 1453505"/>
                <a:gd name="csY632" fmla="*/ 336528 h 455990"/>
                <a:gd name="csX633" fmla="*/ 1195174 w 1453505"/>
                <a:gd name="csY633" fmla="*/ 330966 h 455990"/>
                <a:gd name="csX634" fmla="*/ 1193440 w 1453505"/>
                <a:gd name="csY634" fmla="*/ 326460 h 455990"/>
                <a:gd name="csX635" fmla="*/ 1194269 w 1453505"/>
                <a:gd name="csY635" fmla="*/ 321412 h 455990"/>
                <a:gd name="csX636" fmla="*/ 1186582 w 1453505"/>
                <a:gd name="csY636" fmla="*/ 315964 h 455990"/>
                <a:gd name="csX637" fmla="*/ 1182857 w 1453505"/>
                <a:gd name="csY637" fmla="*/ 311192 h 455990"/>
                <a:gd name="csX638" fmla="*/ 1180991 w 1453505"/>
                <a:gd name="csY638" fmla="*/ 306296 h 455990"/>
                <a:gd name="csX639" fmla="*/ 1175943 w 1453505"/>
                <a:gd name="csY639" fmla="*/ 304105 h 455990"/>
                <a:gd name="csX640" fmla="*/ 1169504 w 1453505"/>
                <a:gd name="csY640" fmla="*/ 301352 h 455990"/>
                <a:gd name="csX641" fmla="*/ 1164198 w 1453505"/>
                <a:gd name="csY641" fmla="*/ 298981 h 455990"/>
                <a:gd name="csX642" fmla="*/ 1160065 w 1453505"/>
                <a:gd name="csY642" fmla="*/ 295723 h 455990"/>
                <a:gd name="csX643" fmla="*/ 1155207 w 1453505"/>
                <a:gd name="csY643" fmla="*/ 294142 h 455990"/>
                <a:gd name="csX644" fmla="*/ 1148748 w 1453505"/>
                <a:gd name="csY644" fmla="*/ 294094 h 455990"/>
                <a:gd name="csX645" fmla="*/ 1142843 w 1453505"/>
                <a:gd name="csY645" fmla="*/ 292913 h 455990"/>
                <a:gd name="csX646" fmla="*/ 1148005 w 1453505"/>
                <a:gd name="csY646" fmla="*/ 298438 h 455990"/>
                <a:gd name="csX647" fmla="*/ 1143462 w 1453505"/>
                <a:gd name="csY647" fmla="*/ 300971 h 455990"/>
                <a:gd name="csX648" fmla="*/ 1137700 w 1453505"/>
                <a:gd name="csY648" fmla="*/ 302114 h 455990"/>
                <a:gd name="csX649" fmla="*/ 1138376 w 1453505"/>
                <a:gd name="csY649" fmla="*/ 296761 h 455990"/>
                <a:gd name="csX650" fmla="*/ 1132032 w 1453505"/>
                <a:gd name="csY650" fmla="*/ 295609 h 455990"/>
                <a:gd name="csX651" fmla="*/ 1127117 w 1453505"/>
                <a:gd name="csY651" fmla="*/ 296609 h 455990"/>
                <a:gd name="csX652" fmla="*/ 1123441 w 1453505"/>
                <a:gd name="csY652" fmla="*/ 291580 h 455990"/>
                <a:gd name="csX653" fmla="*/ 1119583 w 1453505"/>
                <a:gd name="csY653" fmla="*/ 288037 h 455990"/>
                <a:gd name="csX654" fmla="*/ 1111506 w 1453505"/>
                <a:gd name="csY654" fmla="*/ 289351 h 455990"/>
                <a:gd name="csX655" fmla="*/ 1105496 w 1453505"/>
                <a:gd name="csY655" fmla="*/ 287360 h 455990"/>
                <a:gd name="csX656" fmla="*/ 1106839 w 1453505"/>
                <a:gd name="csY656" fmla="*/ 281921 h 455990"/>
                <a:gd name="csX657" fmla="*/ 1108496 w 1453505"/>
                <a:gd name="csY657" fmla="*/ 277244 h 455990"/>
                <a:gd name="csX658" fmla="*/ 1111297 w 1453505"/>
                <a:gd name="csY658" fmla="*/ 272739 h 455990"/>
                <a:gd name="csX659" fmla="*/ 1112620 w 1453505"/>
                <a:gd name="csY659" fmla="*/ 267929 h 455990"/>
                <a:gd name="csX660" fmla="*/ 1112497 w 1453505"/>
                <a:gd name="csY660" fmla="*/ 262957 h 455990"/>
                <a:gd name="csX661" fmla="*/ 1113725 w 1453505"/>
                <a:gd name="csY661" fmla="*/ 258090 h 455990"/>
                <a:gd name="csX662" fmla="*/ 1117240 w 1453505"/>
                <a:gd name="csY662" fmla="*/ 254632 h 455990"/>
                <a:gd name="csX663" fmla="*/ 1119573 w 1453505"/>
                <a:gd name="csY663" fmla="*/ 250365 h 455990"/>
                <a:gd name="csX664" fmla="*/ 1117164 w 1453505"/>
                <a:gd name="csY664" fmla="*/ 244155 h 455990"/>
                <a:gd name="csX665" fmla="*/ 1120793 w 1453505"/>
                <a:gd name="csY665" fmla="*/ 240402 h 455990"/>
                <a:gd name="csX666" fmla="*/ 1121641 w 1453505"/>
                <a:gd name="csY666" fmla="*/ 234363 h 455990"/>
                <a:gd name="csX667" fmla="*/ 1127860 w 1453505"/>
                <a:gd name="csY667" fmla="*/ 232325 h 455990"/>
                <a:gd name="csX668" fmla="*/ 1133585 w 1453505"/>
                <a:gd name="csY668" fmla="*/ 231820 h 455990"/>
                <a:gd name="csX669" fmla="*/ 1143396 w 1453505"/>
                <a:gd name="csY669" fmla="*/ 232182 h 455990"/>
                <a:gd name="csX670" fmla="*/ 1149387 w 1453505"/>
                <a:gd name="csY670" fmla="*/ 231829 h 455990"/>
                <a:gd name="csX671" fmla="*/ 1154892 w 1453505"/>
                <a:gd name="csY671" fmla="*/ 234849 h 455990"/>
                <a:gd name="csX672" fmla="*/ 1163665 w 1453505"/>
                <a:gd name="csY672" fmla="*/ 232801 h 455990"/>
                <a:gd name="csX673" fmla="*/ 1170237 w 1453505"/>
                <a:gd name="csY673" fmla="*/ 233487 h 455990"/>
                <a:gd name="csX674" fmla="*/ 1176019 w 1453505"/>
                <a:gd name="csY674" fmla="*/ 233572 h 455990"/>
                <a:gd name="csX675" fmla="*/ 1181001 w 1453505"/>
                <a:gd name="csY675" fmla="*/ 233830 h 455990"/>
                <a:gd name="csX676" fmla="*/ 1176304 w 1453505"/>
                <a:gd name="csY676" fmla="*/ 231210 h 455990"/>
                <a:gd name="csX677" fmla="*/ 1180191 w 1453505"/>
                <a:gd name="csY677" fmla="*/ 227600 h 455990"/>
                <a:gd name="csX678" fmla="*/ 1190326 w 1453505"/>
                <a:gd name="csY678" fmla="*/ 229277 h 455990"/>
                <a:gd name="csX679" fmla="*/ 1195117 w 1453505"/>
                <a:gd name="csY679" fmla="*/ 231029 h 455990"/>
                <a:gd name="csX680" fmla="*/ 1204336 w 1453505"/>
                <a:gd name="csY680" fmla="*/ 231820 h 455990"/>
                <a:gd name="csX681" fmla="*/ 1209061 w 1453505"/>
                <a:gd name="csY681" fmla="*/ 233449 h 455990"/>
                <a:gd name="csX682" fmla="*/ 1203660 w 1453505"/>
                <a:gd name="csY682" fmla="*/ 235601 h 455990"/>
                <a:gd name="csX683" fmla="*/ 1208280 w 1453505"/>
                <a:gd name="csY683" fmla="*/ 238544 h 455990"/>
                <a:gd name="csX684" fmla="*/ 1214633 w 1453505"/>
                <a:gd name="csY684" fmla="*/ 237563 h 455990"/>
                <a:gd name="csX685" fmla="*/ 1221834 w 1453505"/>
                <a:gd name="csY685" fmla="*/ 237687 h 455990"/>
                <a:gd name="csX686" fmla="*/ 1225234 w 1453505"/>
                <a:gd name="csY686" fmla="*/ 234306 h 455990"/>
                <a:gd name="csX687" fmla="*/ 1232369 w 1453505"/>
                <a:gd name="csY687" fmla="*/ 235534 h 455990"/>
                <a:gd name="csX688" fmla="*/ 1239436 w 1453505"/>
                <a:gd name="csY688" fmla="*/ 234487 h 455990"/>
                <a:gd name="csX689" fmla="*/ 1233912 w 1453505"/>
                <a:gd name="csY689" fmla="*/ 230943 h 455990"/>
                <a:gd name="csX690" fmla="*/ 1227511 w 1453505"/>
                <a:gd name="csY690" fmla="*/ 230067 h 455990"/>
                <a:gd name="csX691" fmla="*/ 1222863 w 1453505"/>
                <a:gd name="csY691" fmla="*/ 227467 h 455990"/>
                <a:gd name="csX692" fmla="*/ 1221539 w 1453505"/>
                <a:gd name="csY692" fmla="*/ 222504 h 455990"/>
                <a:gd name="csX693" fmla="*/ 1223682 w 1453505"/>
                <a:gd name="csY693" fmla="*/ 217923 h 455990"/>
                <a:gd name="csX694" fmla="*/ 1224111 w 1453505"/>
                <a:gd name="csY694" fmla="*/ 210979 h 455990"/>
                <a:gd name="csX695" fmla="*/ 1221167 w 1453505"/>
                <a:gd name="csY695" fmla="*/ 207179 h 455990"/>
                <a:gd name="csX696" fmla="*/ 1230825 w 1453505"/>
                <a:gd name="csY696" fmla="*/ 204845 h 455990"/>
                <a:gd name="csX697" fmla="*/ 1236445 w 1453505"/>
                <a:gd name="csY697" fmla="*/ 203807 h 455990"/>
                <a:gd name="csX698" fmla="*/ 1242894 w 1453505"/>
                <a:gd name="csY698" fmla="*/ 204112 h 455990"/>
                <a:gd name="csX699" fmla="*/ 1248409 w 1453505"/>
                <a:gd name="csY699" fmla="*/ 202454 h 455990"/>
                <a:gd name="csX700" fmla="*/ 1252371 w 1453505"/>
                <a:gd name="csY700" fmla="*/ 206245 h 455990"/>
                <a:gd name="csX701" fmla="*/ 1254886 w 1453505"/>
                <a:gd name="csY701" fmla="*/ 210665 h 455990"/>
                <a:gd name="csX702" fmla="*/ 1259172 w 1453505"/>
                <a:gd name="csY702" fmla="*/ 213446 h 455990"/>
                <a:gd name="csX703" fmla="*/ 1264573 w 1453505"/>
                <a:gd name="csY703" fmla="*/ 216266 h 455990"/>
                <a:gd name="csX704" fmla="*/ 1269707 w 1453505"/>
                <a:gd name="csY704" fmla="*/ 216475 h 455990"/>
                <a:gd name="csX705" fmla="*/ 1269697 w 1453505"/>
                <a:gd name="csY705" fmla="*/ 211655 h 455990"/>
                <a:gd name="csX706" fmla="*/ 1271107 w 1453505"/>
                <a:gd name="csY706" fmla="*/ 206483 h 455990"/>
                <a:gd name="csX707" fmla="*/ 1275850 w 1453505"/>
                <a:gd name="csY707" fmla="*/ 205864 h 455990"/>
                <a:gd name="csX708" fmla="*/ 1272326 w 1453505"/>
                <a:gd name="csY708" fmla="*/ 201787 h 455990"/>
                <a:gd name="csX709" fmla="*/ 1269545 w 1453505"/>
                <a:gd name="csY709" fmla="*/ 197854 h 455990"/>
                <a:gd name="csX710" fmla="*/ 1275688 w 1453505"/>
                <a:gd name="csY710" fmla="*/ 193948 h 455990"/>
                <a:gd name="csX711" fmla="*/ 1283547 w 1453505"/>
                <a:gd name="csY711" fmla="*/ 196606 h 455990"/>
                <a:gd name="csX712" fmla="*/ 1278450 w 1453505"/>
                <a:gd name="csY712" fmla="*/ 196701 h 455990"/>
                <a:gd name="csX713" fmla="*/ 1280775 w 1453505"/>
                <a:gd name="csY713" fmla="*/ 201473 h 455990"/>
                <a:gd name="csX714" fmla="*/ 1285147 w 1453505"/>
                <a:gd name="csY714" fmla="*/ 205331 h 455990"/>
                <a:gd name="csX715" fmla="*/ 1288747 w 1453505"/>
                <a:gd name="csY715" fmla="*/ 208588 h 455990"/>
                <a:gd name="csX716" fmla="*/ 1290395 w 1453505"/>
                <a:gd name="csY716" fmla="*/ 213332 h 455990"/>
                <a:gd name="csX717" fmla="*/ 1288299 w 1453505"/>
                <a:gd name="csY717" fmla="*/ 217885 h 455990"/>
                <a:gd name="csX718" fmla="*/ 1286023 w 1453505"/>
                <a:gd name="csY718" fmla="*/ 224628 h 455990"/>
                <a:gd name="csX719" fmla="*/ 1283261 w 1453505"/>
                <a:gd name="csY719" fmla="*/ 229982 h 455990"/>
                <a:gd name="csX720" fmla="*/ 1283470 w 1453505"/>
                <a:gd name="csY720" fmla="*/ 236182 h 455990"/>
                <a:gd name="csX721" fmla="*/ 1285213 w 1453505"/>
                <a:gd name="csY721" fmla="*/ 241269 h 455990"/>
                <a:gd name="csX722" fmla="*/ 1283404 w 1453505"/>
                <a:gd name="csY722" fmla="*/ 246079 h 455990"/>
                <a:gd name="csX723" fmla="*/ 1279051 w 1453505"/>
                <a:gd name="csY723" fmla="*/ 248641 h 455990"/>
                <a:gd name="csX724" fmla="*/ 1273536 w 1453505"/>
                <a:gd name="csY724" fmla="*/ 250232 h 455990"/>
                <a:gd name="csX725" fmla="*/ 1277765 w 1453505"/>
                <a:gd name="csY725" fmla="*/ 254223 h 455990"/>
                <a:gd name="csX726" fmla="*/ 1281155 w 1453505"/>
                <a:gd name="csY726" fmla="*/ 259547 h 455990"/>
                <a:gd name="csX727" fmla="*/ 1279870 w 1453505"/>
                <a:gd name="csY727" fmla="*/ 265129 h 455990"/>
                <a:gd name="csX728" fmla="*/ 1283308 w 1453505"/>
                <a:gd name="csY728" fmla="*/ 269691 h 455990"/>
                <a:gd name="csX729" fmla="*/ 1288471 w 1453505"/>
                <a:gd name="csY729" fmla="*/ 275711 h 455990"/>
                <a:gd name="csX730" fmla="*/ 1293719 w 1453505"/>
                <a:gd name="csY730" fmla="*/ 281207 h 455990"/>
                <a:gd name="csX731" fmla="*/ 1302301 w 1453505"/>
                <a:gd name="csY731" fmla="*/ 288503 h 455990"/>
                <a:gd name="csX732" fmla="*/ 1314398 w 1453505"/>
                <a:gd name="csY732" fmla="*/ 298438 h 455990"/>
                <a:gd name="csX733" fmla="*/ 1319903 w 1453505"/>
                <a:gd name="csY733" fmla="*/ 303276 h 455990"/>
                <a:gd name="csX734" fmla="*/ 1327952 w 1453505"/>
                <a:gd name="csY734" fmla="*/ 310477 h 455990"/>
                <a:gd name="csX735" fmla="*/ 1334800 w 1453505"/>
                <a:gd name="csY735" fmla="*/ 315449 h 455990"/>
                <a:gd name="csX736" fmla="*/ 1340840 w 1453505"/>
                <a:gd name="csY736" fmla="*/ 320460 h 455990"/>
                <a:gd name="csX737" fmla="*/ 1345945 w 1453505"/>
                <a:gd name="csY737" fmla="*/ 325594 h 455990"/>
                <a:gd name="csX738" fmla="*/ 1350441 w 1453505"/>
                <a:gd name="csY738" fmla="*/ 329680 h 455990"/>
                <a:gd name="csX739" fmla="*/ 1355460 w 1453505"/>
                <a:gd name="csY739" fmla="*/ 332804 h 455990"/>
                <a:gd name="csX740" fmla="*/ 1358270 w 1453505"/>
                <a:gd name="csY740" fmla="*/ 328489 h 455990"/>
                <a:gd name="csX741" fmla="*/ 1358937 w 1453505"/>
                <a:gd name="csY741" fmla="*/ 323546 h 455990"/>
                <a:gd name="csX742" fmla="*/ 1357594 w 1453505"/>
                <a:gd name="csY742" fmla="*/ 318497 h 455990"/>
                <a:gd name="csX743" fmla="*/ 1353984 w 1453505"/>
                <a:gd name="csY743" fmla="*/ 313963 h 455990"/>
                <a:gd name="csX744" fmla="*/ 1349564 w 1453505"/>
                <a:gd name="csY744" fmla="*/ 309487 h 455990"/>
                <a:gd name="csX745" fmla="*/ 1355908 w 1453505"/>
                <a:gd name="csY745" fmla="*/ 306505 h 455990"/>
                <a:gd name="csX746" fmla="*/ 1362766 w 1453505"/>
                <a:gd name="csY746" fmla="*/ 307429 h 455990"/>
                <a:gd name="csX747" fmla="*/ 1358461 w 1453505"/>
                <a:gd name="csY747" fmla="*/ 304429 h 455990"/>
                <a:gd name="csX748" fmla="*/ 1353079 w 1453505"/>
                <a:gd name="csY748" fmla="*/ 299514 h 455990"/>
                <a:gd name="csX749" fmla="*/ 1349802 w 1453505"/>
                <a:gd name="csY749" fmla="*/ 294952 h 455990"/>
                <a:gd name="csX750" fmla="*/ 1352888 w 1453505"/>
                <a:gd name="csY750" fmla="*/ 289560 h 455990"/>
                <a:gd name="csX751" fmla="*/ 1358041 w 1453505"/>
                <a:gd name="csY751" fmla="*/ 290465 h 455990"/>
                <a:gd name="csX752" fmla="*/ 1362966 w 1453505"/>
                <a:gd name="csY752" fmla="*/ 287198 h 455990"/>
                <a:gd name="csX753" fmla="*/ 1358889 w 1453505"/>
                <a:gd name="csY753" fmla="*/ 284436 h 455990"/>
                <a:gd name="csX754" fmla="*/ 1354022 w 1453505"/>
                <a:gd name="csY754" fmla="*/ 281855 h 455990"/>
                <a:gd name="csX755" fmla="*/ 1348440 w 1453505"/>
                <a:gd name="csY755" fmla="*/ 277197 h 455990"/>
                <a:gd name="csX756" fmla="*/ 1345611 w 1453505"/>
                <a:gd name="csY756" fmla="*/ 272425 h 455990"/>
                <a:gd name="csX757" fmla="*/ 1351879 w 1453505"/>
                <a:gd name="csY757" fmla="*/ 271492 h 455990"/>
                <a:gd name="csX758" fmla="*/ 1349440 w 1453505"/>
                <a:gd name="csY758" fmla="*/ 265538 h 455990"/>
                <a:gd name="csX759" fmla="*/ 1343421 w 1453505"/>
                <a:gd name="csY759" fmla="*/ 263757 h 455990"/>
                <a:gd name="csX760" fmla="*/ 1339172 w 1453505"/>
                <a:gd name="csY760" fmla="*/ 260014 h 455990"/>
                <a:gd name="csX761" fmla="*/ 1334286 w 1453505"/>
                <a:gd name="csY761" fmla="*/ 256347 h 455990"/>
                <a:gd name="csX762" fmla="*/ 1333581 w 1453505"/>
                <a:gd name="csY762" fmla="*/ 251575 h 455990"/>
                <a:gd name="csX763" fmla="*/ 1325295 w 1453505"/>
                <a:gd name="csY763" fmla="*/ 249089 h 455990"/>
                <a:gd name="csX764" fmla="*/ 1319122 w 1453505"/>
                <a:gd name="csY764" fmla="*/ 249174 h 455990"/>
                <a:gd name="csX765" fmla="*/ 1314331 w 1453505"/>
                <a:gd name="csY765" fmla="*/ 244098 h 455990"/>
                <a:gd name="csX766" fmla="*/ 1314579 w 1453505"/>
                <a:gd name="csY766" fmla="*/ 236697 h 455990"/>
                <a:gd name="csX767" fmla="*/ 1312141 w 1453505"/>
                <a:gd name="csY767" fmla="*/ 232363 h 455990"/>
                <a:gd name="csX768" fmla="*/ 1308045 w 1453505"/>
                <a:gd name="csY768" fmla="*/ 229848 h 455990"/>
                <a:gd name="csX769" fmla="*/ 1307892 w 1453505"/>
                <a:gd name="csY769" fmla="*/ 224933 h 455990"/>
                <a:gd name="csX770" fmla="*/ 1315046 w 1453505"/>
                <a:gd name="csY770" fmla="*/ 224505 h 455990"/>
                <a:gd name="csX771" fmla="*/ 1319532 w 1453505"/>
                <a:gd name="csY771" fmla="*/ 227000 h 455990"/>
                <a:gd name="csX772" fmla="*/ 1322399 w 1453505"/>
                <a:gd name="csY772" fmla="*/ 220504 h 455990"/>
                <a:gd name="csX773" fmla="*/ 1327647 w 1453505"/>
                <a:gd name="csY773" fmla="*/ 222485 h 455990"/>
                <a:gd name="csX774" fmla="*/ 1331219 w 1453505"/>
                <a:gd name="csY774" fmla="*/ 227048 h 455990"/>
                <a:gd name="csX775" fmla="*/ 1332352 w 1453505"/>
                <a:gd name="csY775" fmla="*/ 222257 h 455990"/>
                <a:gd name="csX776" fmla="*/ 1336943 w 1453505"/>
                <a:gd name="csY776" fmla="*/ 219161 h 455990"/>
                <a:gd name="csX777" fmla="*/ 1342163 w 1453505"/>
                <a:gd name="csY777" fmla="*/ 217894 h 455990"/>
                <a:gd name="csX778" fmla="*/ 1348916 w 1453505"/>
                <a:gd name="csY778" fmla="*/ 218437 h 455990"/>
                <a:gd name="csX779" fmla="*/ 1355651 w 1453505"/>
                <a:gd name="csY779" fmla="*/ 220094 h 455990"/>
                <a:gd name="csX780" fmla="*/ 1362766 w 1453505"/>
                <a:gd name="csY780" fmla="*/ 223885 h 455990"/>
                <a:gd name="csX781" fmla="*/ 1367919 w 1453505"/>
                <a:gd name="csY781" fmla="*/ 225600 h 455990"/>
                <a:gd name="csX782" fmla="*/ 1365147 w 1453505"/>
                <a:gd name="csY782" fmla="*/ 221533 h 455990"/>
                <a:gd name="csX783" fmla="*/ 1367871 w 1453505"/>
                <a:gd name="csY783" fmla="*/ 216085 h 455990"/>
                <a:gd name="csX784" fmla="*/ 1367853 w 1453505"/>
                <a:gd name="csY784" fmla="*/ 211198 h 455990"/>
                <a:gd name="csX785" fmla="*/ 1371814 w 1453505"/>
                <a:gd name="csY785" fmla="*/ 207684 h 455990"/>
                <a:gd name="csX786" fmla="*/ 1375186 w 1453505"/>
                <a:gd name="csY786" fmla="*/ 203988 h 455990"/>
                <a:gd name="csX787" fmla="*/ 1379711 w 1453505"/>
                <a:gd name="csY787" fmla="*/ 202092 h 455990"/>
                <a:gd name="csX788" fmla="*/ 1385674 w 1453505"/>
                <a:gd name="csY788" fmla="*/ 198397 h 455990"/>
                <a:gd name="csX789" fmla="*/ 1398104 w 1453505"/>
                <a:gd name="csY789" fmla="*/ 195663 h 455990"/>
                <a:gd name="csX790" fmla="*/ 1409658 w 1453505"/>
                <a:gd name="csY790" fmla="*/ 197901 h 455990"/>
                <a:gd name="csX791" fmla="*/ 1407591 w 1453505"/>
                <a:gd name="csY791" fmla="*/ 192929 h 455990"/>
                <a:gd name="csX792" fmla="*/ 1401732 w 1453505"/>
                <a:gd name="csY792" fmla="*/ 190643 h 455990"/>
                <a:gd name="csX793" fmla="*/ 1392093 w 1453505"/>
                <a:gd name="csY793" fmla="*/ 185862 h 455990"/>
                <a:gd name="csX794" fmla="*/ 1385111 w 1453505"/>
                <a:gd name="csY794" fmla="*/ 181842 h 455990"/>
                <a:gd name="csX795" fmla="*/ 1380435 w 1453505"/>
                <a:gd name="csY795" fmla="*/ 179099 h 455990"/>
                <a:gd name="csX796" fmla="*/ 1371653 w 1453505"/>
                <a:gd name="csY796" fmla="*/ 174936 h 455990"/>
                <a:gd name="csX797" fmla="*/ 1364090 w 1453505"/>
                <a:gd name="csY797" fmla="*/ 174451 h 455990"/>
                <a:gd name="csX798" fmla="*/ 1358289 w 1453505"/>
                <a:gd name="csY798" fmla="*/ 170365 h 455990"/>
                <a:gd name="csX799" fmla="*/ 1353431 w 1453505"/>
                <a:gd name="csY799" fmla="*/ 171984 h 455990"/>
                <a:gd name="csX800" fmla="*/ 1348555 w 1453505"/>
                <a:gd name="csY800" fmla="*/ 171698 h 455990"/>
                <a:gd name="csX801" fmla="*/ 1344525 w 1453505"/>
                <a:gd name="csY801" fmla="*/ 168688 h 455990"/>
                <a:gd name="csX802" fmla="*/ 1351945 w 1453505"/>
                <a:gd name="csY802" fmla="*/ 169374 h 455990"/>
                <a:gd name="csX803" fmla="*/ 1345640 w 1453505"/>
                <a:gd name="csY803" fmla="*/ 167526 h 455990"/>
                <a:gd name="csX804" fmla="*/ 1351193 w 1453505"/>
                <a:gd name="csY804" fmla="*/ 167221 h 455990"/>
                <a:gd name="csX805" fmla="*/ 1355984 w 1453505"/>
                <a:gd name="csY805" fmla="*/ 168974 h 455990"/>
                <a:gd name="csX806" fmla="*/ 1364090 w 1453505"/>
                <a:gd name="csY806" fmla="*/ 171450 h 455990"/>
                <a:gd name="csX807" fmla="*/ 1370786 w 1453505"/>
                <a:gd name="csY807" fmla="*/ 171298 h 455990"/>
                <a:gd name="csX808" fmla="*/ 1374263 w 1453505"/>
                <a:gd name="csY808" fmla="*/ 167840 h 455990"/>
                <a:gd name="csX809" fmla="*/ 1308121 w 1453505"/>
                <a:gd name="csY809" fmla="*/ 123701 h 455990"/>
                <a:gd name="csX810" fmla="*/ 1299006 w 1453505"/>
                <a:gd name="csY810" fmla="*/ 120968 h 455990"/>
                <a:gd name="csX811" fmla="*/ 1292890 w 1453505"/>
                <a:gd name="csY811" fmla="*/ 119510 h 455990"/>
                <a:gd name="csX812" fmla="*/ 1287138 w 1453505"/>
                <a:gd name="csY812" fmla="*/ 118453 h 455990"/>
                <a:gd name="csX813" fmla="*/ 1277374 w 1453505"/>
                <a:gd name="csY813" fmla="*/ 117053 h 455990"/>
                <a:gd name="csX814" fmla="*/ 1271430 w 1453505"/>
                <a:gd name="csY814" fmla="*/ 116444 h 455990"/>
                <a:gd name="csX815" fmla="*/ 1265963 w 1453505"/>
                <a:gd name="csY815" fmla="*/ 115415 h 455990"/>
                <a:gd name="csX816" fmla="*/ 1261286 w 1453505"/>
                <a:gd name="csY816" fmla="*/ 113967 h 455990"/>
                <a:gd name="csX817" fmla="*/ 1253333 w 1453505"/>
                <a:gd name="csY817" fmla="*/ 114272 h 455990"/>
                <a:gd name="csX818" fmla="*/ 1247466 w 1453505"/>
                <a:gd name="csY818" fmla="*/ 114148 h 455990"/>
                <a:gd name="csX819" fmla="*/ 1242542 w 1453505"/>
                <a:gd name="csY819" fmla="*/ 114167 h 455990"/>
                <a:gd name="csX820" fmla="*/ 1236788 w 1453505"/>
                <a:gd name="csY820" fmla="*/ 113557 h 455990"/>
                <a:gd name="csX821" fmla="*/ 1231673 w 1453505"/>
                <a:gd name="csY821" fmla="*/ 112872 h 455990"/>
                <a:gd name="csX822" fmla="*/ 1223805 w 1453505"/>
                <a:gd name="csY822" fmla="*/ 112567 h 455990"/>
                <a:gd name="csX823" fmla="*/ 1217700 w 1453505"/>
                <a:gd name="csY823" fmla="*/ 111909 h 455990"/>
                <a:gd name="csX824" fmla="*/ 1210814 w 1453505"/>
                <a:gd name="csY824" fmla="*/ 111214 h 455990"/>
                <a:gd name="csX825" fmla="*/ 1215090 w 1453505"/>
                <a:gd name="csY825" fmla="*/ 113786 h 455990"/>
                <a:gd name="csX826" fmla="*/ 1219720 w 1453505"/>
                <a:gd name="csY826" fmla="*/ 116929 h 455990"/>
                <a:gd name="csX827" fmla="*/ 1224920 w 1453505"/>
                <a:gd name="csY827" fmla="*/ 119415 h 455990"/>
                <a:gd name="csX828" fmla="*/ 1229235 w 1453505"/>
                <a:gd name="csY828" fmla="*/ 121644 h 455990"/>
                <a:gd name="csX829" fmla="*/ 1225111 w 1453505"/>
                <a:gd name="csY829" fmla="*/ 126016 h 455990"/>
                <a:gd name="csX830" fmla="*/ 1218748 w 1453505"/>
                <a:gd name="csY830" fmla="*/ 122940 h 455990"/>
                <a:gd name="csX831" fmla="*/ 1212681 w 1453505"/>
                <a:gd name="csY831" fmla="*/ 121682 h 455990"/>
                <a:gd name="csX832" fmla="*/ 1207432 w 1453505"/>
                <a:gd name="csY832" fmla="*/ 121187 h 455990"/>
                <a:gd name="csX833" fmla="*/ 1202489 w 1453505"/>
                <a:gd name="csY833" fmla="*/ 118177 h 455990"/>
                <a:gd name="csX834" fmla="*/ 1197193 w 1453505"/>
                <a:gd name="csY834" fmla="*/ 116348 h 455990"/>
                <a:gd name="csX835" fmla="*/ 1191430 w 1453505"/>
                <a:gd name="csY835" fmla="*/ 118358 h 455990"/>
                <a:gd name="csX836" fmla="*/ 1184839 w 1453505"/>
                <a:gd name="csY836" fmla="*/ 117872 h 455990"/>
                <a:gd name="csX837" fmla="*/ 1178219 w 1453505"/>
                <a:gd name="csY837" fmla="*/ 117206 h 455990"/>
                <a:gd name="csX838" fmla="*/ 1169827 w 1453505"/>
                <a:gd name="csY838" fmla="*/ 116996 h 455990"/>
                <a:gd name="csX839" fmla="*/ 1164589 w 1453505"/>
                <a:gd name="csY839" fmla="*/ 115415 h 455990"/>
                <a:gd name="csX840" fmla="*/ 1159817 w 1453505"/>
                <a:gd name="csY840" fmla="*/ 116044 h 455990"/>
                <a:gd name="csX841" fmla="*/ 1154492 w 1453505"/>
                <a:gd name="csY841" fmla="*/ 116501 h 455990"/>
                <a:gd name="csX842" fmla="*/ 1147434 w 1453505"/>
                <a:gd name="csY842" fmla="*/ 116682 h 455990"/>
                <a:gd name="csX843" fmla="*/ 1141281 w 1453505"/>
                <a:gd name="csY843" fmla="*/ 116834 h 455990"/>
                <a:gd name="csX844" fmla="*/ 1136509 w 1453505"/>
                <a:gd name="csY844" fmla="*/ 116348 h 455990"/>
                <a:gd name="csX845" fmla="*/ 1131575 w 1453505"/>
                <a:gd name="csY845" fmla="*/ 115596 h 455990"/>
                <a:gd name="csX846" fmla="*/ 1126660 w 1453505"/>
                <a:gd name="csY846" fmla="*/ 114577 h 455990"/>
                <a:gd name="csX847" fmla="*/ 1123155 w 1453505"/>
                <a:gd name="csY847" fmla="*/ 110700 h 455990"/>
                <a:gd name="csX848" fmla="*/ 1117831 w 1453505"/>
                <a:gd name="csY848" fmla="*/ 107614 h 455990"/>
                <a:gd name="csX849" fmla="*/ 1111154 w 1453505"/>
                <a:gd name="csY849" fmla="*/ 105318 h 455990"/>
                <a:gd name="csX850" fmla="*/ 1103448 w 1453505"/>
                <a:gd name="csY850" fmla="*/ 103585 h 455990"/>
                <a:gd name="csX851" fmla="*/ 1097504 w 1453505"/>
                <a:gd name="csY851" fmla="*/ 102585 h 455990"/>
                <a:gd name="csX852" fmla="*/ 1088532 w 1453505"/>
                <a:gd name="csY852" fmla="*/ 101737 h 455990"/>
                <a:gd name="csX853" fmla="*/ 1081178 w 1453505"/>
                <a:gd name="csY853" fmla="*/ 101394 h 455990"/>
                <a:gd name="csX854" fmla="*/ 1075406 w 1453505"/>
                <a:gd name="csY854" fmla="*/ 101394 h 455990"/>
                <a:gd name="csX855" fmla="*/ 1069139 w 1453505"/>
                <a:gd name="csY855" fmla="*/ 102108 h 455990"/>
                <a:gd name="csX856" fmla="*/ 1061595 w 1453505"/>
                <a:gd name="csY856" fmla="*/ 103423 h 455990"/>
                <a:gd name="csX857" fmla="*/ 1054689 w 1453505"/>
                <a:gd name="csY857" fmla="*/ 104137 h 455990"/>
                <a:gd name="csX858" fmla="*/ 1047374 w 1453505"/>
                <a:gd name="csY858" fmla="*/ 103318 h 455990"/>
                <a:gd name="csX859" fmla="*/ 1042374 w 1453505"/>
                <a:gd name="csY859" fmla="*/ 102499 h 455990"/>
                <a:gd name="csX860" fmla="*/ 1037868 w 1453505"/>
                <a:gd name="csY860" fmla="*/ 99499 h 455990"/>
                <a:gd name="csX861" fmla="*/ 1031906 w 1453505"/>
                <a:gd name="csY861" fmla="*/ 98403 h 455990"/>
                <a:gd name="csX862" fmla="*/ 1027019 w 1453505"/>
                <a:gd name="csY862" fmla="*/ 97565 h 455990"/>
                <a:gd name="csX863" fmla="*/ 1021942 w 1453505"/>
                <a:gd name="csY863" fmla="*/ 96832 h 455990"/>
                <a:gd name="csX864" fmla="*/ 1017056 w 1453505"/>
                <a:gd name="csY864" fmla="*/ 95317 h 455990"/>
                <a:gd name="csX865" fmla="*/ 1012093 w 1453505"/>
                <a:gd name="csY865" fmla="*/ 95050 h 455990"/>
                <a:gd name="csX866" fmla="*/ 1009008 w 1453505"/>
                <a:gd name="csY866" fmla="*/ 90859 h 455990"/>
                <a:gd name="csX867" fmla="*/ 1001197 w 1453505"/>
                <a:gd name="csY867" fmla="*/ 89402 h 455990"/>
                <a:gd name="csX868" fmla="*/ 994729 w 1453505"/>
                <a:gd name="csY868" fmla="*/ 88545 h 455990"/>
                <a:gd name="csX869" fmla="*/ 988557 w 1453505"/>
                <a:gd name="csY869" fmla="*/ 88468 h 455990"/>
                <a:gd name="csX870" fmla="*/ 984861 w 1453505"/>
                <a:gd name="csY870" fmla="*/ 92479 h 455990"/>
                <a:gd name="csX871" fmla="*/ 980528 w 1453505"/>
                <a:gd name="csY871" fmla="*/ 95441 h 455990"/>
                <a:gd name="csX872" fmla="*/ 975755 w 1453505"/>
                <a:gd name="csY872" fmla="*/ 94479 h 455990"/>
                <a:gd name="csX873" fmla="*/ 980223 w 1453505"/>
                <a:gd name="csY873" fmla="*/ 92469 h 455990"/>
                <a:gd name="csX874" fmla="*/ 975899 w 1453505"/>
                <a:gd name="csY874" fmla="*/ 90174 h 455990"/>
                <a:gd name="csX875" fmla="*/ 981023 w 1453505"/>
                <a:gd name="csY875" fmla="*/ 90478 h 455990"/>
                <a:gd name="csX876" fmla="*/ 970269 w 1453505"/>
                <a:gd name="csY876" fmla="*/ 89126 h 455990"/>
                <a:gd name="csX877" fmla="*/ 965507 w 1453505"/>
                <a:gd name="csY877" fmla="*/ 90212 h 455990"/>
                <a:gd name="csX878" fmla="*/ 970602 w 1453505"/>
                <a:gd name="csY878" fmla="*/ 88354 h 455990"/>
                <a:gd name="csX879" fmla="*/ 982375 w 1453505"/>
                <a:gd name="csY879" fmla="*/ 88345 h 455990"/>
                <a:gd name="csX880" fmla="*/ 971946 w 1453505"/>
                <a:gd name="csY880" fmla="*/ 86764 h 455990"/>
                <a:gd name="csX881" fmla="*/ 961020 w 1453505"/>
                <a:gd name="csY881" fmla="*/ 85649 h 455990"/>
                <a:gd name="csX882" fmla="*/ 954067 w 1453505"/>
                <a:gd name="csY882" fmla="*/ 85040 h 455990"/>
                <a:gd name="csX883" fmla="*/ 937446 w 1453505"/>
                <a:gd name="csY883" fmla="*/ 84411 h 455990"/>
                <a:gd name="csX884" fmla="*/ 932455 w 1453505"/>
                <a:gd name="csY884" fmla="*/ 83601 h 455990"/>
                <a:gd name="csX885" fmla="*/ 927121 w 1453505"/>
                <a:gd name="csY885" fmla="*/ 82820 h 455990"/>
                <a:gd name="csX886" fmla="*/ 932122 w 1453505"/>
                <a:gd name="csY886" fmla="*/ 85040 h 455990"/>
                <a:gd name="csX887" fmla="*/ 927559 w 1453505"/>
                <a:gd name="csY887" fmla="*/ 86964 h 455990"/>
                <a:gd name="csX888" fmla="*/ 922034 w 1453505"/>
                <a:gd name="csY888" fmla="*/ 86802 h 455990"/>
                <a:gd name="csX889" fmla="*/ 925388 w 1453505"/>
                <a:gd name="csY889" fmla="*/ 90288 h 455990"/>
                <a:gd name="csX890" fmla="*/ 931512 w 1453505"/>
                <a:gd name="csY890" fmla="*/ 89716 h 455990"/>
                <a:gd name="csX891" fmla="*/ 933874 w 1453505"/>
                <a:gd name="csY891" fmla="*/ 94069 h 455990"/>
                <a:gd name="csX892" fmla="*/ 938541 w 1453505"/>
                <a:gd name="csY892" fmla="*/ 96336 h 455990"/>
                <a:gd name="csX893" fmla="*/ 933941 w 1453505"/>
                <a:gd name="csY893" fmla="*/ 97670 h 455990"/>
                <a:gd name="csX894" fmla="*/ 928512 w 1453505"/>
                <a:gd name="csY894" fmla="*/ 95612 h 455990"/>
                <a:gd name="csX895" fmla="*/ 923702 w 1453505"/>
                <a:gd name="csY895" fmla="*/ 96108 h 455990"/>
                <a:gd name="csX896" fmla="*/ 928636 w 1453505"/>
                <a:gd name="csY896" fmla="*/ 98727 h 455990"/>
                <a:gd name="csX897" fmla="*/ 923159 w 1453505"/>
                <a:gd name="csY897" fmla="*/ 99318 h 455990"/>
                <a:gd name="csX898" fmla="*/ 917606 w 1453505"/>
                <a:gd name="csY898" fmla="*/ 97832 h 455990"/>
                <a:gd name="csX899" fmla="*/ 912919 w 1453505"/>
                <a:gd name="csY899" fmla="*/ 96622 h 455990"/>
                <a:gd name="csX900" fmla="*/ 908100 w 1453505"/>
                <a:gd name="csY900" fmla="*/ 95803 h 455990"/>
                <a:gd name="csX901" fmla="*/ 902670 w 1453505"/>
                <a:gd name="csY901" fmla="*/ 95593 h 455990"/>
                <a:gd name="csX902" fmla="*/ 898317 w 1453505"/>
                <a:gd name="csY902" fmla="*/ 98013 h 455990"/>
                <a:gd name="csX903" fmla="*/ 893459 w 1453505"/>
                <a:gd name="csY903" fmla="*/ 98232 h 455990"/>
                <a:gd name="csX904" fmla="*/ 887554 w 1453505"/>
                <a:gd name="csY904" fmla="*/ 97232 h 455990"/>
                <a:gd name="csX905" fmla="*/ 881344 w 1453505"/>
                <a:gd name="csY905" fmla="*/ 95222 h 455990"/>
                <a:gd name="csX906" fmla="*/ 876534 w 1453505"/>
                <a:gd name="csY906" fmla="*/ 93279 h 455990"/>
                <a:gd name="csX907" fmla="*/ 878353 w 1453505"/>
                <a:gd name="csY907" fmla="*/ 99508 h 455990"/>
                <a:gd name="csX908" fmla="*/ 880839 w 1453505"/>
                <a:gd name="csY908" fmla="*/ 103594 h 455990"/>
                <a:gd name="csX909" fmla="*/ 876001 w 1453505"/>
                <a:gd name="csY909" fmla="*/ 104090 h 455990"/>
                <a:gd name="csX910" fmla="*/ 871285 w 1453505"/>
                <a:gd name="csY910" fmla="*/ 103042 h 455990"/>
                <a:gd name="csX911" fmla="*/ 866209 w 1453505"/>
                <a:gd name="csY911" fmla="*/ 101518 h 455990"/>
                <a:gd name="csX912" fmla="*/ 860903 w 1453505"/>
                <a:gd name="csY912" fmla="*/ 99984 h 455990"/>
                <a:gd name="csX913" fmla="*/ 855865 w 1453505"/>
                <a:gd name="csY913" fmla="*/ 98260 h 455990"/>
                <a:gd name="csX914" fmla="*/ 851607 w 1453505"/>
                <a:gd name="csY914" fmla="*/ 96012 h 455990"/>
                <a:gd name="csX915" fmla="*/ 846292 w 1453505"/>
                <a:gd name="csY915" fmla="*/ 92345 h 455990"/>
                <a:gd name="csX916" fmla="*/ 840834 w 1453505"/>
                <a:gd name="csY916" fmla="*/ 92298 h 455990"/>
                <a:gd name="csX917" fmla="*/ 835033 w 1453505"/>
                <a:gd name="csY917" fmla="*/ 90212 h 455990"/>
                <a:gd name="csX918" fmla="*/ 830271 w 1453505"/>
                <a:gd name="csY918" fmla="*/ 88497 h 455990"/>
                <a:gd name="csX919" fmla="*/ 825413 w 1453505"/>
                <a:gd name="csY919" fmla="*/ 87745 h 455990"/>
                <a:gd name="csX920" fmla="*/ 819288 w 1453505"/>
                <a:gd name="csY920" fmla="*/ 87478 h 455990"/>
                <a:gd name="csX921" fmla="*/ 823718 w 1453505"/>
                <a:gd name="csY921" fmla="*/ 84582 h 455990"/>
                <a:gd name="csX922" fmla="*/ 828785 w 1453505"/>
                <a:gd name="csY922" fmla="*/ 82411 h 455990"/>
                <a:gd name="csX923" fmla="*/ 823203 w 1453505"/>
                <a:gd name="csY923" fmla="*/ 79086 h 455990"/>
                <a:gd name="csX924" fmla="*/ 818108 w 1453505"/>
                <a:gd name="csY924" fmla="*/ 78162 h 455990"/>
                <a:gd name="csX925" fmla="*/ 813059 w 1453505"/>
                <a:gd name="csY925" fmla="*/ 76458 h 455990"/>
                <a:gd name="csX926" fmla="*/ 808173 w 1453505"/>
                <a:gd name="csY926" fmla="*/ 76191 h 455990"/>
                <a:gd name="csX927" fmla="*/ 803325 w 1453505"/>
                <a:gd name="csY927" fmla="*/ 77201 h 455990"/>
                <a:gd name="csX928" fmla="*/ 798524 w 1453505"/>
                <a:gd name="csY928" fmla="*/ 77001 h 455990"/>
                <a:gd name="csX929" fmla="*/ 793818 w 1453505"/>
                <a:gd name="csY929" fmla="*/ 75715 h 455990"/>
                <a:gd name="csX930" fmla="*/ 789190 w 1453505"/>
                <a:gd name="csY930" fmla="*/ 74343 h 455990"/>
                <a:gd name="csX931" fmla="*/ 784408 w 1453505"/>
                <a:gd name="csY931" fmla="*/ 73505 h 455990"/>
                <a:gd name="csX932" fmla="*/ 779712 w 1453505"/>
                <a:gd name="csY932" fmla="*/ 74638 h 455990"/>
                <a:gd name="csX933" fmla="*/ 783379 w 1453505"/>
                <a:gd name="csY933" fmla="*/ 78439 h 455990"/>
                <a:gd name="csX934" fmla="*/ 787741 w 1453505"/>
                <a:gd name="csY934" fmla="*/ 80506 h 455990"/>
                <a:gd name="csX935" fmla="*/ 782941 w 1453505"/>
                <a:gd name="csY935" fmla="*/ 81925 h 455990"/>
                <a:gd name="csX936" fmla="*/ 773988 w 1453505"/>
                <a:gd name="csY936" fmla="*/ 82011 h 455990"/>
                <a:gd name="csX937" fmla="*/ 768806 w 1453505"/>
                <a:gd name="csY937" fmla="*/ 82287 h 455990"/>
                <a:gd name="csX938" fmla="*/ 763367 w 1453505"/>
                <a:gd name="csY938" fmla="*/ 81763 h 455990"/>
                <a:gd name="csX939" fmla="*/ 758205 w 1453505"/>
                <a:gd name="csY939" fmla="*/ 81363 h 455990"/>
                <a:gd name="csX940" fmla="*/ 751480 w 1453505"/>
                <a:gd name="csY940" fmla="*/ 80639 h 455990"/>
                <a:gd name="csX941" fmla="*/ 745203 w 1453505"/>
                <a:gd name="csY941" fmla="*/ 79572 h 455990"/>
                <a:gd name="csX942" fmla="*/ 742022 w 1453505"/>
                <a:gd name="csY942" fmla="*/ 75734 h 455990"/>
                <a:gd name="csX943" fmla="*/ 736392 w 1453505"/>
                <a:gd name="csY943" fmla="*/ 75524 h 455990"/>
                <a:gd name="csX944" fmla="*/ 730982 w 1453505"/>
                <a:gd name="csY944" fmla="*/ 75448 h 455990"/>
                <a:gd name="csX945" fmla="*/ 724791 w 1453505"/>
                <a:gd name="csY945" fmla="*/ 74610 h 455990"/>
                <a:gd name="csX946" fmla="*/ 717514 w 1453505"/>
                <a:gd name="csY946" fmla="*/ 74257 h 455990"/>
                <a:gd name="csX947" fmla="*/ 712723 w 1453505"/>
                <a:gd name="csY947" fmla="*/ 74762 h 455990"/>
                <a:gd name="csX948" fmla="*/ 707636 w 1453505"/>
                <a:gd name="csY948" fmla="*/ 75343 h 455990"/>
                <a:gd name="csX949" fmla="*/ 702150 w 1453505"/>
                <a:gd name="csY949" fmla="*/ 76286 h 455990"/>
                <a:gd name="csX950" fmla="*/ 706874 w 1453505"/>
                <a:gd name="csY950" fmla="*/ 77934 h 455990"/>
                <a:gd name="csX951" fmla="*/ 701893 w 1453505"/>
                <a:gd name="csY951" fmla="*/ 77439 h 455990"/>
                <a:gd name="csX952" fmla="*/ 696692 w 1453505"/>
                <a:gd name="csY952" fmla="*/ 73333 h 455990"/>
                <a:gd name="csX953" fmla="*/ 691444 w 1453505"/>
                <a:gd name="csY953" fmla="*/ 71314 h 455990"/>
                <a:gd name="csX954" fmla="*/ 686853 w 1453505"/>
                <a:gd name="csY954" fmla="*/ 74000 h 455990"/>
                <a:gd name="csX955" fmla="*/ 680919 w 1453505"/>
                <a:gd name="csY955" fmla="*/ 72714 h 455990"/>
                <a:gd name="csX956" fmla="*/ 673527 w 1453505"/>
                <a:gd name="csY956" fmla="*/ 71276 h 455990"/>
                <a:gd name="csX957" fmla="*/ 668689 w 1453505"/>
                <a:gd name="csY957" fmla="*/ 71190 h 455990"/>
                <a:gd name="csX958" fmla="*/ 673251 w 1453505"/>
                <a:gd name="csY958" fmla="*/ 74238 h 455990"/>
                <a:gd name="csX959" fmla="*/ 678509 w 1453505"/>
                <a:gd name="csY959" fmla="*/ 73600 h 455990"/>
                <a:gd name="csX960" fmla="*/ 674670 w 1453505"/>
                <a:gd name="csY960" fmla="*/ 76467 h 455990"/>
                <a:gd name="csX961" fmla="*/ 668155 w 1453505"/>
                <a:gd name="csY961" fmla="*/ 75820 h 455990"/>
                <a:gd name="csX962" fmla="*/ 663326 w 1453505"/>
                <a:gd name="csY962" fmla="*/ 78487 h 455990"/>
                <a:gd name="csX963" fmla="*/ 658592 w 1453505"/>
                <a:gd name="csY963" fmla="*/ 79868 h 455990"/>
                <a:gd name="csX964" fmla="*/ 652601 w 1453505"/>
                <a:gd name="csY964" fmla="*/ 80087 h 455990"/>
                <a:gd name="csX965" fmla="*/ 649353 w 1453505"/>
                <a:gd name="csY965" fmla="*/ 75553 h 455990"/>
                <a:gd name="csX966" fmla="*/ 654201 w 1453505"/>
                <a:gd name="csY966" fmla="*/ 75010 h 455990"/>
                <a:gd name="csX967" fmla="*/ 659116 w 1453505"/>
                <a:gd name="csY967" fmla="*/ 74096 h 455990"/>
                <a:gd name="csX968" fmla="*/ 664336 w 1453505"/>
                <a:gd name="csY968" fmla="*/ 70371 h 455990"/>
                <a:gd name="csX969" fmla="*/ 667260 w 1453505"/>
                <a:gd name="csY969" fmla="*/ 66152 h 455990"/>
                <a:gd name="csX970" fmla="*/ 671670 w 1453505"/>
                <a:gd name="csY970" fmla="*/ 64323 h 455990"/>
                <a:gd name="csX971" fmla="*/ 676242 w 1453505"/>
                <a:gd name="csY971" fmla="*/ 62008 h 455990"/>
                <a:gd name="csX972" fmla="*/ 680919 w 1453505"/>
                <a:gd name="csY972" fmla="*/ 59541 h 455990"/>
                <a:gd name="csX973" fmla="*/ 676366 w 1453505"/>
                <a:gd name="csY973" fmla="*/ 55922 h 455990"/>
                <a:gd name="csX974" fmla="*/ 671155 w 1453505"/>
                <a:gd name="csY974" fmla="*/ 55426 h 455990"/>
                <a:gd name="csX975" fmla="*/ 666393 w 1453505"/>
                <a:gd name="csY975" fmla="*/ 53569 h 455990"/>
                <a:gd name="csX976" fmla="*/ 671375 w 1453505"/>
                <a:gd name="csY976" fmla="*/ 53969 h 455990"/>
                <a:gd name="csX977" fmla="*/ 676137 w 1453505"/>
                <a:gd name="csY977" fmla="*/ 54674 h 455990"/>
                <a:gd name="csX978" fmla="*/ 670870 w 1453505"/>
                <a:gd name="csY978" fmla="*/ 51921 h 455990"/>
                <a:gd name="csX979" fmla="*/ 666288 w 1453505"/>
                <a:gd name="csY979" fmla="*/ 49378 h 455990"/>
                <a:gd name="csX980" fmla="*/ 661374 w 1453505"/>
                <a:gd name="csY980" fmla="*/ 49664 h 455990"/>
                <a:gd name="csX981" fmla="*/ 656001 w 1453505"/>
                <a:gd name="csY981" fmla="*/ 47235 h 455990"/>
                <a:gd name="csX982" fmla="*/ 649496 w 1453505"/>
                <a:gd name="csY982" fmla="*/ 45749 h 455990"/>
                <a:gd name="csX983" fmla="*/ 644409 w 1453505"/>
                <a:gd name="csY983" fmla="*/ 44949 h 455990"/>
                <a:gd name="csX984" fmla="*/ 639666 w 1453505"/>
                <a:gd name="csY984" fmla="*/ 44454 h 455990"/>
                <a:gd name="csX985" fmla="*/ 630217 w 1453505"/>
                <a:gd name="csY985" fmla="*/ 44311 h 455990"/>
                <a:gd name="csX986" fmla="*/ 624112 w 1453505"/>
                <a:gd name="csY986" fmla="*/ 44835 h 455990"/>
                <a:gd name="csX987" fmla="*/ 618177 w 1453505"/>
                <a:gd name="csY987" fmla="*/ 46454 h 455990"/>
                <a:gd name="csX988" fmla="*/ 612243 w 1453505"/>
                <a:gd name="csY988" fmla="*/ 46835 h 455990"/>
                <a:gd name="csX989" fmla="*/ 610605 w 1453505"/>
                <a:gd name="csY989" fmla="*/ 42044 h 455990"/>
                <a:gd name="csX990" fmla="*/ 605519 w 1453505"/>
                <a:gd name="csY990" fmla="*/ 41777 h 455990"/>
                <a:gd name="csX991" fmla="*/ 600052 w 1453505"/>
                <a:gd name="csY991" fmla="*/ 42091 h 455990"/>
                <a:gd name="csX992" fmla="*/ 594308 w 1453505"/>
                <a:gd name="csY992" fmla="*/ 41120 h 455990"/>
                <a:gd name="csX993" fmla="*/ 588326 w 1453505"/>
                <a:gd name="csY993" fmla="*/ 41301 h 455990"/>
                <a:gd name="csX994" fmla="*/ 594241 w 1453505"/>
                <a:gd name="csY994" fmla="*/ 40129 h 455990"/>
                <a:gd name="csX995" fmla="*/ 599042 w 1453505"/>
                <a:gd name="csY995" fmla="*/ 38710 h 455990"/>
                <a:gd name="csX996" fmla="*/ 593917 w 1453505"/>
                <a:gd name="csY996" fmla="*/ 36957 h 455990"/>
                <a:gd name="csX997" fmla="*/ 587088 w 1453505"/>
                <a:gd name="csY997" fmla="*/ 36491 h 455990"/>
                <a:gd name="csX998" fmla="*/ 581545 w 1453505"/>
                <a:gd name="csY998" fmla="*/ 35805 h 455990"/>
                <a:gd name="csX999" fmla="*/ 576477 w 1453505"/>
                <a:gd name="csY999" fmla="*/ 36119 h 455990"/>
                <a:gd name="csX1000" fmla="*/ 570391 w 1453505"/>
                <a:gd name="csY1000" fmla="*/ 37319 h 455990"/>
                <a:gd name="csX1001" fmla="*/ 565657 w 1453505"/>
                <a:gd name="csY1001" fmla="*/ 40958 h 455990"/>
                <a:gd name="csX1002" fmla="*/ 569676 w 1453505"/>
                <a:gd name="csY1002" fmla="*/ 44606 h 455990"/>
                <a:gd name="csX1003" fmla="*/ 563809 w 1453505"/>
                <a:gd name="csY1003" fmla="*/ 47016 h 455990"/>
                <a:gd name="csX1004" fmla="*/ 558418 w 1453505"/>
                <a:gd name="csY1004" fmla="*/ 47168 h 455990"/>
                <a:gd name="csX1005" fmla="*/ 562952 w 1453505"/>
                <a:gd name="csY1005" fmla="*/ 49445 h 455990"/>
                <a:gd name="csX1006" fmla="*/ 557808 w 1453505"/>
                <a:gd name="csY1006" fmla="*/ 49349 h 455990"/>
                <a:gd name="csX1007" fmla="*/ 552874 w 1453505"/>
                <a:gd name="csY1007" fmla="*/ 49873 h 455990"/>
                <a:gd name="csX1008" fmla="*/ 547864 w 1453505"/>
                <a:gd name="csY1008" fmla="*/ 52131 h 455990"/>
                <a:gd name="csX1009" fmla="*/ 541777 w 1453505"/>
                <a:gd name="csY1009" fmla="*/ 51654 h 455990"/>
                <a:gd name="csX1010" fmla="*/ 536510 w 1453505"/>
                <a:gd name="csY1010" fmla="*/ 52569 h 455990"/>
                <a:gd name="csX1011" fmla="*/ 532148 w 1453505"/>
                <a:gd name="csY1011" fmla="*/ 49873 h 455990"/>
                <a:gd name="csX1012" fmla="*/ 526747 w 1453505"/>
                <a:gd name="csY1012" fmla="*/ 49902 h 455990"/>
                <a:gd name="csX1013" fmla="*/ 519451 w 1453505"/>
                <a:gd name="csY1013" fmla="*/ 50264 h 455990"/>
                <a:gd name="csX1014" fmla="*/ 514298 w 1453505"/>
                <a:gd name="csY1014" fmla="*/ 50931 h 455990"/>
                <a:gd name="csX1015" fmla="*/ 520241 w 1453505"/>
                <a:gd name="csY1015" fmla="*/ 52597 h 455990"/>
                <a:gd name="csX1016" fmla="*/ 525128 w 1453505"/>
                <a:gd name="csY1016" fmla="*/ 52045 h 455990"/>
                <a:gd name="csX1017" fmla="*/ 520375 w 1453505"/>
                <a:gd name="csY1017" fmla="*/ 53064 h 455990"/>
                <a:gd name="csX1018" fmla="*/ 515098 w 1453505"/>
                <a:gd name="csY1018" fmla="*/ 53598 h 455990"/>
                <a:gd name="csX1019" fmla="*/ 509193 w 1453505"/>
                <a:gd name="csY1019" fmla="*/ 54198 h 455990"/>
                <a:gd name="csX1020" fmla="*/ 504439 w 1453505"/>
                <a:gd name="csY1020" fmla="*/ 55207 h 455990"/>
                <a:gd name="csX1021" fmla="*/ 499020 w 1453505"/>
                <a:gd name="csY1021" fmla="*/ 55302 h 455990"/>
                <a:gd name="csX1022" fmla="*/ 494115 w 1453505"/>
                <a:gd name="csY1022" fmla="*/ 56798 h 455990"/>
                <a:gd name="csX1023" fmla="*/ 489333 w 1453505"/>
                <a:gd name="csY1023" fmla="*/ 57122 h 455990"/>
                <a:gd name="csX1024" fmla="*/ 479999 w 1453505"/>
                <a:gd name="csY1024" fmla="*/ 59455 h 455990"/>
                <a:gd name="csX1025" fmla="*/ 485285 w 1453505"/>
                <a:gd name="csY1025" fmla="*/ 60560 h 455990"/>
                <a:gd name="csX1026" fmla="*/ 481379 w 1453505"/>
                <a:gd name="csY1026" fmla="*/ 63370 h 455990"/>
                <a:gd name="csX1027" fmla="*/ 475636 w 1453505"/>
                <a:gd name="csY1027" fmla="*/ 62846 h 455990"/>
                <a:gd name="csX1028" fmla="*/ 480027 w 1453505"/>
                <a:gd name="csY1028" fmla="*/ 65180 h 455990"/>
                <a:gd name="csX1029" fmla="*/ 485799 w 1453505"/>
                <a:gd name="csY1029" fmla="*/ 66599 h 455990"/>
                <a:gd name="csX1030" fmla="*/ 480484 w 1453505"/>
                <a:gd name="csY1030" fmla="*/ 66228 h 455990"/>
                <a:gd name="csX1031" fmla="*/ 484837 w 1453505"/>
                <a:gd name="csY1031" fmla="*/ 68790 h 455990"/>
                <a:gd name="csX1032" fmla="*/ 489904 w 1453505"/>
                <a:gd name="csY1032" fmla="*/ 71381 h 455990"/>
                <a:gd name="csX1033" fmla="*/ 483351 w 1453505"/>
                <a:gd name="csY1033" fmla="*/ 72638 h 455990"/>
                <a:gd name="csX1034" fmla="*/ 478036 w 1453505"/>
                <a:gd name="csY1034" fmla="*/ 74305 h 455990"/>
                <a:gd name="csX1035" fmla="*/ 471207 w 1453505"/>
                <a:gd name="csY1035" fmla="*/ 74219 h 455990"/>
                <a:gd name="csX1036" fmla="*/ 465111 w 1453505"/>
                <a:gd name="csY1036" fmla="*/ 74848 h 455990"/>
                <a:gd name="csX1037" fmla="*/ 455852 w 1453505"/>
                <a:gd name="csY1037" fmla="*/ 74810 h 455990"/>
                <a:gd name="csX1038" fmla="*/ 448823 w 1453505"/>
                <a:gd name="csY1038" fmla="*/ 75295 h 455990"/>
                <a:gd name="csX1039" fmla="*/ 442861 w 1453505"/>
                <a:gd name="csY1039" fmla="*/ 75705 h 455990"/>
                <a:gd name="csX1040" fmla="*/ 446470 w 1453505"/>
                <a:gd name="csY1040" fmla="*/ 79372 h 455990"/>
                <a:gd name="csX1041" fmla="*/ 450385 w 1453505"/>
                <a:gd name="csY1041" fmla="*/ 82487 h 455990"/>
                <a:gd name="csX1042" fmla="*/ 452957 w 1453505"/>
                <a:gd name="csY1042" fmla="*/ 86583 h 455990"/>
                <a:gd name="csX1043" fmla="*/ 457986 w 1453505"/>
                <a:gd name="csY1043" fmla="*/ 88164 h 455990"/>
                <a:gd name="csX1044" fmla="*/ 462825 w 1453505"/>
                <a:gd name="csY1044" fmla="*/ 88450 h 455990"/>
                <a:gd name="csX1045" fmla="*/ 467864 w 1453505"/>
                <a:gd name="csY1045" fmla="*/ 89535 h 455990"/>
                <a:gd name="csX1046" fmla="*/ 472016 w 1453505"/>
                <a:gd name="csY1046" fmla="*/ 91974 h 455990"/>
                <a:gd name="csX1047" fmla="*/ 477722 w 1453505"/>
                <a:gd name="csY1047" fmla="*/ 93146 h 455990"/>
                <a:gd name="csX1048" fmla="*/ 471673 w 1453505"/>
                <a:gd name="csY1048" fmla="*/ 94908 h 455990"/>
                <a:gd name="csX1049" fmla="*/ 463987 w 1453505"/>
                <a:gd name="csY1049" fmla="*/ 94336 h 455990"/>
                <a:gd name="csX1050" fmla="*/ 457938 w 1453505"/>
                <a:gd name="csY1050" fmla="*/ 91983 h 455990"/>
                <a:gd name="csX1051" fmla="*/ 449966 w 1453505"/>
                <a:gd name="csY1051" fmla="*/ 89926 h 455990"/>
                <a:gd name="csX1052" fmla="*/ 444813 w 1453505"/>
                <a:gd name="csY1052" fmla="*/ 88383 h 455990"/>
                <a:gd name="csX1053" fmla="*/ 438012 w 1453505"/>
                <a:gd name="csY1053" fmla="*/ 88002 h 455990"/>
                <a:gd name="csX1054" fmla="*/ 432887 w 1453505"/>
                <a:gd name="csY1054" fmla="*/ 88192 h 455990"/>
                <a:gd name="csX1055" fmla="*/ 436383 w 1453505"/>
                <a:gd name="csY1055" fmla="*/ 91631 h 455990"/>
                <a:gd name="csX1056" fmla="*/ 431021 w 1453505"/>
                <a:gd name="csY1056" fmla="*/ 92974 h 455990"/>
                <a:gd name="csX1057" fmla="*/ 426325 w 1453505"/>
                <a:gd name="csY1057" fmla="*/ 91583 h 455990"/>
                <a:gd name="csX1058" fmla="*/ 420981 w 1453505"/>
                <a:gd name="csY1058" fmla="*/ 92364 h 455990"/>
                <a:gd name="csX1059" fmla="*/ 424515 w 1453505"/>
                <a:gd name="csY1059" fmla="*/ 96193 h 455990"/>
                <a:gd name="csX1060" fmla="*/ 431621 w 1453505"/>
                <a:gd name="csY1060" fmla="*/ 97908 h 455990"/>
                <a:gd name="csX1061" fmla="*/ 436945 w 1453505"/>
                <a:gd name="csY1061" fmla="*/ 99175 h 455990"/>
                <a:gd name="csX1062" fmla="*/ 442937 w 1453505"/>
                <a:gd name="csY1062" fmla="*/ 99584 h 455990"/>
                <a:gd name="csX1063" fmla="*/ 447280 w 1453505"/>
                <a:gd name="csY1063" fmla="*/ 101804 h 455990"/>
                <a:gd name="csX1064" fmla="*/ 442232 w 1453505"/>
                <a:gd name="csY1064" fmla="*/ 101889 h 455990"/>
                <a:gd name="csX1065" fmla="*/ 437279 w 1453505"/>
                <a:gd name="csY1065" fmla="*/ 100460 h 455990"/>
                <a:gd name="csX1066" fmla="*/ 430468 w 1453505"/>
                <a:gd name="csY1066" fmla="*/ 100127 h 455990"/>
                <a:gd name="csX1067" fmla="*/ 423782 w 1453505"/>
                <a:gd name="csY1067" fmla="*/ 99841 h 455990"/>
                <a:gd name="csX1068" fmla="*/ 418600 w 1453505"/>
                <a:gd name="csY1068" fmla="*/ 98746 h 455990"/>
                <a:gd name="csX1069" fmla="*/ 415066 w 1453505"/>
                <a:gd name="csY1069" fmla="*/ 94565 h 455990"/>
                <a:gd name="csX1070" fmla="*/ 413714 w 1453505"/>
                <a:gd name="csY1070" fmla="*/ 89593 h 455990"/>
                <a:gd name="csX1071" fmla="*/ 409875 w 1453505"/>
                <a:gd name="csY1071" fmla="*/ 85506 h 455990"/>
                <a:gd name="csX1072" fmla="*/ 405437 w 1453505"/>
                <a:gd name="csY1072" fmla="*/ 83278 h 455990"/>
                <a:gd name="csX1073" fmla="*/ 408456 w 1453505"/>
                <a:gd name="csY1073" fmla="*/ 87669 h 455990"/>
                <a:gd name="csX1074" fmla="*/ 400636 w 1453505"/>
                <a:gd name="csY1074" fmla="*/ 93831 h 455990"/>
                <a:gd name="csX1075" fmla="*/ 402150 w 1453505"/>
                <a:gd name="csY1075" fmla="*/ 98756 h 455990"/>
                <a:gd name="csX1076" fmla="*/ 406704 w 1453505"/>
                <a:gd name="csY1076" fmla="*/ 100689 h 455990"/>
                <a:gd name="csX1077" fmla="*/ 411209 w 1453505"/>
                <a:gd name="csY1077" fmla="*/ 103804 h 455990"/>
                <a:gd name="csX1078" fmla="*/ 415657 w 1453505"/>
                <a:gd name="csY1078" fmla="*/ 105842 h 455990"/>
                <a:gd name="csX1079" fmla="*/ 414809 w 1453505"/>
                <a:gd name="csY1079" fmla="*/ 111319 h 455990"/>
                <a:gd name="csX1080" fmla="*/ 416972 w 1453505"/>
                <a:gd name="csY1080" fmla="*/ 115796 h 455990"/>
                <a:gd name="csX1081" fmla="*/ 421496 w 1453505"/>
                <a:gd name="csY1081" fmla="*/ 118825 h 455990"/>
                <a:gd name="csX1082" fmla="*/ 424868 w 1453505"/>
                <a:gd name="csY1082" fmla="*/ 122654 h 455990"/>
                <a:gd name="csX1083" fmla="*/ 430173 w 1453505"/>
                <a:gd name="csY1083" fmla="*/ 122320 h 455990"/>
                <a:gd name="csX1084" fmla="*/ 435059 w 1453505"/>
                <a:gd name="csY1084" fmla="*/ 121120 h 455990"/>
                <a:gd name="csX1085" fmla="*/ 440413 w 1453505"/>
                <a:gd name="csY1085" fmla="*/ 120778 h 455990"/>
                <a:gd name="csX1086" fmla="*/ 446280 w 1453505"/>
                <a:gd name="csY1086" fmla="*/ 122139 h 455990"/>
                <a:gd name="csX1087" fmla="*/ 452557 w 1453505"/>
                <a:gd name="csY1087" fmla="*/ 123778 h 455990"/>
                <a:gd name="csX1088" fmla="*/ 457557 w 1453505"/>
                <a:gd name="csY1088" fmla="*/ 125845 h 455990"/>
                <a:gd name="csX1089" fmla="*/ 461462 w 1453505"/>
                <a:gd name="csY1089" fmla="*/ 128769 h 455990"/>
                <a:gd name="csX1090" fmla="*/ 465453 w 1453505"/>
                <a:gd name="csY1090" fmla="*/ 131750 h 455990"/>
                <a:gd name="csX1091" fmla="*/ 462396 w 1453505"/>
                <a:gd name="csY1091" fmla="*/ 135789 h 455990"/>
                <a:gd name="csX1092" fmla="*/ 467911 w 1453505"/>
                <a:gd name="csY1092" fmla="*/ 137675 h 455990"/>
                <a:gd name="csX1093" fmla="*/ 472864 w 1453505"/>
                <a:gd name="csY1093" fmla="*/ 138342 h 455990"/>
                <a:gd name="csX1094" fmla="*/ 478789 w 1453505"/>
                <a:gd name="csY1094" fmla="*/ 139399 h 455990"/>
                <a:gd name="csX1095" fmla="*/ 474007 w 1453505"/>
                <a:gd name="csY1095" fmla="*/ 139380 h 455990"/>
                <a:gd name="csX1096" fmla="*/ 468968 w 1453505"/>
                <a:gd name="csY1096" fmla="*/ 139561 h 455990"/>
                <a:gd name="csX1097" fmla="*/ 462682 w 1453505"/>
                <a:gd name="csY1097" fmla="*/ 137827 h 455990"/>
                <a:gd name="csX1098" fmla="*/ 459129 w 1453505"/>
                <a:gd name="csY1098" fmla="*/ 134551 h 455990"/>
                <a:gd name="csX1099" fmla="*/ 456310 w 1453505"/>
                <a:gd name="csY1099" fmla="*/ 129674 h 455990"/>
                <a:gd name="csX1100" fmla="*/ 449214 w 1453505"/>
                <a:gd name="csY1100" fmla="*/ 126245 h 455990"/>
                <a:gd name="csX1101" fmla="*/ 443527 w 1453505"/>
                <a:gd name="csY1101" fmla="*/ 123749 h 455990"/>
                <a:gd name="csX1102" fmla="*/ 438479 w 1453505"/>
                <a:gd name="csY1102" fmla="*/ 124578 h 455990"/>
                <a:gd name="csX1103" fmla="*/ 431888 w 1453505"/>
                <a:gd name="csY1103" fmla="*/ 126292 h 455990"/>
                <a:gd name="csX1104" fmla="*/ 435669 w 1453505"/>
                <a:gd name="csY1104" fmla="*/ 131855 h 455990"/>
                <a:gd name="csX1105" fmla="*/ 439470 w 1453505"/>
                <a:gd name="csY1105" fmla="*/ 134874 h 455990"/>
                <a:gd name="csX1106" fmla="*/ 438184 w 1453505"/>
                <a:gd name="csY1106" fmla="*/ 139904 h 455990"/>
                <a:gd name="csX1107" fmla="*/ 438174 w 1453505"/>
                <a:gd name="csY1107" fmla="*/ 145247 h 455990"/>
                <a:gd name="csX1108" fmla="*/ 432697 w 1453505"/>
                <a:gd name="csY1108" fmla="*/ 148438 h 455990"/>
                <a:gd name="csX1109" fmla="*/ 428230 w 1453505"/>
                <a:gd name="csY1109" fmla="*/ 150829 h 455990"/>
                <a:gd name="csX1110" fmla="*/ 419600 w 1453505"/>
                <a:gd name="csY1110" fmla="*/ 152486 h 455990"/>
                <a:gd name="csX1111" fmla="*/ 412933 w 1453505"/>
                <a:gd name="csY1111" fmla="*/ 152762 h 455990"/>
                <a:gd name="csX1112" fmla="*/ 401046 w 1453505"/>
                <a:gd name="csY1112" fmla="*/ 150009 h 455990"/>
                <a:gd name="csX1113" fmla="*/ 395816 w 1453505"/>
                <a:gd name="csY1113" fmla="*/ 147847 h 455990"/>
                <a:gd name="csX1114" fmla="*/ 405179 w 1453505"/>
                <a:gd name="csY1114" fmla="*/ 147466 h 455990"/>
                <a:gd name="csX1115" fmla="*/ 413371 w 1453505"/>
                <a:gd name="csY1115" fmla="*/ 147847 h 455990"/>
                <a:gd name="csX1116" fmla="*/ 418962 w 1453505"/>
                <a:gd name="csY1116" fmla="*/ 146428 h 455990"/>
                <a:gd name="csX1117" fmla="*/ 423001 w 1453505"/>
                <a:gd name="csY1117" fmla="*/ 143856 h 455990"/>
                <a:gd name="csX1118" fmla="*/ 422725 w 1453505"/>
                <a:gd name="csY1118" fmla="*/ 139046 h 455990"/>
                <a:gd name="csX1119" fmla="*/ 426382 w 1453505"/>
                <a:gd name="csY1119" fmla="*/ 135865 h 455990"/>
                <a:gd name="csX1120" fmla="*/ 423096 w 1453505"/>
                <a:gd name="csY1120" fmla="*/ 132074 h 455990"/>
                <a:gd name="csX1121" fmla="*/ 421182 w 1453505"/>
                <a:gd name="csY1121" fmla="*/ 127159 h 455990"/>
                <a:gd name="csX1122" fmla="*/ 416009 w 1453505"/>
                <a:gd name="csY1122" fmla="*/ 125387 h 455990"/>
                <a:gd name="csX1123" fmla="*/ 411675 w 1453505"/>
                <a:gd name="csY1123" fmla="*/ 121930 h 455990"/>
                <a:gd name="csX1124" fmla="*/ 409504 w 1453505"/>
                <a:gd name="csY1124" fmla="*/ 117263 h 455990"/>
                <a:gd name="csX1125" fmla="*/ 406456 w 1453505"/>
                <a:gd name="csY1125" fmla="*/ 112948 h 455990"/>
                <a:gd name="csX1126" fmla="*/ 403436 w 1453505"/>
                <a:gd name="csY1126" fmla="*/ 109128 h 455990"/>
                <a:gd name="csX1127" fmla="*/ 402160 w 1453505"/>
                <a:gd name="csY1127" fmla="*/ 104309 h 455990"/>
                <a:gd name="csX1128" fmla="*/ 397741 w 1453505"/>
                <a:gd name="csY1128" fmla="*/ 100670 h 455990"/>
                <a:gd name="csX1129" fmla="*/ 392616 w 1453505"/>
                <a:gd name="csY1129" fmla="*/ 99203 h 455990"/>
                <a:gd name="csX1130" fmla="*/ 390682 w 1453505"/>
                <a:gd name="csY1130" fmla="*/ 93679 h 455990"/>
                <a:gd name="csX1131" fmla="*/ 391321 w 1453505"/>
                <a:gd name="csY1131" fmla="*/ 88811 h 455990"/>
                <a:gd name="csX1132" fmla="*/ 387397 w 1453505"/>
                <a:gd name="csY1132" fmla="*/ 84725 h 455990"/>
                <a:gd name="csX1133" fmla="*/ 381596 w 1453505"/>
                <a:gd name="csY1133" fmla="*/ 83392 h 455990"/>
                <a:gd name="csX1134" fmla="*/ 375309 w 1453505"/>
                <a:gd name="csY1134" fmla="*/ 82849 h 455990"/>
                <a:gd name="csX1135" fmla="*/ 366632 w 1453505"/>
                <a:gd name="csY1135" fmla="*/ 82735 h 455990"/>
                <a:gd name="csX1136" fmla="*/ 361221 w 1453505"/>
                <a:gd name="csY1136" fmla="*/ 82944 h 455990"/>
                <a:gd name="csX1137" fmla="*/ 358555 w 1453505"/>
                <a:gd name="csY1137" fmla="*/ 87392 h 455990"/>
                <a:gd name="csX1138" fmla="*/ 360059 w 1453505"/>
                <a:gd name="csY1138" fmla="*/ 93641 h 455990"/>
                <a:gd name="csX1139" fmla="*/ 355544 w 1453505"/>
                <a:gd name="csY1139" fmla="*/ 97755 h 455990"/>
                <a:gd name="csX1140" fmla="*/ 351040 w 1453505"/>
                <a:gd name="csY1140" fmla="*/ 101137 h 455990"/>
                <a:gd name="csX1141" fmla="*/ 354983 w 1453505"/>
                <a:gd name="csY1141" fmla="*/ 104395 h 455990"/>
                <a:gd name="csX1142" fmla="*/ 359879 w 1453505"/>
                <a:gd name="csY1142" fmla="*/ 105204 h 455990"/>
                <a:gd name="csX1143" fmla="*/ 360259 w 1453505"/>
                <a:gd name="csY1143" fmla="*/ 110243 h 455990"/>
                <a:gd name="csX1144" fmla="*/ 360974 w 1453505"/>
                <a:gd name="csY1144" fmla="*/ 115691 h 455990"/>
                <a:gd name="csX1145" fmla="*/ 366442 w 1453505"/>
                <a:gd name="csY1145" fmla="*/ 116825 h 455990"/>
                <a:gd name="csX1146" fmla="*/ 371404 w 1453505"/>
                <a:gd name="csY1146" fmla="*/ 118006 h 455990"/>
                <a:gd name="csX1147" fmla="*/ 375109 w 1453505"/>
                <a:gd name="csY1147" fmla="*/ 121139 h 455990"/>
                <a:gd name="csX1148" fmla="*/ 379595 w 1453505"/>
                <a:gd name="csY1148" fmla="*/ 123778 h 455990"/>
                <a:gd name="csX1149" fmla="*/ 384929 w 1453505"/>
                <a:gd name="csY1149" fmla="*/ 123949 h 455990"/>
                <a:gd name="csX1150" fmla="*/ 384615 w 1453505"/>
                <a:gd name="csY1150" fmla="*/ 129836 h 455990"/>
                <a:gd name="csX1151" fmla="*/ 378138 w 1453505"/>
                <a:gd name="csY1151" fmla="*/ 129521 h 455990"/>
                <a:gd name="csX1152" fmla="*/ 373690 w 1453505"/>
                <a:gd name="csY1152" fmla="*/ 127769 h 455990"/>
                <a:gd name="csX1153" fmla="*/ 369118 w 1453505"/>
                <a:gd name="csY1153" fmla="*/ 126092 h 455990"/>
                <a:gd name="csX1154" fmla="*/ 364298 w 1453505"/>
                <a:gd name="csY1154" fmla="*/ 124644 h 455990"/>
                <a:gd name="csX1155" fmla="*/ 359212 w 1453505"/>
                <a:gd name="csY1155" fmla="*/ 123159 h 455990"/>
                <a:gd name="csX1156" fmla="*/ 352573 w 1453505"/>
                <a:gd name="csY1156" fmla="*/ 121568 h 455990"/>
                <a:gd name="csX1157" fmla="*/ 347553 w 1453505"/>
                <a:gd name="csY1157" fmla="*/ 120006 h 455990"/>
                <a:gd name="csX1158" fmla="*/ 341181 w 1453505"/>
                <a:gd name="csY1158" fmla="*/ 117910 h 455990"/>
                <a:gd name="csX1159" fmla="*/ 329761 w 1453505"/>
                <a:gd name="csY1159" fmla="*/ 115844 h 455990"/>
                <a:gd name="csX1160" fmla="*/ 321102 w 1453505"/>
                <a:gd name="csY1160" fmla="*/ 115367 h 455990"/>
                <a:gd name="csX1161" fmla="*/ 315682 w 1453505"/>
                <a:gd name="csY1161" fmla="*/ 114891 h 455990"/>
                <a:gd name="csX1162" fmla="*/ 310939 w 1453505"/>
                <a:gd name="csY1162" fmla="*/ 114062 h 455990"/>
                <a:gd name="csX1163" fmla="*/ 307015 w 1453505"/>
                <a:gd name="csY1163" fmla="*/ 116882 h 455990"/>
                <a:gd name="csX1164" fmla="*/ 310882 w 1453505"/>
                <a:gd name="csY1164" fmla="*/ 119720 h 455990"/>
                <a:gd name="csX1165" fmla="*/ 315406 w 1453505"/>
                <a:gd name="csY1165" fmla="*/ 121997 h 455990"/>
                <a:gd name="csX1166" fmla="*/ 313635 w 1453505"/>
                <a:gd name="csY1166" fmla="*/ 126902 h 455990"/>
                <a:gd name="csX1167" fmla="*/ 310377 w 1453505"/>
                <a:gd name="csY1167" fmla="*/ 130588 h 455990"/>
                <a:gd name="csX1168" fmla="*/ 305262 w 1453505"/>
                <a:gd name="csY1168" fmla="*/ 130160 h 455990"/>
                <a:gd name="csX1169" fmla="*/ 303834 w 1453505"/>
                <a:gd name="csY1169" fmla="*/ 125473 h 455990"/>
                <a:gd name="csX1170" fmla="*/ 292984 w 1453505"/>
                <a:gd name="csY1170" fmla="*/ 125616 h 455990"/>
                <a:gd name="csX1171" fmla="*/ 289108 w 1453505"/>
                <a:gd name="csY1171" fmla="*/ 128588 h 455990"/>
                <a:gd name="csX1172" fmla="*/ 284107 w 1453505"/>
                <a:gd name="csY1172" fmla="*/ 127864 h 455990"/>
                <a:gd name="csX1173" fmla="*/ 279297 w 1453505"/>
                <a:gd name="csY1173" fmla="*/ 127893 h 455990"/>
                <a:gd name="csX1174" fmla="*/ 273591 w 1453505"/>
                <a:gd name="csY1174" fmla="*/ 128283 h 455990"/>
                <a:gd name="csX1175" fmla="*/ 269515 w 1453505"/>
                <a:gd name="csY1175" fmla="*/ 130969 h 455990"/>
                <a:gd name="csX1176" fmla="*/ 264133 w 1453505"/>
                <a:gd name="csY1176" fmla="*/ 130921 h 455990"/>
                <a:gd name="csX1177" fmla="*/ 258123 w 1453505"/>
                <a:gd name="csY1177" fmla="*/ 131626 h 455990"/>
                <a:gd name="csX1178" fmla="*/ 259142 w 1453505"/>
                <a:gd name="csY1178" fmla="*/ 126711 h 455990"/>
                <a:gd name="csX1179" fmla="*/ 263343 w 1453505"/>
                <a:gd name="csY1179" fmla="*/ 123854 h 455990"/>
                <a:gd name="csX1180" fmla="*/ 255484 w 1453505"/>
                <a:gd name="csY1180" fmla="*/ 124368 h 455990"/>
                <a:gd name="csX1181" fmla="*/ 246750 w 1453505"/>
                <a:gd name="csY1181" fmla="*/ 127759 h 455990"/>
                <a:gd name="csX1182" fmla="*/ 240883 w 1453505"/>
                <a:gd name="csY1182" fmla="*/ 129121 h 455990"/>
                <a:gd name="csX1183" fmla="*/ 235491 w 1453505"/>
                <a:gd name="csY1183" fmla="*/ 130674 h 455990"/>
                <a:gd name="csX1184" fmla="*/ 230472 w 1453505"/>
                <a:gd name="csY1184" fmla="*/ 133208 h 455990"/>
                <a:gd name="csX1185" fmla="*/ 222967 w 1453505"/>
                <a:gd name="csY1185" fmla="*/ 136265 h 455990"/>
                <a:gd name="csX1186" fmla="*/ 217747 w 1453505"/>
                <a:gd name="csY1186" fmla="*/ 138084 h 455990"/>
                <a:gd name="csX1187" fmla="*/ 214470 w 1453505"/>
                <a:gd name="csY1187" fmla="*/ 141713 h 455990"/>
                <a:gd name="csX1188" fmla="*/ 214718 w 1453505"/>
                <a:gd name="csY1188" fmla="*/ 146590 h 455990"/>
                <a:gd name="csX1189" fmla="*/ 207298 w 1453505"/>
                <a:gd name="csY1189" fmla="*/ 147428 h 455990"/>
                <a:gd name="csX1190" fmla="*/ 201802 w 1453505"/>
                <a:gd name="csY1190" fmla="*/ 147390 h 455990"/>
                <a:gd name="csX1191" fmla="*/ 196954 w 1453505"/>
                <a:gd name="csY1191" fmla="*/ 143866 h 455990"/>
                <a:gd name="csX1192" fmla="*/ 191086 w 1453505"/>
                <a:gd name="csY1192" fmla="*/ 142094 h 455990"/>
                <a:gd name="csX1193" fmla="*/ 193153 w 1453505"/>
                <a:gd name="csY1193" fmla="*/ 137265 h 455990"/>
                <a:gd name="csX1194" fmla="*/ 198535 w 1453505"/>
                <a:gd name="csY1194" fmla="*/ 136694 h 455990"/>
                <a:gd name="csX1195" fmla="*/ 196191 w 1453505"/>
                <a:gd name="csY1195" fmla="*/ 131179 h 455990"/>
                <a:gd name="csX1196" fmla="*/ 190000 w 1453505"/>
                <a:gd name="csY1196" fmla="*/ 128693 h 455990"/>
                <a:gd name="csX1197" fmla="*/ 182256 w 1453505"/>
                <a:gd name="csY1197" fmla="*/ 128388 h 455990"/>
                <a:gd name="csX1198" fmla="*/ 176113 w 1453505"/>
                <a:gd name="csY1198" fmla="*/ 128140 h 455990"/>
                <a:gd name="csX1199" fmla="*/ 170874 w 1453505"/>
                <a:gd name="csY1199" fmla="*/ 127216 h 455990"/>
                <a:gd name="csX1200" fmla="*/ 177065 w 1453505"/>
                <a:gd name="csY1200" fmla="*/ 129769 h 455990"/>
                <a:gd name="csX1201" fmla="*/ 181028 w 1453505"/>
                <a:gd name="csY1201" fmla="*/ 133560 h 455990"/>
                <a:gd name="csX1202" fmla="*/ 181609 w 1453505"/>
                <a:gd name="csY1202" fmla="*/ 138818 h 455990"/>
                <a:gd name="csX1203" fmla="*/ 186333 w 1453505"/>
                <a:gd name="csY1203" fmla="*/ 144695 h 455990"/>
                <a:gd name="csX1204" fmla="*/ 190067 w 1453505"/>
                <a:gd name="csY1204" fmla="*/ 149257 h 455990"/>
                <a:gd name="csX1205" fmla="*/ 187676 w 1453505"/>
                <a:gd name="csY1205" fmla="*/ 153848 h 455990"/>
                <a:gd name="csX1206" fmla="*/ 190438 w 1453505"/>
                <a:gd name="csY1206" fmla="*/ 158411 h 455990"/>
                <a:gd name="csX1207" fmla="*/ 186257 w 1453505"/>
                <a:gd name="csY1207" fmla="*/ 154401 h 455990"/>
                <a:gd name="csX1208" fmla="*/ 181028 w 1453505"/>
                <a:gd name="csY1208" fmla="*/ 152781 h 455990"/>
                <a:gd name="csX1209" fmla="*/ 174636 w 1453505"/>
                <a:gd name="csY1209" fmla="*/ 152029 h 455990"/>
                <a:gd name="csX1210" fmla="*/ 169465 w 1453505"/>
                <a:gd name="csY1210" fmla="*/ 151467 h 455990"/>
                <a:gd name="csX1211" fmla="*/ 161787 w 1453505"/>
                <a:gd name="csY1211" fmla="*/ 156315 h 455990"/>
                <a:gd name="csX1212" fmla="*/ 153872 w 1453505"/>
                <a:gd name="csY1212" fmla="*/ 160449 h 455990"/>
                <a:gd name="csX1213" fmla="*/ 158768 w 1453505"/>
                <a:gd name="csY1213" fmla="*/ 167164 h 455990"/>
                <a:gd name="csX1214" fmla="*/ 157044 w 1453505"/>
                <a:gd name="csY1214" fmla="*/ 171765 h 455990"/>
                <a:gd name="csX1215" fmla="*/ 144661 w 1453505"/>
                <a:gd name="csY1215" fmla="*/ 169660 h 455990"/>
                <a:gd name="csX1216" fmla="*/ 137394 w 1453505"/>
                <a:gd name="csY1216" fmla="*/ 167707 h 455990"/>
                <a:gd name="csX1217" fmla="*/ 130793 w 1453505"/>
                <a:gd name="csY1217" fmla="*/ 165450 h 455990"/>
                <a:gd name="csX1218" fmla="*/ 126640 w 1453505"/>
                <a:gd name="csY1218" fmla="*/ 168174 h 455990"/>
                <a:gd name="csX1219" fmla="*/ 130879 w 1453505"/>
                <a:gd name="csY1219" fmla="*/ 171736 h 455990"/>
                <a:gd name="csX1220" fmla="*/ 136413 w 1453505"/>
                <a:gd name="csY1220" fmla="*/ 174860 h 455990"/>
                <a:gd name="csX1221" fmla="*/ 141756 w 1453505"/>
                <a:gd name="csY1221" fmla="*/ 174927 h 455990"/>
                <a:gd name="csX1222" fmla="*/ 143604 w 1453505"/>
                <a:gd name="csY1222" fmla="*/ 179537 h 455990"/>
                <a:gd name="csX1223" fmla="*/ 138232 w 1453505"/>
                <a:gd name="csY1223" fmla="*/ 181156 h 455990"/>
                <a:gd name="csX1224" fmla="*/ 128478 w 1453505"/>
                <a:gd name="csY1224" fmla="*/ 179127 h 455990"/>
                <a:gd name="csX1225" fmla="*/ 124039 w 1453505"/>
                <a:gd name="csY1225" fmla="*/ 176061 h 455990"/>
                <a:gd name="csX1226" fmla="*/ 118887 w 1453505"/>
                <a:gd name="csY1226" fmla="*/ 175375 h 455990"/>
                <a:gd name="csX1227" fmla="*/ 112705 w 1453505"/>
                <a:gd name="csY1227" fmla="*/ 172832 h 455990"/>
                <a:gd name="csX1228" fmla="*/ 110629 w 1453505"/>
                <a:gd name="csY1228" fmla="*/ 167840 h 455990"/>
                <a:gd name="csX1229" fmla="*/ 106438 w 1453505"/>
                <a:gd name="csY1229" fmla="*/ 163316 h 455990"/>
                <a:gd name="csX1230" fmla="*/ 108400 w 1453505"/>
                <a:gd name="csY1230" fmla="*/ 158658 h 455990"/>
                <a:gd name="csX1231" fmla="*/ 102637 w 1453505"/>
                <a:gd name="csY1231" fmla="*/ 154486 h 455990"/>
                <a:gd name="csX1232" fmla="*/ 97274 w 1453505"/>
                <a:gd name="csY1232" fmla="*/ 153305 h 455990"/>
                <a:gd name="csX1233" fmla="*/ 91512 w 1453505"/>
                <a:gd name="csY1233" fmla="*/ 150695 h 455990"/>
                <a:gd name="csX1234" fmla="*/ 85473 w 1453505"/>
                <a:gd name="csY1234" fmla="*/ 146800 h 455990"/>
                <a:gd name="csX1235" fmla="*/ 80158 w 1453505"/>
                <a:gd name="csY1235" fmla="*/ 143856 h 455990"/>
                <a:gd name="csX1236" fmla="*/ 87778 w 1453505"/>
                <a:gd name="csY1236" fmla="*/ 144504 h 455990"/>
                <a:gd name="csX1237" fmla="*/ 92693 w 1453505"/>
                <a:gd name="csY1237" fmla="*/ 147466 h 455990"/>
                <a:gd name="csX1238" fmla="*/ 97989 w 1453505"/>
                <a:gd name="csY1238" fmla="*/ 148333 h 455990"/>
                <a:gd name="csX1239" fmla="*/ 104218 w 1453505"/>
                <a:gd name="csY1239" fmla="*/ 149438 h 455990"/>
                <a:gd name="csX1240" fmla="*/ 113086 w 1453505"/>
                <a:gd name="csY1240" fmla="*/ 151924 h 455990"/>
                <a:gd name="csX1241" fmla="*/ 130069 w 1453505"/>
                <a:gd name="csY1241" fmla="*/ 154134 h 455990"/>
                <a:gd name="csX1242" fmla="*/ 138889 w 1453505"/>
                <a:gd name="csY1242" fmla="*/ 155725 h 455990"/>
                <a:gd name="csX1243" fmla="*/ 145547 w 1453505"/>
                <a:gd name="csY1243" fmla="*/ 155229 h 455990"/>
                <a:gd name="csX1244" fmla="*/ 152624 w 1453505"/>
                <a:gd name="csY1244" fmla="*/ 153543 h 455990"/>
                <a:gd name="csX1245" fmla="*/ 157482 w 1453505"/>
                <a:gd name="csY1245" fmla="*/ 150534 h 455990"/>
                <a:gd name="csX1246" fmla="*/ 160930 w 1453505"/>
                <a:gd name="csY1246" fmla="*/ 146971 h 455990"/>
                <a:gd name="csX1247" fmla="*/ 157996 w 1453505"/>
                <a:gd name="csY1247" fmla="*/ 142599 h 455990"/>
                <a:gd name="csX1248" fmla="*/ 155701 w 1453505"/>
                <a:gd name="csY1248" fmla="*/ 138075 h 455990"/>
                <a:gd name="csX1249" fmla="*/ 150452 w 1453505"/>
                <a:gd name="csY1249" fmla="*/ 137075 h 455990"/>
                <a:gd name="csX1250" fmla="*/ 146128 w 1453505"/>
                <a:gd name="csY1250" fmla="*/ 134579 h 455990"/>
                <a:gd name="csX1251" fmla="*/ 138203 w 1453505"/>
                <a:gd name="csY1251" fmla="*/ 132265 h 455990"/>
                <a:gd name="csX1252" fmla="*/ 133279 w 1453505"/>
                <a:gd name="csY1252" fmla="*/ 130303 h 455990"/>
                <a:gd name="csX1253" fmla="*/ 128478 w 1453505"/>
                <a:gd name="csY1253" fmla="*/ 129188 h 455990"/>
                <a:gd name="csX1254" fmla="*/ 123678 w 1453505"/>
                <a:gd name="csY1254" fmla="*/ 126893 h 455990"/>
                <a:gd name="csX1255" fmla="*/ 118315 w 1453505"/>
                <a:gd name="csY1255" fmla="*/ 125064 h 455990"/>
                <a:gd name="csX1256" fmla="*/ 113562 w 1453505"/>
                <a:gd name="csY1256" fmla="*/ 123321 h 455990"/>
                <a:gd name="csX1257" fmla="*/ 108857 w 1453505"/>
                <a:gd name="csY1257" fmla="*/ 122054 h 455990"/>
                <a:gd name="csX1258" fmla="*/ 102990 w 1453505"/>
                <a:gd name="csY1258" fmla="*/ 120949 h 455990"/>
                <a:gd name="csX1259" fmla="*/ 98151 w 1453505"/>
                <a:gd name="csY1259" fmla="*/ 120996 h 455990"/>
                <a:gd name="csX1260" fmla="*/ 93350 w 1453505"/>
                <a:gd name="csY1260" fmla="*/ 120215 h 455990"/>
                <a:gd name="csX1261" fmla="*/ 87864 w 1453505"/>
                <a:gd name="csY1261" fmla="*/ 120168 h 455990"/>
                <a:gd name="csX1262" fmla="*/ 84425 w 1453505"/>
                <a:gd name="csY1262" fmla="*/ 123530 h 455990"/>
                <a:gd name="csX1263" fmla="*/ 86759 w 1453505"/>
                <a:gd name="csY1263" fmla="*/ 119320 h 455990"/>
                <a:gd name="csX1264" fmla="*/ 82091 w 1453505"/>
                <a:gd name="csY1264" fmla="*/ 120253 h 455990"/>
                <a:gd name="csX1265" fmla="*/ 77291 w 1453505"/>
                <a:gd name="csY1265" fmla="*/ 118663 h 455990"/>
                <a:gd name="csX1266" fmla="*/ 81777 w 1453505"/>
                <a:gd name="csY1266" fmla="*/ 117053 h 455990"/>
                <a:gd name="csX1267" fmla="*/ 77520 w 1453505"/>
                <a:gd name="csY1267" fmla="*/ 114739 h 455990"/>
                <a:gd name="csX1268" fmla="*/ 72843 w 1453505"/>
                <a:gd name="csY1268" fmla="*/ 113300 h 455990"/>
                <a:gd name="csX1269" fmla="*/ 69052 w 1453505"/>
                <a:gd name="csY1269" fmla="*/ 116491 h 455990"/>
                <a:gd name="csX1270" fmla="*/ 63604 w 1453505"/>
                <a:gd name="csY1270" fmla="*/ 114777 h 455990"/>
                <a:gd name="csX1271" fmla="*/ 59022 w 1453505"/>
                <a:gd name="csY1271" fmla="*/ 116291 h 455990"/>
                <a:gd name="csX1272" fmla="*/ 55459 w 1453505"/>
                <a:gd name="csY1272" fmla="*/ 119463 h 455990"/>
                <a:gd name="csX1273" fmla="*/ 51002 w 1453505"/>
                <a:gd name="csY1273" fmla="*/ 123330 h 455990"/>
                <a:gd name="csX1274" fmla="*/ 46049 w 1453505"/>
                <a:gd name="csY1274" fmla="*/ 124378 h 455990"/>
                <a:gd name="csX1275" fmla="*/ 49907 w 1453505"/>
                <a:gd name="csY1275" fmla="*/ 132265 h 455990"/>
                <a:gd name="csX1276" fmla="*/ 55965 w 1453505"/>
                <a:gd name="csY1276" fmla="*/ 133598 h 455990"/>
                <a:gd name="csX1277" fmla="*/ 62898 w 1453505"/>
                <a:gd name="csY1277" fmla="*/ 137999 h 455990"/>
                <a:gd name="csX1278" fmla="*/ 60203 w 1453505"/>
                <a:gd name="csY1278" fmla="*/ 141923 h 455990"/>
                <a:gd name="csX1279" fmla="*/ 56784 w 1453505"/>
                <a:gd name="csY1279" fmla="*/ 145428 h 455990"/>
                <a:gd name="csX1280" fmla="*/ 60156 w 1453505"/>
                <a:gd name="csY1280" fmla="*/ 149314 h 455990"/>
                <a:gd name="csX1281" fmla="*/ 63680 w 1453505"/>
                <a:gd name="csY1281" fmla="*/ 152839 h 455990"/>
                <a:gd name="csX1282" fmla="*/ 67337 w 1453505"/>
                <a:gd name="csY1282" fmla="*/ 156134 h 455990"/>
                <a:gd name="csX1283" fmla="*/ 67547 w 1453505"/>
                <a:gd name="csY1283" fmla="*/ 161163 h 455990"/>
                <a:gd name="csX1284" fmla="*/ 69118 w 1453505"/>
                <a:gd name="csY1284" fmla="*/ 166164 h 455990"/>
                <a:gd name="csX1285" fmla="*/ 72433 w 1453505"/>
                <a:gd name="csY1285" fmla="*/ 171346 h 455990"/>
                <a:gd name="csX1286" fmla="*/ 75395 w 1453505"/>
                <a:gd name="csY1286" fmla="*/ 175356 h 455990"/>
                <a:gd name="csX1287" fmla="*/ 75748 w 1453505"/>
                <a:gd name="csY1287" fmla="*/ 180833 h 455990"/>
                <a:gd name="csX1288" fmla="*/ 78682 w 1453505"/>
                <a:gd name="csY1288" fmla="*/ 184919 h 455990"/>
                <a:gd name="csX1289" fmla="*/ 83501 w 1453505"/>
                <a:gd name="csY1289" fmla="*/ 186738 h 455990"/>
                <a:gd name="csX1290" fmla="*/ 87540 w 1453505"/>
                <a:gd name="csY1290" fmla="*/ 189443 h 455990"/>
                <a:gd name="csX1291" fmla="*/ 88826 w 1453505"/>
                <a:gd name="csY1291" fmla="*/ 194291 h 455990"/>
                <a:gd name="csX1292" fmla="*/ 85949 w 1453505"/>
                <a:gd name="csY1292" fmla="*/ 198244 h 455990"/>
                <a:gd name="csX1293" fmla="*/ 82063 w 1453505"/>
                <a:gd name="csY1293" fmla="*/ 201492 h 455990"/>
                <a:gd name="csX1294" fmla="*/ 77615 w 1453505"/>
                <a:gd name="csY1294" fmla="*/ 205712 h 455990"/>
                <a:gd name="csX1295" fmla="*/ 74043 w 1453505"/>
                <a:gd name="csY1295" fmla="*/ 209160 h 455990"/>
                <a:gd name="csX1296" fmla="*/ 69994 w 1453505"/>
                <a:gd name="csY1296" fmla="*/ 211837 h 455990"/>
                <a:gd name="csX1297" fmla="*/ 65680 w 1453505"/>
                <a:gd name="csY1297" fmla="*/ 215418 h 455990"/>
                <a:gd name="csX1298" fmla="*/ 70547 w 1453505"/>
                <a:gd name="csY1298" fmla="*/ 216437 h 455990"/>
                <a:gd name="csX1299" fmla="*/ 73472 w 1453505"/>
                <a:gd name="csY1299" fmla="*/ 221733 h 455990"/>
                <a:gd name="csX1300" fmla="*/ 82558 w 1453505"/>
                <a:gd name="csY1300" fmla="*/ 223019 h 455990"/>
                <a:gd name="csX1301" fmla="*/ 76786 w 1453505"/>
                <a:gd name="csY1301" fmla="*/ 224867 h 455990"/>
                <a:gd name="csX1302" fmla="*/ 72490 w 1453505"/>
                <a:gd name="csY1302" fmla="*/ 227391 h 455990"/>
                <a:gd name="csX1303" fmla="*/ 67690 w 1453505"/>
                <a:gd name="csY1303" fmla="*/ 227429 h 455990"/>
                <a:gd name="csX1304" fmla="*/ 68785 w 1453505"/>
                <a:gd name="csY1304" fmla="*/ 232201 h 455990"/>
                <a:gd name="csX1305" fmla="*/ 65280 w 1453505"/>
                <a:gd name="csY1305" fmla="*/ 236487 h 455990"/>
                <a:gd name="csX1306" fmla="*/ 65051 w 1453505"/>
                <a:gd name="csY1306" fmla="*/ 244145 h 455990"/>
                <a:gd name="csX1307" fmla="*/ 67195 w 1453505"/>
                <a:gd name="csY1307" fmla="*/ 248451 h 455990"/>
                <a:gd name="csX1308" fmla="*/ 65280 w 1453505"/>
                <a:gd name="csY1308" fmla="*/ 252822 h 455990"/>
                <a:gd name="csX1309" fmla="*/ 69518 w 1453505"/>
                <a:gd name="csY1309" fmla="*/ 256309 h 455990"/>
                <a:gd name="csX1310" fmla="*/ 70100 w 1453505"/>
                <a:gd name="csY1310" fmla="*/ 261347 h 455990"/>
                <a:gd name="csX1311" fmla="*/ 73881 w 1453505"/>
                <a:gd name="csY1311" fmla="*/ 265338 h 455990"/>
                <a:gd name="csX1312" fmla="*/ 76148 w 1453505"/>
                <a:gd name="csY1312" fmla="*/ 269739 h 455990"/>
                <a:gd name="csX1313" fmla="*/ 80996 w 1453505"/>
                <a:gd name="csY1313" fmla="*/ 271082 h 455990"/>
                <a:gd name="csX1314" fmla="*/ 86254 w 1453505"/>
                <a:gd name="csY1314" fmla="*/ 272415 h 455990"/>
                <a:gd name="csX1315" fmla="*/ 89817 w 1453505"/>
                <a:gd name="csY1315" fmla="*/ 275835 h 455990"/>
                <a:gd name="csX1316" fmla="*/ 94512 w 1453505"/>
                <a:gd name="csY1316" fmla="*/ 274006 h 455990"/>
                <a:gd name="csX1317" fmla="*/ 99379 w 1453505"/>
                <a:gd name="csY1317" fmla="*/ 275254 h 455990"/>
                <a:gd name="csX1318" fmla="*/ 103913 w 1453505"/>
                <a:gd name="csY1318" fmla="*/ 277730 h 455990"/>
                <a:gd name="csX1319" fmla="*/ 105332 w 1453505"/>
                <a:gd name="csY1319" fmla="*/ 282921 h 455990"/>
                <a:gd name="csX1320" fmla="*/ 106209 w 1453505"/>
                <a:gd name="csY1320" fmla="*/ 287684 h 455990"/>
                <a:gd name="csX1321" fmla="*/ 109743 w 1453505"/>
                <a:gd name="csY1321" fmla="*/ 291513 h 455990"/>
                <a:gd name="csX1322" fmla="*/ 114114 w 1453505"/>
                <a:gd name="csY1322" fmla="*/ 294761 h 455990"/>
                <a:gd name="csX1323" fmla="*/ 117296 w 1453505"/>
                <a:gd name="csY1323" fmla="*/ 299152 h 455990"/>
                <a:gd name="csX1324" fmla="*/ 122801 w 1453505"/>
                <a:gd name="csY1324" fmla="*/ 299609 h 455990"/>
                <a:gd name="csX1325" fmla="*/ 126354 w 1453505"/>
                <a:gd name="csY1325" fmla="*/ 303019 h 455990"/>
                <a:gd name="csX1326" fmla="*/ 123011 w 1453505"/>
                <a:gd name="csY1326" fmla="*/ 306524 h 455990"/>
                <a:gd name="csX1327" fmla="*/ 118229 w 1453505"/>
                <a:gd name="csY1327" fmla="*/ 307277 h 455990"/>
                <a:gd name="csX1328" fmla="*/ 113458 w 1453505"/>
                <a:gd name="csY1328" fmla="*/ 307505 h 455990"/>
                <a:gd name="csX1329" fmla="*/ 116648 w 1453505"/>
                <a:gd name="csY1329" fmla="*/ 311173 h 455990"/>
                <a:gd name="csX1330" fmla="*/ 117972 w 1453505"/>
                <a:gd name="csY1330" fmla="*/ 316145 h 455990"/>
                <a:gd name="csX1331" fmla="*/ 121334 w 1453505"/>
                <a:gd name="csY1331" fmla="*/ 319583 h 455990"/>
                <a:gd name="csX1332" fmla="*/ 125868 w 1453505"/>
                <a:gd name="csY1332" fmla="*/ 317831 h 455990"/>
                <a:gd name="csX1333" fmla="*/ 131279 w 1453505"/>
                <a:gd name="csY1333" fmla="*/ 317497 h 455990"/>
                <a:gd name="csX1334" fmla="*/ 136517 w 1453505"/>
                <a:gd name="csY1334" fmla="*/ 316507 h 455990"/>
                <a:gd name="csX1335" fmla="*/ 141547 w 1453505"/>
                <a:gd name="csY1335" fmla="*/ 318069 h 455990"/>
                <a:gd name="csX1336" fmla="*/ 144623 w 1453505"/>
                <a:gd name="csY1336" fmla="*/ 321907 h 455990"/>
                <a:gd name="csX1337" fmla="*/ 145871 w 1453505"/>
                <a:gd name="csY1337" fmla="*/ 326546 h 455990"/>
                <a:gd name="csX1338" fmla="*/ 149366 w 1453505"/>
                <a:gd name="csY1338" fmla="*/ 329975 h 455990"/>
                <a:gd name="csX1339" fmla="*/ 154396 w 1453505"/>
                <a:gd name="csY1339" fmla="*/ 330566 h 455990"/>
                <a:gd name="csX1340" fmla="*/ 158015 w 1453505"/>
                <a:gd name="csY1340" fmla="*/ 333871 h 455990"/>
                <a:gd name="csX1341" fmla="*/ 159940 w 1453505"/>
                <a:gd name="csY1341" fmla="*/ 338424 h 455990"/>
                <a:gd name="csX1342" fmla="*/ 164721 w 1453505"/>
                <a:gd name="csY1342" fmla="*/ 340129 h 455990"/>
                <a:gd name="csX1343" fmla="*/ 169274 w 1453505"/>
                <a:gd name="csY1343" fmla="*/ 341729 h 455990"/>
                <a:gd name="csX1344" fmla="*/ 174541 w 1453505"/>
                <a:gd name="csY1344" fmla="*/ 341462 h 455990"/>
                <a:gd name="csX1345" fmla="*/ 179151 w 1453505"/>
                <a:gd name="csY1345" fmla="*/ 339948 h 455990"/>
                <a:gd name="csX1346" fmla="*/ 182914 w 1453505"/>
                <a:gd name="csY1346" fmla="*/ 343100 h 455990"/>
                <a:gd name="csX1347" fmla="*/ 187143 w 1453505"/>
                <a:gd name="csY1347" fmla="*/ 345701 h 455990"/>
                <a:gd name="csX1348" fmla="*/ 191963 w 1453505"/>
                <a:gd name="csY1348" fmla="*/ 345739 h 455990"/>
                <a:gd name="csX1349" fmla="*/ 196515 w 1453505"/>
                <a:gd name="csY1349" fmla="*/ 347549 h 455990"/>
                <a:gd name="csX1350" fmla="*/ 201392 w 1453505"/>
                <a:gd name="csY1350" fmla="*/ 348549 h 455990"/>
                <a:gd name="csX1351" fmla="*/ 206422 w 1453505"/>
                <a:gd name="csY1351" fmla="*/ 350720 h 455990"/>
                <a:gd name="csX1352" fmla="*/ 210593 w 1453505"/>
                <a:gd name="csY1352" fmla="*/ 353444 h 455990"/>
                <a:gd name="csX1353" fmla="*/ 207383 w 1453505"/>
                <a:gd name="csY1353" fmla="*/ 357016 h 455990"/>
                <a:gd name="csX1354" fmla="*/ 207374 w 1453505"/>
                <a:gd name="csY1354" fmla="*/ 361912 h 455990"/>
                <a:gd name="csX1355" fmla="*/ 210612 w 1453505"/>
                <a:gd name="csY1355" fmla="*/ 365922 h 455990"/>
                <a:gd name="csX1356" fmla="*/ 210412 w 1453505"/>
                <a:gd name="csY1356" fmla="*/ 370847 h 455990"/>
                <a:gd name="csX1357" fmla="*/ 204783 w 1453505"/>
                <a:gd name="csY1357" fmla="*/ 371885 h 455990"/>
                <a:gd name="csX1358" fmla="*/ 200516 w 1453505"/>
                <a:gd name="csY1358" fmla="*/ 374162 h 455990"/>
                <a:gd name="csX1359" fmla="*/ 195944 w 1453505"/>
                <a:gd name="csY1359" fmla="*/ 375914 h 455990"/>
                <a:gd name="csX1360" fmla="*/ 196458 w 1453505"/>
                <a:gd name="csY1360" fmla="*/ 380962 h 455990"/>
                <a:gd name="csX1361" fmla="*/ 202068 w 1453505"/>
                <a:gd name="csY1361" fmla="*/ 379248 h 455990"/>
                <a:gd name="csX1362" fmla="*/ 206831 w 1453505"/>
                <a:gd name="csY1362" fmla="*/ 381563 h 455990"/>
                <a:gd name="csX1363" fmla="*/ 199773 w 1453505"/>
                <a:gd name="csY1363" fmla="*/ 384191 h 455990"/>
                <a:gd name="csX1364" fmla="*/ 195848 w 1453505"/>
                <a:gd name="csY1364" fmla="*/ 387115 h 455990"/>
                <a:gd name="csX1365" fmla="*/ 199125 w 1453505"/>
                <a:gd name="csY1365" fmla="*/ 391926 h 455990"/>
                <a:gd name="csX1366" fmla="*/ 196030 w 1453505"/>
                <a:gd name="csY1366" fmla="*/ 397088 h 455990"/>
                <a:gd name="csX1367" fmla="*/ 193943 w 1453505"/>
                <a:gd name="csY1367" fmla="*/ 402537 h 455990"/>
                <a:gd name="csX1368" fmla="*/ 188943 w 1453505"/>
                <a:gd name="csY1368" fmla="*/ 403079 h 455990"/>
                <a:gd name="csX1369" fmla="*/ 184590 w 1453505"/>
                <a:gd name="csY1369" fmla="*/ 405022 h 455990"/>
                <a:gd name="csX1370" fmla="*/ 191257 w 1453505"/>
                <a:gd name="csY1370" fmla="*/ 407642 h 455990"/>
                <a:gd name="csX1371" fmla="*/ 195391 w 1453505"/>
                <a:gd name="csY1371" fmla="*/ 411728 h 455990"/>
                <a:gd name="csX1372" fmla="*/ 203764 w 1453505"/>
                <a:gd name="csY1372" fmla="*/ 415167 h 455990"/>
                <a:gd name="csX1373" fmla="*/ 209984 w 1453505"/>
                <a:gd name="csY1373" fmla="*/ 417729 h 455990"/>
                <a:gd name="csX1374" fmla="*/ 216356 w 1453505"/>
                <a:gd name="csY1374" fmla="*/ 422120 h 455990"/>
                <a:gd name="csX1375" fmla="*/ 223033 w 1453505"/>
                <a:gd name="csY1375" fmla="*/ 427854 h 455990"/>
                <a:gd name="csX1376" fmla="*/ 227471 w 1453505"/>
                <a:gd name="csY1376" fmla="*/ 425930 h 455990"/>
                <a:gd name="csX1377" fmla="*/ 232605 w 1453505"/>
                <a:gd name="csY1377" fmla="*/ 426730 h 455990"/>
                <a:gd name="csX1378" fmla="*/ 237073 w 1453505"/>
                <a:gd name="csY1378" fmla="*/ 428654 h 455990"/>
                <a:gd name="csX1379" fmla="*/ 241835 w 1453505"/>
                <a:gd name="csY1379" fmla="*/ 429826 h 455990"/>
                <a:gd name="csX1380" fmla="*/ 246626 w 1453505"/>
                <a:gd name="csY1380" fmla="*/ 430197 h 455990"/>
                <a:gd name="csX1381" fmla="*/ 251951 w 1453505"/>
                <a:gd name="csY1381" fmla="*/ 431197 h 455990"/>
                <a:gd name="csX1382" fmla="*/ 256589 w 1453505"/>
                <a:gd name="csY1382" fmla="*/ 432921 h 455990"/>
                <a:gd name="csX1383" fmla="*/ 261152 w 1453505"/>
                <a:gd name="csY1383" fmla="*/ 434540 h 455990"/>
                <a:gd name="csX1384" fmla="*/ 264695 w 1453505"/>
                <a:gd name="csY1384" fmla="*/ 438103 h 455990"/>
                <a:gd name="csX1385" fmla="*/ 269448 w 1453505"/>
                <a:gd name="csY1385" fmla="*/ 436950 h 455990"/>
                <a:gd name="csX1386" fmla="*/ 274601 w 1453505"/>
                <a:gd name="csY1386" fmla="*/ 436522 h 455990"/>
                <a:gd name="csX1387" fmla="*/ 279564 w 1453505"/>
                <a:gd name="csY1387" fmla="*/ 437198 h 455990"/>
                <a:gd name="csX1388" fmla="*/ 284107 w 1453505"/>
                <a:gd name="csY1388" fmla="*/ 439160 h 455990"/>
                <a:gd name="csX1389" fmla="*/ 286460 w 1453505"/>
                <a:gd name="csY1389" fmla="*/ 443694 h 455990"/>
                <a:gd name="csX1390" fmla="*/ 291194 w 1453505"/>
                <a:gd name="csY1390" fmla="*/ 445666 h 455990"/>
                <a:gd name="csX1391" fmla="*/ 295680 w 1453505"/>
                <a:gd name="csY1391" fmla="*/ 447647 h 455990"/>
                <a:gd name="csX1392" fmla="*/ 300414 w 1453505"/>
                <a:gd name="csY1392" fmla="*/ 449914 h 455990"/>
                <a:gd name="csX1393" fmla="*/ 304291 w 1453505"/>
                <a:gd name="csY1393" fmla="*/ 453181 h 455990"/>
                <a:gd name="csX1394" fmla="*/ 308872 w 1453505"/>
                <a:gd name="csY1394" fmla="*/ 455362 h 455990"/>
                <a:gd name="csX1395" fmla="*/ 445994 w 1453505"/>
                <a:gd name="csY1395" fmla="*/ 5830 h 455990"/>
                <a:gd name="csX1396" fmla="*/ 439146 w 1453505"/>
                <a:gd name="csY1396" fmla="*/ 4763 h 455990"/>
                <a:gd name="csX1397" fmla="*/ 445994 w 1453505"/>
                <a:gd name="csY1397" fmla="*/ 5830 h 455990"/>
                <a:gd name="csX1398" fmla="*/ 467930 w 1453505"/>
                <a:gd name="csY1398" fmla="*/ 19012 h 455990"/>
                <a:gd name="csX1399" fmla="*/ 460272 w 1453505"/>
                <a:gd name="csY1399" fmla="*/ 17822 h 455990"/>
                <a:gd name="csX1400" fmla="*/ 465473 w 1453505"/>
                <a:gd name="csY1400" fmla="*/ 18565 h 455990"/>
                <a:gd name="csX1401" fmla="*/ 470340 w 1453505"/>
                <a:gd name="csY1401" fmla="*/ 16812 h 455990"/>
                <a:gd name="csX1402" fmla="*/ 475845 w 1453505"/>
                <a:gd name="csY1402" fmla="*/ 16203 h 455990"/>
                <a:gd name="csX1403" fmla="*/ 471864 w 1453505"/>
                <a:gd name="csY1403" fmla="*/ 13507 h 455990"/>
                <a:gd name="csX1404" fmla="*/ 465892 w 1453505"/>
                <a:gd name="csY1404" fmla="*/ 13364 h 455990"/>
                <a:gd name="csX1405" fmla="*/ 459634 w 1453505"/>
                <a:gd name="csY1405" fmla="*/ 13164 h 455990"/>
                <a:gd name="csX1406" fmla="*/ 464063 w 1453505"/>
                <a:gd name="csY1406" fmla="*/ 15393 h 455990"/>
                <a:gd name="csX1407" fmla="*/ 469311 w 1453505"/>
                <a:gd name="csY1407" fmla="*/ 15974 h 455990"/>
                <a:gd name="csX1408" fmla="*/ 476750 w 1453505"/>
                <a:gd name="csY1408" fmla="*/ 13669 h 455990"/>
                <a:gd name="csX1409" fmla="*/ 482665 w 1453505"/>
                <a:gd name="csY1409" fmla="*/ 12802 h 455990"/>
                <a:gd name="csX1410" fmla="*/ 488666 w 1453505"/>
                <a:gd name="csY1410" fmla="*/ 12030 h 455990"/>
                <a:gd name="csX1411" fmla="*/ 497553 w 1453505"/>
                <a:gd name="csY1411" fmla="*/ 11973 h 455990"/>
                <a:gd name="csX1412" fmla="*/ 495543 w 1453505"/>
                <a:gd name="csY1412" fmla="*/ 7639 h 455990"/>
                <a:gd name="csX1413" fmla="*/ 489304 w 1453505"/>
                <a:gd name="csY1413" fmla="*/ 6725 h 455990"/>
                <a:gd name="csX1414" fmla="*/ 483942 w 1453505"/>
                <a:gd name="csY1414" fmla="*/ 5420 h 455990"/>
                <a:gd name="csX1415" fmla="*/ 479236 w 1453505"/>
                <a:gd name="csY1415" fmla="*/ 4668 h 455990"/>
                <a:gd name="csX1416" fmla="*/ 474455 w 1453505"/>
                <a:gd name="csY1416" fmla="*/ 4115 h 455990"/>
                <a:gd name="csX1417" fmla="*/ 469159 w 1453505"/>
                <a:gd name="csY1417" fmla="*/ 5706 h 455990"/>
                <a:gd name="csX1418" fmla="*/ 464244 w 1453505"/>
                <a:gd name="csY1418" fmla="*/ 6068 h 455990"/>
                <a:gd name="csX1419" fmla="*/ 461377 w 1453505"/>
                <a:gd name="csY1419" fmla="*/ 10326 h 455990"/>
                <a:gd name="csX1420" fmla="*/ 469159 w 1453505"/>
                <a:gd name="csY1420" fmla="*/ 12364 h 455990"/>
                <a:gd name="csX1421" fmla="*/ 463339 w 1453505"/>
                <a:gd name="csY1421" fmla="*/ 12364 h 455990"/>
                <a:gd name="csX1422" fmla="*/ 469597 w 1453505"/>
                <a:gd name="csY1422" fmla="*/ 12754 h 455990"/>
                <a:gd name="csX1423" fmla="*/ 475188 w 1453505"/>
                <a:gd name="csY1423" fmla="*/ 13574 h 455990"/>
                <a:gd name="csX1424" fmla="*/ 472998 w 1453505"/>
                <a:gd name="csY1424" fmla="*/ 19479 h 455990"/>
                <a:gd name="csX1425" fmla="*/ 477950 w 1453505"/>
                <a:gd name="csY1425" fmla="*/ 19308 h 455990"/>
                <a:gd name="csX1426" fmla="*/ 471836 w 1453505"/>
                <a:gd name="csY1426" fmla="*/ 18974 h 455990"/>
                <a:gd name="csX1427" fmla="*/ 480522 w 1453505"/>
                <a:gd name="csY1427" fmla="*/ 22508 h 455990"/>
                <a:gd name="csX1428" fmla="*/ 475484 w 1453505"/>
                <a:gd name="csY1428" fmla="*/ 21879 h 455990"/>
                <a:gd name="csX1429" fmla="*/ 480522 w 1453505"/>
                <a:gd name="csY1429" fmla="*/ 22508 h 455990"/>
                <a:gd name="csX1430" fmla="*/ 524052 w 1453505"/>
                <a:gd name="csY1430" fmla="*/ 25289 h 455990"/>
                <a:gd name="csX1431" fmla="*/ 529814 w 1453505"/>
                <a:gd name="csY1431" fmla="*/ 24842 h 455990"/>
                <a:gd name="csX1432" fmla="*/ 526271 w 1453505"/>
                <a:gd name="csY1432" fmla="*/ 21251 h 455990"/>
                <a:gd name="csX1433" fmla="*/ 524452 w 1453505"/>
                <a:gd name="csY1433" fmla="*/ 16774 h 455990"/>
                <a:gd name="csX1434" fmla="*/ 519832 w 1453505"/>
                <a:gd name="csY1434" fmla="*/ 14383 h 455990"/>
                <a:gd name="csX1435" fmla="*/ 514603 w 1453505"/>
                <a:gd name="csY1435" fmla="*/ 13554 h 455990"/>
                <a:gd name="csX1436" fmla="*/ 509135 w 1453505"/>
                <a:gd name="csY1436" fmla="*/ 15212 h 455990"/>
                <a:gd name="csX1437" fmla="*/ 504935 w 1453505"/>
                <a:gd name="csY1437" fmla="*/ 12859 h 455990"/>
                <a:gd name="csX1438" fmla="*/ 498953 w 1453505"/>
                <a:gd name="csY1438" fmla="*/ 12392 h 455990"/>
                <a:gd name="csX1439" fmla="*/ 494162 w 1453505"/>
                <a:gd name="csY1439" fmla="*/ 12878 h 455990"/>
                <a:gd name="csX1440" fmla="*/ 489304 w 1453505"/>
                <a:gd name="csY1440" fmla="*/ 12935 h 455990"/>
                <a:gd name="csX1441" fmla="*/ 484523 w 1453505"/>
                <a:gd name="csY1441" fmla="*/ 12888 h 455990"/>
                <a:gd name="csX1442" fmla="*/ 480475 w 1453505"/>
                <a:gd name="csY1442" fmla="*/ 16507 h 455990"/>
                <a:gd name="csX1443" fmla="*/ 475521 w 1453505"/>
                <a:gd name="csY1443" fmla="*/ 17698 h 455990"/>
                <a:gd name="csX1444" fmla="*/ 480503 w 1453505"/>
                <a:gd name="csY1444" fmla="*/ 18441 h 455990"/>
                <a:gd name="csX1445" fmla="*/ 486342 w 1453505"/>
                <a:gd name="csY1445" fmla="*/ 18565 h 455990"/>
                <a:gd name="csX1446" fmla="*/ 492619 w 1453505"/>
                <a:gd name="csY1446" fmla="*/ 21422 h 455990"/>
                <a:gd name="csX1447" fmla="*/ 497210 w 1453505"/>
                <a:gd name="csY1447" fmla="*/ 22870 h 455990"/>
                <a:gd name="csX1448" fmla="*/ 505230 w 1453505"/>
                <a:gd name="csY1448" fmla="*/ 23241 h 455990"/>
                <a:gd name="csX1449" fmla="*/ 510355 w 1453505"/>
                <a:gd name="csY1449" fmla="*/ 23051 h 455990"/>
                <a:gd name="csX1450" fmla="*/ 515127 w 1453505"/>
                <a:gd name="csY1450" fmla="*/ 24222 h 455990"/>
                <a:gd name="csX1451" fmla="*/ 520556 w 1453505"/>
                <a:gd name="csY1451" fmla="*/ 25042 h 455990"/>
                <a:gd name="csX1452" fmla="*/ 539644 w 1453505"/>
                <a:gd name="csY1452" fmla="*/ 50464 h 455990"/>
                <a:gd name="csX1453" fmla="*/ 534720 w 1453505"/>
                <a:gd name="csY1453" fmla="*/ 48702 h 455990"/>
                <a:gd name="csX1454" fmla="*/ 539606 w 1453505"/>
                <a:gd name="csY1454" fmla="*/ 50321 h 455990"/>
                <a:gd name="csX1455" fmla="*/ 542473 w 1453505"/>
                <a:gd name="csY1455" fmla="*/ 33290 h 455990"/>
                <a:gd name="csX1456" fmla="*/ 549083 w 1453505"/>
                <a:gd name="csY1456" fmla="*/ 31938 h 455990"/>
                <a:gd name="csX1457" fmla="*/ 555284 w 1453505"/>
                <a:gd name="csY1457" fmla="*/ 30909 h 455990"/>
                <a:gd name="csX1458" fmla="*/ 560456 w 1453505"/>
                <a:gd name="csY1458" fmla="*/ 30747 h 455990"/>
                <a:gd name="csX1459" fmla="*/ 565961 w 1453505"/>
                <a:gd name="csY1459" fmla="*/ 30566 h 455990"/>
                <a:gd name="csX1460" fmla="*/ 573096 w 1453505"/>
                <a:gd name="csY1460" fmla="*/ 29614 h 455990"/>
                <a:gd name="csX1461" fmla="*/ 578315 w 1453505"/>
                <a:gd name="csY1461" fmla="*/ 27870 h 455990"/>
                <a:gd name="csX1462" fmla="*/ 573877 w 1453505"/>
                <a:gd name="csY1462" fmla="*/ 25137 h 455990"/>
                <a:gd name="csX1463" fmla="*/ 569076 w 1453505"/>
                <a:gd name="csY1463" fmla="*/ 24785 h 455990"/>
                <a:gd name="csX1464" fmla="*/ 563752 w 1453505"/>
                <a:gd name="csY1464" fmla="*/ 23099 h 455990"/>
                <a:gd name="csX1465" fmla="*/ 559161 w 1453505"/>
                <a:gd name="csY1465" fmla="*/ 21698 h 455990"/>
                <a:gd name="csX1466" fmla="*/ 554236 w 1453505"/>
                <a:gd name="csY1466" fmla="*/ 22727 h 455990"/>
                <a:gd name="csX1467" fmla="*/ 549150 w 1453505"/>
                <a:gd name="csY1467" fmla="*/ 19536 h 455990"/>
                <a:gd name="csX1468" fmla="*/ 544388 w 1453505"/>
                <a:gd name="csY1468" fmla="*/ 20803 h 455990"/>
                <a:gd name="csX1469" fmla="*/ 539891 w 1453505"/>
                <a:gd name="csY1469" fmla="*/ 22594 h 455990"/>
                <a:gd name="csX1470" fmla="*/ 545225 w 1453505"/>
                <a:gd name="csY1470" fmla="*/ 23413 h 455990"/>
                <a:gd name="csX1471" fmla="*/ 540054 w 1453505"/>
                <a:gd name="csY1471" fmla="*/ 23013 h 455990"/>
                <a:gd name="csX1472" fmla="*/ 544949 w 1453505"/>
                <a:gd name="csY1472" fmla="*/ 25451 h 455990"/>
                <a:gd name="csX1473" fmla="*/ 539815 w 1453505"/>
                <a:gd name="csY1473" fmla="*/ 25185 h 455990"/>
                <a:gd name="csX1474" fmla="*/ 541158 w 1453505"/>
                <a:gd name="csY1474" fmla="*/ 29833 h 455990"/>
                <a:gd name="csX1475" fmla="*/ 599337 w 1453505"/>
                <a:gd name="csY1475" fmla="*/ 32166 h 455990"/>
                <a:gd name="csX1476" fmla="*/ 593251 w 1453505"/>
                <a:gd name="csY1476" fmla="*/ 30947 h 455990"/>
                <a:gd name="csX1477" fmla="*/ 598118 w 1453505"/>
                <a:gd name="csY1477" fmla="*/ 31890 h 455990"/>
                <a:gd name="csX1478" fmla="*/ 658459 w 1453505"/>
                <a:gd name="csY1478" fmla="*/ 47454 h 455990"/>
                <a:gd name="csX1479" fmla="*/ 653630 w 1453505"/>
                <a:gd name="csY1479" fmla="*/ 45673 h 455990"/>
                <a:gd name="csX1480" fmla="*/ 658459 w 1453505"/>
                <a:gd name="csY1480" fmla="*/ 47454 h 455990"/>
                <a:gd name="csX1481" fmla="*/ 690092 w 1453505"/>
                <a:gd name="csY1481" fmla="*/ 70361 h 455990"/>
                <a:gd name="csX1482" fmla="*/ 686996 w 1453505"/>
                <a:gd name="csY1482" fmla="*/ 65942 h 455990"/>
                <a:gd name="csX1483" fmla="*/ 678299 w 1453505"/>
                <a:gd name="csY1483" fmla="*/ 65542 h 455990"/>
                <a:gd name="csX1484" fmla="*/ 681986 w 1453505"/>
                <a:gd name="csY1484" fmla="*/ 69018 h 455990"/>
                <a:gd name="csX1485" fmla="*/ 687081 w 1453505"/>
                <a:gd name="csY1485" fmla="*/ 70009 h 455990"/>
                <a:gd name="csX1486" fmla="*/ 828376 w 1453505"/>
                <a:gd name="csY1486" fmla="*/ 83687 h 455990"/>
                <a:gd name="csX1487" fmla="*/ 834157 w 1453505"/>
                <a:gd name="csY1487" fmla="*/ 83211 h 455990"/>
                <a:gd name="csX1488" fmla="*/ 829366 w 1453505"/>
                <a:gd name="csY1488" fmla="*/ 83516 h 455990"/>
                <a:gd name="csX1489" fmla="*/ 838348 w 1453505"/>
                <a:gd name="csY1489" fmla="*/ 87983 h 455990"/>
                <a:gd name="csX1490" fmla="*/ 833652 w 1453505"/>
                <a:gd name="csY1490" fmla="*/ 86583 h 455990"/>
                <a:gd name="csX1491" fmla="*/ 827603 w 1453505"/>
                <a:gd name="csY1491" fmla="*/ 86421 h 455990"/>
                <a:gd name="csX1492" fmla="*/ 832624 w 1453505"/>
                <a:gd name="csY1492" fmla="*/ 87459 h 455990"/>
                <a:gd name="csX1493" fmla="*/ 838348 w 1453505"/>
                <a:gd name="csY1493" fmla="*/ 87983 h 455990"/>
                <a:gd name="csX1494" fmla="*/ 850007 w 1453505"/>
                <a:gd name="csY1494" fmla="*/ 57408 h 455990"/>
                <a:gd name="csX1495" fmla="*/ 845597 w 1453505"/>
                <a:gd name="csY1495" fmla="*/ 54121 h 455990"/>
                <a:gd name="csX1496" fmla="*/ 850007 w 1453505"/>
                <a:gd name="csY1496" fmla="*/ 57408 h 455990"/>
                <a:gd name="csX1497" fmla="*/ 875258 w 1453505"/>
                <a:gd name="csY1497" fmla="*/ 72438 h 455990"/>
                <a:gd name="csX1498" fmla="*/ 866961 w 1453505"/>
                <a:gd name="csY1498" fmla="*/ 69238 h 455990"/>
                <a:gd name="csX1499" fmla="*/ 871990 w 1453505"/>
                <a:gd name="csY1499" fmla="*/ 71362 h 455990"/>
                <a:gd name="csX1500" fmla="*/ 887430 w 1453505"/>
                <a:gd name="csY1500" fmla="*/ 64637 h 455990"/>
                <a:gd name="csX1501" fmla="*/ 892431 w 1453505"/>
                <a:gd name="csY1501" fmla="*/ 62894 h 455990"/>
                <a:gd name="csX1502" fmla="*/ 902070 w 1453505"/>
                <a:gd name="csY1502" fmla="*/ 61532 h 455990"/>
                <a:gd name="csX1503" fmla="*/ 907833 w 1453505"/>
                <a:gd name="csY1503" fmla="*/ 61494 h 455990"/>
                <a:gd name="csX1504" fmla="*/ 913234 w 1453505"/>
                <a:gd name="csY1504" fmla="*/ 62199 h 455990"/>
                <a:gd name="csX1505" fmla="*/ 918158 w 1453505"/>
                <a:gd name="csY1505" fmla="*/ 61561 h 455990"/>
                <a:gd name="csX1506" fmla="*/ 911176 w 1453505"/>
                <a:gd name="csY1506" fmla="*/ 60275 h 455990"/>
                <a:gd name="csX1507" fmla="*/ 905956 w 1453505"/>
                <a:gd name="csY1507" fmla="*/ 59389 h 455990"/>
                <a:gd name="csX1508" fmla="*/ 900994 w 1453505"/>
                <a:gd name="csY1508" fmla="*/ 57931 h 455990"/>
                <a:gd name="csX1509" fmla="*/ 896355 w 1453505"/>
                <a:gd name="csY1509" fmla="*/ 56045 h 455990"/>
                <a:gd name="csX1510" fmla="*/ 901004 w 1453505"/>
                <a:gd name="csY1510" fmla="*/ 54445 h 455990"/>
                <a:gd name="csX1511" fmla="*/ 904394 w 1453505"/>
                <a:gd name="csY1511" fmla="*/ 57912 h 455990"/>
                <a:gd name="csX1512" fmla="*/ 908890 w 1453505"/>
                <a:gd name="csY1512" fmla="*/ 59493 h 455990"/>
                <a:gd name="csX1513" fmla="*/ 914062 w 1453505"/>
                <a:gd name="csY1513" fmla="*/ 60408 h 455990"/>
                <a:gd name="csX1514" fmla="*/ 918834 w 1453505"/>
                <a:gd name="csY1514" fmla="*/ 60703 h 455990"/>
                <a:gd name="csX1515" fmla="*/ 920949 w 1453505"/>
                <a:gd name="csY1515" fmla="*/ 56084 h 455990"/>
                <a:gd name="csX1516" fmla="*/ 914224 w 1453505"/>
                <a:gd name="csY1516" fmla="*/ 54655 h 455990"/>
                <a:gd name="csX1517" fmla="*/ 909423 w 1453505"/>
                <a:gd name="csY1517" fmla="*/ 53988 h 455990"/>
                <a:gd name="csX1518" fmla="*/ 903137 w 1453505"/>
                <a:gd name="csY1518" fmla="*/ 52902 h 455990"/>
                <a:gd name="csX1519" fmla="*/ 895079 w 1453505"/>
                <a:gd name="csY1519" fmla="*/ 52874 h 455990"/>
                <a:gd name="csX1520" fmla="*/ 890117 w 1453505"/>
                <a:gd name="csY1520" fmla="*/ 51759 h 455990"/>
                <a:gd name="csX1521" fmla="*/ 884277 w 1453505"/>
                <a:gd name="csY1521" fmla="*/ 50464 h 455990"/>
                <a:gd name="csX1522" fmla="*/ 879534 w 1453505"/>
                <a:gd name="csY1522" fmla="*/ 49816 h 455990"/>
                <a:gd name="csX1523" fmla="*/ 884487 w 1453505"/>
                <a:gd name="csY1523" fmla="*/ 51254 h 455990"/>
                <a:gd name="csX1524" fmla="*/ 879201 w 1453505"/>
                <a:gd name="csY1524" fmla="*/ 51111 h 455990"/>
                <a:gd name="csX1525" fmla="*/ 883849 w 1453505"/>
                <a:gd name="csY1525" fmla="*/ 54093 h 455990"/>
                <a:gd name="csX1526" fmla="*/ 878743 w 1453505"/>
                <a:gd name="csY1526" fmla="*/ 53340 h 455990"/>
                <a:gd name="csX1527" fmla="*/ 873581 w 1453505"/>
                <a:gd name="csY1527" fmla="*/ 52655 h 455990"/>
                <a:gd name="csX1528" fmla="*/ 868028 w 1453505"/>
                <a:gd name="csY1528" fmla="*/ 51178 h 455990"/>
                <a:gd name="csX1529" fmla="*/ 862303 w 1453505"/>
                <a:gd name="csY1529" fmla="*/ 49959 h 455990"/>
                <a:gd name="csX1530" fmla="*/ 857017 w 1453505"/>
                <a:gd name="csY1530" fmla="*/ 50292 h 455990"/>
                <a:gd name="csX1531" fmla="*/ 856626 w 1453505"/>
                <a:gd name="csY1531" fmla="*/ 55055 h 455990"/>
                <a:gd name="csX1532" fmla="*/ 861027 w 1453505"/>
                <a:gd name="csY1532" fmla="*/ 57293 h 455990"/>
                <a:gd name="csX1533" fmla="*/ 867475 w 1453505"/>
                <a:gd name="csY1533" fmla="*/ 60332 h 455990"/>
                <a:gd name="csX1534" fmla="*/ 873143 w 1453505"/>
                <a:gd name="csY1534" fmla="*/ 61465 h 455990"/>
                <a:gd name="csX1535" fmla="*/ 878191 w 1453505"/>
                <a:gd name="csY1535" fmla="*/ 63370 h 455990"/>
                <a:gd name="csX1536" fmla="*/ 886954 w 1453505"/>
                <a:gd name="csY1536" fmla="*/ 64627 h 455990"/>
                <a:gd name="csX1537" fmla="*/ 908271 w 1453505"/>
                <a:gd name="csY1537" fmla="*/ 72105 h 455990"/>
                <a:gd name="csX1538" fmla="*/ 902870 w 1453505"/>
                <a:gd name="csY1538" fmla="*/ 68523 h 455990"/>
                <a:gd name="csX1539" fmla="*/ 907033 w 1453505"/>
                <a:gd name="csY1539" fmla="*/ 71809 h 455990"/>
                <a:gd name="csX1540" fmla="*/ 940923 w 1453505"/>
                <a:gd name="csY1540" fmla="*/ 79639 h 455990"/>
                <a:gd name="csX1541" fmla="*/ 936713 w 1453505"/>
                <a:gd name="csY1541" fmla="*/ 75867 h 455990"/>
                <a:gd name="csX1542" fmla="*/ 929264 w 1453505"/>
                <a:gd name="csY1542" fmla="*/ 73933 h 455990"/>
                <a:gd name="csX1543" fmla="*/ 923130 w 1453505"/>
                <a:gd name="csY1543" fmla="*/ 72695 h 455990"/>
                <a:gd name="csX1544" fmla="*/ 917358 w 1453505"/>
                <a:gd name="csY1544" fmla="*/ 72505 h 455990"/>
                <a:gd name="csX1545" fmla="*/ 914338 w 1453505"/>
                <a:gd name="csY1545" fmla="*/ 76934 h 455990"/>
                <a:gd name="csX1546" fmla="*/ 922959 w 1453505"/>
                <a:gd name="csY1546" fmla="*/ 77982 h 455990"/>
                <a:gd name="csX1547" fmla="*/ 932874 w 1453505"/>
                <a:gd name="csY1547" fmla="*/ 78982 h 455990"/>
                <a:gd name="csX1548" fmla="*/ 940923 w 1453505"/>
                <a:gd name="csY1548" fmla="*/ 79639 h 455990"/>
                <a:gd name="csX1549" fmla="*/ 923101 w 1453505"/>
                <a:gd name="csY1549" fmla="*/ 97927 h 455990"/>
                <a:gd name="csX1550" fmla="*/ 917310 w 1453505"/>
                <a:gd name="csY1550" fmla="*/ 96079 h 455990"/>
                <a:gd name="csX1551" fmla="*/ 922092 w 1453505"/>
                <a:gd name="csY1551" fmla="*/ 97717 h 455990"/>
                <a:gd name="csX1552" fmla="*/ 930788 w 1453505"/>
                <a:gd name="csY1552" fmla="*/ 45454 h 455990"/>
                <a:gd name="csX1553" fmla="*/ 926035 w 1453505"/>
                <a:gd name="csY1553" fmla="*/ 44939 h 455990"/>
                <a:gd name="csX1554" fmla="*/ 930788 w 1453505"/>
                <a:gd name="csY1554" fmla="*/ 45454 h 455990"/>
                <a:gd name="csX1555" fmla="*/ 963049 w 1453505"/>
                <a:gd name="csY1555" fmla="*/ 63656 h 455990"/>
                <a:gd name="csX1556" fmla="*/ 968279 w 1453505"/>
                <a:gd name="csY1556" fmla="*/ 62951 h 455990"/>
                <a:gd name="csX1557" fmla="*/ 964888 w 1453505"/>
                <a:gd name="csY1557" fmla="*/ 59198 h 455990"/>
                <a:gd name="csX1558" fmla="*/ 956544 w 1453505"/>
                <a:gd name="csY1558" fmla="*/ 58379 h 455990"/>
                <a:gd name="csX1559" fmla="*/ 951695 w 1453505"/>
                <a:gd name="csY1559" fmla="*/ 58970 h 455990"/>
                <a:gd name="csX1560" fmla="*/ 946743 w 1453505"/>
                <a:gd name="csY1560" fmla="*/ 57122 h 455990"/>
                <a:gd name="csX1561" fmla="*/ 939704 w 1453505"/>
                <a:gd name="csY1561" fmla="*/ 56693 h 455990"/>
                <a:gd name="csX1562" fmla="*/ 934979 w 1453505"/>
                <a:gd name="csY1562" fmla="*/ 57541 h 455990"/>
                <a:gd name="csX1563" fmla="*/ 928569 w 1453505"/>
                <a:gd name="csY1563" fmla="*/ 55293 h 455990"/>
                <a:gd name="csX1564" fmla="*/ 932265 w 1453505"/>
                <a:gd name="csY1564" fmla="*/ 58465 h 455990"/>
                <a:gd name="csX1565" fmla="*/ 938922 w 1453505"/>
                <a:gd name="csY1565" fmla="*/ 59855 h 455990"/>
                <a:gd name="csX1566" fmla="*/ 948733 w 1453505"/>
                <a:gd name="csY1566" fmla="*/ 61332 h 455990"/>
                <a:gd name="csX1567" fmla="*/ 954057 w 1453505"/>
                <a:gd name="csY1567" fmla="*/ 62818 h 455990"/>
                <a:gd name="csX1568" fmla="*/ 960125 w 1453505"/>
                <a:gd name="csY1568" fmla="*/ 63561 h 455990"/>
                <a:gd name="csX1569" fmla="*/ 1208851 w 1453505"/>
                <a:gd name="csY1569" fmla="*/ 117377 h 455990"/>
                <a:gd name="csX1570" fmla="*/ 1203622 w 1453505"/>
                <a:gd name="csY1570" fmla="*/ 113643 h 455990"/>
                <a:gd name="csX1571" fmla="*/ 1198879 w 1453505"/>
                <a:gd name="csY1571" fmla="*/ 112967 h 455990"/>
                <a:gd name="csX1572" fmla="*/ 1193888 w 1453505"/>
                <a:gd name="csY1572" fmla="*/ 112519 h 455990"/>
                <a:gd name="csX1573" fmla="*/ 1197650 w 1453505"/>
                <a:gd name="csY1573" fmla="*/ 115729 h 455990"/>
                <a:gd name="csX1574" fmla="*/ 1203079 w 1453505"/>
                <a:gd name="csY1574" fmla="*/ 116863 h 455990"/>
                <a:gd name="csX1575" fmla="*/ 1208851 w 1453505"/>
                <a:gd name="csY1575" fmla="*/ 117377 h 455990"/>
                <a:gd name="csX1576" fmla="*/ 1266059 w 1453505"/>
                <a:gd name="csY1576" fmla="*/ 104404 h 455990"/>
                <a:gd name="csX1577" fmla="*/ 1271850 w 1453505"/>
                <a:gd name="csY1577" fmla="*/ 103042 h 455990"/>
                <a:gd name="csX1578" fmla="*/ 1262115 w 1453505"/>
                <a:gd name="csY1578" fmla="*/ 96670 h 455990"/>
                <a:gd name="csX1579" fmla="*/ 1259572 w 1453505"/>
                <a:gd name="csY1579" fmla="*/ 101413 h 455990"/>
                <a:gd name="csX1580" fmla="*/ 1264725 w 1453505"/>
                <a:gd name="csY1580" fmla="*/ 103613 h 455990"/>
                <a:gd name="csX1581" fmla="*/ 1130204 w 1453505"/>
                <a:gd name="csY1581" fmla="*/ 288884 h 455990"/>
                <a:gd name="csX1582" fmla="*/ 1130689 w 1453505"/>
                <a:gd name="csY1582" fmla="*/ 283779 h 455990"/>
                <a:gd name="csX1583" fmla="*/ 1122755 w 1453505"/>
                <a:gd name="csY1583" fmla="*/ 282007 h 455990"/>
                <a:gd name="csX1584" fmla="*/ 1124231 w 1453505"/>
                <a:gd name="csY1584" fmla="*/ 287094 h 455990"/>
                <a:gd name="csX1585" fmla="*/ 1130204 w 1453505"/>
                <a:gd name="csY1585" fmla="*/ 288884 h 455990"/>
                <a:gd name="csX1586" fmla="*/ 1259343 w 1453505"/>
                <a:gd name="csY1586" fmla="*/ 396374 h 455990"/>
                <a:gd name="csX1587" fmla="*/ 1257201 w 1453505"/>
                <a:gd name="csY1587" fmla="*/ 390297 h 455990"/>
                <a:gd name="csX1588" fmla="*/ 1262268 w 1453505"/>
                <a:gd name="csY1588" fmla="*/ 387554 h 455990"/>
                <a:gd name="csX1589" fmla="*/ 1266983 w 1453505"/>
                <a:gd name="csY1589" fmla="*/ 389354 h 455990"/>
                <a:gd name="csX1590" fmla="*/ 1271897 w 1453505"/>
                <a:gd name="csY1590" fmla="*/ 394916 h 455990"/>
                <a:gd name="csX1591" fmla="*/ 1267621 w 1453505"/>
                <a:gd name="csY1591" fmla="*/ 387839 h 455990"/>
                <a:gd name="csX1592" fmla="*/ 1263458 w 1453505"/>
                <a:gd name="csY1592" fmla="*/ 385201 h 455990"/>
                <a:gd name="csX1593" fmla="*/ 1259267 w 1453505"/>
                <a:gd name="csY1593" fmla="*/ 382705 h 455990"/>
                <a:gd name="csX1594" fmla="*/ 1253905 w 1453505"/>
                <a:gd name="csY1594" fmla="*/ 377981 h 455990"/>
                <a:gd name="csX1595" fmla="*/ 1246370 w 1453505"/>
                <a:gd name="csY1595" fmla="*/ 372733 h 455990"/>
                <a:gd name="csX1596" fmla="*/ 1243837 w 1453505"/>
                <a:gd name="csY1596" fmla="*/ 368561 h 455990"/>
                <a:gd name="csX1597" fmla="*/ 1241732 w 1453505"/>
                <a:gd name="csY1597" fmla="*/ 363446 h 455990"/>
                <a:gd name="csX1598" fmla="*/ 1239637 w 1453505"/>
                <a:gd name="csY1598" fmla="*/ 357835 h 455990"/>
                <a:gd name="csX1599" fmla="*/ 1243255 w 1453505"/>
                <a:gd name="csY1599" fmla="*/ 353797 h 455990"/>
                <a:gd name="csX1600" fmla="*/ 1249647 w 1453505"/>
                <a:gd name="csY1600" fmla="*/ 355150 h 455990"/>
                <a:gd name="csX1601" fmla="*/ 1254076 w 1453505"/>
                <a:gd name="csY1601" fmla="*/ 357626 h 455990"/>
                <a:gd name="csX1602" fmla="*/ 1260134 w 1453505"/>
                <a:gd name="csY1602" fmla="*/ 362208 h 455990"/>
                <a:gd name="csX1603" fmla="*/ 1253495 w 1453505"/>
                <a:gd name="csY1603" fmla="*/ 357188 h 455990"/>
                <a:gd name="csX1604" fmla="*/ 1248999 w 1453505"/>
                <a:gd name="csY1604" fmla="*/ 353054 h 455990"/>
                <a:gd name="csX1605" fmla="*/ 1244218 w 1453505"/>
                <a:gd name="csY1605" fmla="*/ 348349 h 455990"/>
                <a:gd name="csX1606" fmla="*/ 1237655 w 1453505"/>
                <a:gd name="csY1606" fmla="*/ 343215 h 455990"/>
                <a:gd name="csX1607" fmla="*/ 1231340 w 1453505"/>
                <a:gd name="csY1607" fmla="*/ 338090 h 455990"/>
                <a:gd name="csX1608" fmla="*/ 1226292 w 1453505"/>
                <a:gd name="csY1608" fmla="*/ 333356 h 455990"/>
                <a:gd name="csX1609" fmla="*/ 1222282 w 1453505"/>
                <a:gd name="csY1609" fmla="*/ 330451 h 455990"/>
                <a:gd name="csX1610" fmla="*/ 1216348 w 1453505"/>
                <a:gd name="csY1610" fmla="*/ 324917 h 455990"/>
                <a:gd name="csX1611" fmla="*/ 1211290 w 1453505"/>
                <a:gd name="csY1611" fmla="*/ 321183 h 455990"/>
                <a:gd name="csX1612" fmla="*/ 1207089 w 1453505"/>
                <a:gd name="csY1612" fmla="*/ 316478 h 455990"/>
                <a:gd name="csX1613" fmla="*/ 1203679 w 1453505"/>
                <a:gd name="csY1613" fmla="*/ 310973 h 455990"/>
                <a:gd name="csX1614" fmla="*/ 1199022 w 1453505"/>
                <a:gd name="csY1614" fmla="*/ 308172 h 455990"/>
                <a:gd name="csX1615" fmla="*/ 1195736 w 1453505"/>
                <a:gd name="csY1615" fmla="*/ 304162 h 455990"/>
                <a:gd name="csX1616" fmla="*/ 1203327 w 1453505"/>
                <a:gd name="csY1616" fmla="*/ 310506 h 455990"/>
                <a:gd name="csX1617" fmla="*/ 1199365 w 1453505"/>
                <a:gd name="csY1617" fmla="*/ 306744 h 455990"/>
                <a:gd name="csX1618" fmla="*/ 1195317 w 1453505"/>
                <a:gd name="csY1618" fmla="*/ 303477 h 455990"/>
                <a:gd name="csX1619" fmla="*/ 1190935 w 1453505"/>
                <a:gd name="csY1619" fmla="*/ 300628 h 455990"/>
                <a:gd name="csX1620" fmla="*/ 1186896 w 1453505"/>
                <a:gd name="csY1620" fmla="*/ 296523 h 455990"/>
                <a:gd name="csX1621" fmla="*/ 1180915 w 1453505"/>
                <a:gd name="csY1621" fmla="*/ 291646 h 455990"/>
                <a:gd name="csX1622" fmla="*/ 1185439 w 1453505"/>
                <a:gd name="csY1622" fmla="*/ 297180 h 455990"/>
                <a:gd name="csX1623" fmla="*/ 1188620 w 1453505"/>
                <a:gd name="csY1623" fmla="*/ 300981 h 455990"/>
                <a:gd name="csX1624" fmla="*/ 1182743 w 1453505"/>
                <a:gd name="csY1624" fmla="*/ 303372 h 455990"/>
                <a:gd name="csX1625" fmla="*/ 1187401 w 1453505"/>
                <a:gd name="csY1625" fmla="*/ 307963 h 455990"/>
                <a:gd name="csX1626" fmla="*/ 1191687 w 1453505"/>
                <a:gd name="csY1626" fmla="*/ 313830 h 455990"/>
                <a:gd name="csX1627" fmla="*/ 1194793 w 1453505"/>
                <a:gd name="csY1627" fmla="*/ 318964 h 455990"/>
                <a:gd name="csX1628" fmla="*/ 1199260 w 1453505"/>
                <a:gd name="csY1628" fmla="*/ 323031 h 455990"/>
                <a:gd name="csX1629" fmla="*/ 1206232 w 1453505"/>
                <a:gd name="csY1629" fmla="*/ 327813 h 455990"/>
                <a:gd name="csX1630" fmla="*/ 1211947 w 1453505"/>
                <a:gd name="csY1630" fmla="*/ 332252 h 455990"/>
                <a:gd name="csX1631" fmla="*/ 1215395 w 1453505"/>
                <a:gd name="csY1631" fmla="*/ 338576 h 455990"/>
                <a:gd name="csX1632" fmla="*/ 1220024 w 1453505"/>
                <a:gd name="csY1632" fmla="*/ 342615 h 455990"/>
                <a:gd name="csX1633" fmla="*/ 1224235 w 1453505"/>
                <a:gd name="csY1633" fmla="*/ 347644 h 455990"/>
                <a:gd name="csX1634" fmla="*/ 1227140 w 1453505"/>
                <a:gd name="csY1634" fmla="*/ 352463 h 455990"/>
                <a:gd name="csX1635" fmla="*/ 1229759 w 1453505"/>
                <a:gd name="csY1635" fmla="*/ 356950 h 455990"/>
                <a:gd name="csX1636" fmla="*/ 1231750 w 1453505"/>
                <a:gd name="csY1636" fmla="*/ 361798 h 455990"/>
                <a:gd name="csX1637" fmla="*/ 1238988 w 1453505"/>
                <a:gd name="csY1637" fmla="*/ 367589 h 455990"/>
                <a:gd name="csX1638" fmla="*/ 1241789 w 1453505"/>
                <a:gd name="csY1638" fmla="*/ 372571 h 455990"/>
                <a:gd name="csX1639" fmla="*/ 1245551 w 1453505"/>
                <a:gd name="csY1639" fmla="*/ 379124 h 455990"/>
                <a:gd name="csX1640" fmla="*/ 1250209 w 1453505"/>
                <a:gd name="csY1640" fmla="*/ 387678 h 455990"/>
                <a:gd name="csX1641" fmla="*/ 1254362 w 1453505"/>
                <a:gd name="csY1641" fmla="*/ 392126 h 455990"/>
                <a:gd name="csX1642" fmla="*/ 1259343 w 1453505"/>
                <a:gd name="csY1642" fmla="*/ 396374 h 455990"/>
                <a:gd name="csX1643" fmla="*/ 1350040 w 1453505"/>
                <a:gd name="csY1643" fmla="*/ 385591 h 455990"/>
                <a:gd name="csX1644" fmla="*/ 1350622 w 1453505"/>
                <a:gd name="csY1644" fmla="*/ 380658 h 455990"/>
                <a:gd name="csX1645" fmla="*/ 1350040 w 1453505"/>
                <a:gd name="csY1645" fmla="*/ 385591 h 455990"/>
                <a:gd name="csX1646" fmla="*/ 1338477 w 1453505"/>
                <a:gd name="csY1646" fmla="*/ 400460 h 455990"/>
                <a:gd name="csX1647" fmla="*/ 1341630 w 1453505"/>
                <a:gd name="csY1647" fmla="*/ 396564 h 455990"/>
                <a:gd name="csX1648" fmla="*/ 1337477 w 1453505"/>
                <a:gd name="csY1648" fmla="*/ 399993 h 455990"/>
                <a:gd name="csX1649" fmla="*/ 1354679 w 1453505"/>
                <a:gd name="csY1649" fmla="*/ 354530 h 455990"/>
                <a:gd name="csX1650" fmla="*/ 1352174 w 1453505"/>
                <a:gd name="csY1650" fmla="*/ 350149 h 455990"/>
                <a:gd name="csX1651" fmla="*/ 1354679 w 1453505"/>
                <a:gd name="csY1651" fmla="*/ 354530 h 455990"/>
                <a:gd name="csX1652" fmla="*/ 1353974 w 1453505"/>
                <a:gd name="csY1652" fmla="*/ 345291 h 455990"/>
                <a:gd name="csX1653" fmla="*/ 1355441 w 1453505"/>
                <a:gd name="csY1653" fmla="*/ 340633 h 455990"/>
                <a:gd name="csX1654" fmla="*/ 1352822 w 1453505"/>
                <a:gd name="csY1654" fmla="*/ 336214 h 455990"/>
                <a:gd name="csX1655" fmla="*/ 1349993 w 1453505"/>
                <a:gd name="csY1655" fmla="*/ 341062 h 455990"/>
                <a:gd name="csX1656" fmla="*/ 1353650 w 1453505"/>
                <a:gd name="csY1656" fmla="*/ 344939 h 455990"/>
                <a:gd name="csX1657" fmla="*/ 1325847 w 1453505"/>
                <a:gd name="csY1657" fmla="*/ 243164 h 455990"/>
                <a:gd name="csX1658" fmla="*/ 1330724 w 1453505"/>
                <a:gd name="csY1658" fmla="*/ 238135 h 455990"/>
                <a:gd name="csX1659" fmla="*/ 1325875 w 1453505"/>
                <a:gd name="csY1659" fmla="*/ 234325 h 455990"/>
                <a:gd name="csX1660" fmla="*/ 1320408 w 1453505"/>
                <a:gd name="csY1660" fmla="*/ 236525 h 455990"/>
                <a:gd name="csX1661" fmla="*/ 1324599 w 1453505"/>
                <a:gd name="csY1661" fmla="*/ 240954 h 455990"/>
                <a:gd name="csX1662" fmla="*/ 1407314 w 1453505"/>
                <a:gd name="csY1662" fmla="*/ 288103 h 455990"/>
                <a:gd name="csX1663" fmla="*/ 1401609 w 1453505"/>
                <a:gd name="csY1663" fmla="*/ 284645 h 455990"/>
                <a:gd name="csX1664" fmla="*/ 1396780 w 1453505"/>
                <a:gd name="csY1664" fmla="*/ 282064 h 455990"/>
                <a:gd name="csX1665" fmla="*/ 1391531 w 1453505"/>
                <a:gd name="csY1665" fmla="*/ 279873 h 455990"/>
                <a:gd name="csX1666" fmla="*/ 1398151 w 1453505"/>
                <a:gd name="csY1666" fmla="*/ 284007 h 455990"/>
                <a:gd name="csX1667" fmla="*/ 1402638 w 1453505"/>
                <a:gd name="csY1667" fmla="*/ 286293 h 455990"/>
                <a:gd name="csX1668" fmla="*/ 1407314 w 1453505"/>
                <a:gd name="csY1668" fmla="*/ 288103 h 455990"/>
                <a:gd name="csX1669" fmla="*/ 1423317 w 1453505"/>
                <a:gd name="csY1669" fmla="*/ 290313 h 455990"/>
                <a:gd name="csX1670" fmla="*/ 1417477 w 1453505"/>
                <a:gd name="csY1670" fmla="*/ 287865 h 455990"/>
                <a:gd name="csX1671" fmla="*/ 1412324 w 1453505"/>
                <a:gd name="csY1671" fmla="*/ 285798 h 455990"/>
                <a:gd name="csX1672" fmla="*/ 1419611 w 1453505"/>
                <a:gd name="csY1672" fmla="*/ 288856 h 45599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 ang="0">
                  <a:pos x="csX418" y="csY418"/>
                </a:cxn>
                <a:cxn ang="0">
                  <a:pos x="csX419" y="csY419"/>
                </a:cxn>
                <a:cxn ang="0">
                  <a:pos x="csX420" y="csY420"/>
                </a:cxn>
                <a:cxn ang="0">
                  <a:pos x="csX421" y="csY421"/>
                </a:cxn>
                <a:cxn ang="0">
                  <a:pos x="csX422" y="csY422"/>
                </a:cxn>
                <a:cxn ang="0">
                  <a:pos x="csX423" y="csY423"/>
                </a:cxn>
                <a:cxn ang="0">
                  <a:pos x="csX424" y="csY424"/>
                </a:cxn>
                <a:cxn ang="0">
                  <a:pos x="csX425" y="csY425"/>
                </a:cxn>
                <a:cxn ang="0">
                  <a:pos x="csX426" y="csY426"/>
                </a:cxn>
                <a:cxn ang="0">
                  <a:pos x="csX427" y="csY427"/>
                </a:cxn>
                <a:cxn ang="0">
                  <a:pos x="csX428" y="csY428"/>
                </a:cxn>
                <a:cxn ang="0">
                  <a:pos x="csX429" y="csY429"/>
                </a:cxn>
                <a:cxn ang="0">
                  <a:pos x="csX430" y="csY430"/>
                </a:cxn>
                <a:cxn ang="0">
                  <a:pos x="csX431" y="csY431"/>
                </a:cxn>
                <a:cxn ang="0">
                  <a:pos x="csX432" y="csY432"/>
                </a:cxn>
                <a:cxn ang="0">
                  <a:pos x="csX433" y="csY433"/>
                </a:cxn>
                <a:cxn ang="0">
                  <a:pos x="csX434" y="csY434"/>
                </a:cxn>
                <a:cxn ang="0">
                  <a:pos x="csX435" y="csY435"/>
                </a:cxn>
                <a:cxn ang="0">
                  <a:pos x="csX436" y="csY436"/>
                </a:cxn>
                <a:cxn ang="0">
                  <a:pos x="csX437" y="csY437"/>
                </a:cxn>
                <a:cxn ang="0">
                  <a:pos x="csX438" y="csY438"/>
                </a:cxn>
                <a:cxn ang="0">
                  <a:pos x="csX439" y="csY439"/>
                </a:cxn>
                <a:cxn ang="0">
                  <a:pos x="csX440" y="csY440"/>
                </a:cxn>
                <a:cxn ang="0">
                  <a:pos x="csX441" y="csY441"/>
                </a:cxn>
                <a:cxn ang="0">
                  <a:pos x="csX442" y="csY442"/>
                </a:cxn>
                <a:cxn ang="0">
                  <a:pos x="csX443" y="csY443"/>
                </a:cxn>
                <a:cxn ang="0">
                  <a:pos x="csX444" y="csY444"/>
                </a:cxn>
                <a:cxn ang="0">
                  <a:pos x="csX445" y="csY445"/>
                </a:cxn>
                <a:cxn ang="0">
                  <a:pos x="csX446" y="csY446"/>
                </a:cxn>
                <a:cxn ang="0">
                  <a:pos x="csX447" y="csY447"/>
                </a:cxn>
                <a:cxn ang="0">
                  <a:pos x="csX448" y="csY448"/>
                </a:cxn>
                <a:cxn ang="0">
                  <a:pos x="csX449" y="csY449"/>
                </a:cxn>
                <a:cxn ang="0">
                  <a:pos x="csX450" y="csY450"/>
                </a:cxn>
                <a:cxn ang="0">
                  <a:pos x="csX451" y="csY451"/>
                </a:cxn>
                <a:cxn ang="0">
                  <a:pos x="csX452" y="csY452"/>
                </a:cxn>
                <a:cxn ang="0">
                  <a:pos x="csX453" y="csY453"/>
                </a:cxn>
                <a:cxn ang="0">
                  <a:pos x="csX454" y="csY454"/>
                </a:cxn>
                <a:cxn ang="0">
                  <a:pos x="csX455" y="csY455"/>
                </a:cxn>
                <a:cxn ang="0">
                  <a:pos x="csX456" y="csY456"/>
                </a:cxn>
                <a:cxn ang="0">
                  <a:pos x="csX457" y="csY457"/>
                </a:cxn>
                <a:cxn ang="0">
                  <a:pos x="csX458" y="csY458"/>
                </a:cxn>
                <a:cxn ang="0">
                  <a:pos x="csX459" y="csY459"/>
                </a:cxn>
                <a:cxn ang="0">
                  <a:pos x="csX460" y="csY460"/>
                </a:cxn>
                <a:cxn ang="0">
                  <a:pos x="csX461" y="csY461"/>
                </a:cxn>
                <a:cxn ang="0">
                  <a:pos x="csX462" y="csY462"/>
                </a:cxn>
                <a:cxn ang="0">
                  <a:pos x="csX463" y="csY463"/>
                </a:cxn>
                <a:cxn ang="0">
                  <a:pos x="csX464" y="csY464"/>
                </a:cxn>
                <a:cxn ang="0">
                  <a:pos x="csX465" y="csY465"/>
                </a:cxn>
                <a:cxn ang="0">
                  <a:pos x="csX466" y="csY466"/>
                </a:cxn>
                <a:cxn ang="0">
                  <a:pos x="csX467" y="csY467"/>
                </a:cxn>
                <a:cxn ang="0">
                  <a:pos x="csX468" y="csY468"/>
                </a:cxn>
                <a:cxn ang="0">
                  <a:pos x="csX469" y="csY469"/>
                </a:cxn>
                <a:cxn ang="0">
                  <a:pos x="csX470" y="csY470"/>
                </a:cxn>
                <a:cxn ang="0">
                  <a:pos x="csX471" y="csY471"/>
                </a:cxn>
                <a:cxn ang="0">
                  <a:pos x="csX472" y="csY472"/>
                </a:cxn>
                <a:cxn ang="0">
                  <a:pos x="csX473" y="csY473"/>
                </a:cxn>
                <a:cxn ang="0">
                  <a:pos x="csX474" y="csY474"/>
                </a:cxn>
                <a:cxn ang="0">
                  <a:pos x="csX475" y="csY475"/>
                </a:cxn>
                <a:cxn ang="0">
                  <a:pos x="csX476" y="csY476"/>
                </a:cxn>
                <a:cxn ang="0">
                  <a:pos x="csX477" y="csY477"/>
                </a:cxn>
                <a:cxn ang="0">
                  <a:pos x="csX478" y="csY478"/>
                </a:cxn>
                <a:cxn ang="0">
                  <a:pos x="csX479" y="csY479"/>
                </a:cxn>
                <a:cxn ang="0">
                  <a:pos x="csX480" y="csY480"/>
                </a:cxn>
                <a:cxn ang="0">
                  <a:pos x="csX481" y="csY481"/>
                </a:cxn>
                <a:cxn ang="0">
                  <a:pos x="csX482" y="csY482"/>
                </a:cxn>
                <a:cxn ang="0">
                  <a:pos x="csX483" y="csY483"/>
                </a:cxn>
                <a:cxn ang="0">
                  <a:pos x="csX484" y="csY484"/>
                </a:cxn>
                <a:cxn ang="0">
                  <a:pos x="csX485" y="csY485"/>
                </a:cxn>
                <a:cxn ang="0">
                  <a:pos x="csX486" y="csY486"/>
                </a:cxn>
                <a:cxn ang="0">
                  <a:pos x="csX487" y="csY487"/>
                </a:cxn>
                <a:cxn ang="0">
                  <a:pos x="csX488" y="csY488"/>
                </a:cxn>
                <a:cxn ang="0">
                  <a:pos x="csX489" y="csY489"/>
                </a:cxn>
                <a:cxn ang="0">
                  <a:pos x="csX490" y="csY490"/>
                </a:cxn>
                <a:cxn ang="0">
                  <a:pos x="csX491" y="csY491"/>
                </a:cxn>
                <a:cxn ang="0">
                  <a:pos x="csX492" y="csY492"/>
                </a:cxn>
                <a:cxn ang="0">
                  <a:pos x="csX493" y="csY493"/>
                </a:cxn>
                <a:cxn ang="0">
                  <a:pos x="csX494" y="csY494"/>
                </a:cxn>
                <a:cxn ang="0">
                  <a:pos x="csX495" y="csY495"/>
                </a:cxn>
                <a:cxn ang="0">
                  <a:pos x="csX496" y="csY496"/>
                </a:cxn>
                <a:cxn ang="0">
                  <a:pos x="csX497" y="csY497"/>
                </a:cxn>
                <a:cxn ang="0">
                  <a:pos x="csX498" y="csY498"/>
                </a:cxn>
                <a:cxn ang="0">
                  <a:pos x="csX499" y="csY499"/>
                </a:cxn>
                <a:cxn ang="0">
                  <a:pos x="csX500" y="csY500"/>
                </a:cxn>
                <a:cxn ang="0">
                  <a:pos x="csX501" y="csY501"/>
                </a:cxn>
                <a:cxn ang="0">
                  <a:pos x="csX502" y="csY502"/>
                </a:cxn>
                <a:cxn ang="0">
                  <a:pos x="csX503" y="csY503"/>
                </a:cxn>
                <a:cxn ang="0">
                  <a:pos x="csX504" y="csY504"/>
                </a:cxn>
                <a:cxn ang="0">
                  <a:pos x="csX505" y="csY505"/>
                </a:cxn>
                <a:cxn ang="0">
                  <a:pos x="csX506" y="csY506"/>
                </a:cxn>
                <a:cxn ang="0">
                  <a:pos x="csX507" y="csY507"/>
                </a:cxn>
                <a:cxn ang="0">
                  <a:pos x="csX508" y="csY508"/>
                </a:cxn>
                <a:cxn ang="0">
                  <a:pos x="csX509" y="csY509"/>
                </a:cxn>
                <a:cxn ang="0">
                  <a:pos x="csX510" y="csY510"/>
                </a:cxn>
                <a:cxn ang="0">
                  <a:pos x="csX511" y="csY511"/>
                </a:cxn>
                <a:cxn ang="0">
                  <a:pos x="csX512" y="csY512"/>
                </a:cxn>
                <a:cxn ang="0">
                  <a:pos x="csX513" y="csY513"/>
                </a:cxn>
                <a:cxn ang="0">
                  <a:pos x="csX514" y="csY514"/>
                </a:cxn>
                <a:cxn ang="0">
                  <a:pos x="csX515" y="csY515"/>
                </a:cxn>
                <a:cxn ang="0">
                  <a:pos x="csX516" y="csY516"/>
                </a:cxn>
                <a:cxn ang="0">
                  <a:pos x="csX517" y="csY517"/>
                </a:cxn>
                <a:cxn ang="0">
                  <a:pos x="csX518" y="csY518"/>
                </a:cxn>
                <a:cxn ang="0">
                  <a:pos x="csX519" y="csY519"/>
                </a:cxn>
                <a:cxn ang="0">
                  <a:pos x="csX520" y="csY520"/>
                </a:cxn>
                <a:cxn ang="0">
                  <a:pos x="csX521" y="csY521"/>
                </a:cxn>
                <a:cxn ang="0">
                  <a:pos x="csX522" y="csY522"/>
                </a:cxn>
                <a:cxn ang="0">
                  <a:pos x="csX523" y="csY523"/>
                </a:cxn>
                <a:cxn ang="0">
                  <a:pos x="csX524" y="csY524"/>
                </a:cxn>
                <a:cxn ang="0">
                  <a:pos x="csX525" y="csY525"/>
                </a:cxn>
                <a:cxn ang="0">
                  <a:pos x="csX526" y="csY526"/>
                </a:cxn>
                <a:cxn ang="0">
                  <a:pos x="csX527" y="csY527"/>
                </a:cxn>
                <a:cxn ang="0">
                  <a:pos x="csX528" y="csY528"/>
                </a:cxn>
                <a:cxn ang="0">
                  <a:pos x="csX529" y="csY529"/>
                </a:cxn>
                <a:cxn ang="0">
                  <a:pos x="csX530" y="csY530"/>
                </a:cxn>
                <a:cxn ang="0">
                  <a:pos x="csX531" y="csY531"/>
                </a:cxn>
                <a:cxn ang="0">
                  <a:pos x="csX532" y="csY532"/>
                </a:cxn>
                <a:cxn ang="0">
                  <a:pos x="csX533" y="csY533"/>
                </a:cxn>
                <a:cxn ang="0">
                  <a:pos x="csX534" y="csY534"/>
                </a:cxn>
                <a:cxn ang="0">
                  <a:pos x="csX535" y="csY535"/>
                </a:cxn>
                <a:cxn ang="0">
                  <a:pos x="csX536" y="csY536"/>
                </a:cxn>
                <a:cxn ang="0">
                  <a:pos x="csX537" y="csY537"/>
                </a:cxn>
                <a:cxn ang="0">
                  <a:pos x="csX538" y="csY538"/>
                </a:cxn>
                <a:cxn ang="0">
                  <a:pos x="csX539" y="csY539"/>
                </a:cxn>
                <a:cxn ang="0">
                  <a:pos x="csX540" y="csY540"/>
                </a:cxn>
                <a:cxn ang="0">
                  <a:pos x="csX541" y="csY541"/>
                </a:cxn>
                <a:cxn ang="0">
                  <a:pos x="csX542" y="csY542"/>
                </a:cxn>
                <a:cxn ang="0">
                  <a:pos x="csX543" y="csY543"/>
                </a:cxn>
                <a:cxn ang="0">
                  <a:pos x="csX544" y="csY544"/>
                </a:cxn>
                <a:cxn ang="0">
                  <a:pos x="csX545" y="csY545"/>
                </a:cxn>
                <a:cxn ang="0">
                  <a:pos x="csX546" y="csY546"/>
                </a:cxn>
                <a:cxn ang="0">
                  <a:pos x="csX547" y="csY547"/>
                </a:cxn>
                <a:cxn ang="0">
                  <a:pos x="csX548" y="csY548"/>
                </a:cxn>
                <a:cxn ang="0">
                  <a:pos x="csX549" y="csY549"/>
                </a:cxn>
                <a:cxn ang="0">
                  <a:pos x="csX550" y="csY550"/>
                </a:cxn>
                <a:cxn ang="0">
                  <a:pos x="csX551" y="csY551"/>
                </a:cxn>
                <a:cxn ang="0">
                  <a:pos x="csX552" y="csY552"/>
                </a:cxn>
                <a:cxn ang="0">
                  <a:pos x="csX553" y="csY553"/>
                </a:cxn>
                <a:cxn ang="0">
                  <a:pos x="csX554" y="csY554"/>
                </a:cxn>
                <a:cxn ang="0">
                  <a:pos x="csX555" y="csY555"/>
                </a:cxn>
                <a:cxn ang="0">
                  <a:pos x="csX556" y="csY556"/>
                </a:cxn>
                <a:cxn ang="0">
                  <a:pos x="csX557" y="csY557"/>
                </a:cxn>
                <a:cxn ang="0">
                  <a:pos x="csX558" y="csY558"/>
                </a:cxn>
                <a:cxn ang="0">
                  <a:pos x="csX559" y="csY559"/>
                </a:cxn>
                <a:cxn ang="0">
                  <a:pos x="csX560" y="csY560"/>
                </a:cxn>
                <a:cxn ang="0">
                  <a:pos x="csX561" y="csY561"/>
                </a:cxn>
                <a:cxn ang="0">
                  <a:pos x="csX562" y="csY562"/>
                </a:cxn>
                <a:cxn ang="0">
                  <a:pos x="csX563" y="csY563"/>
                </a:cxn>
                <a:cxn ang="0">
                  <a:pos x="csX564" y="csY564"/>
                </a:cxn>
                <a:cxn ang="0">
                  <a:pos x="csX565" y="csY565"/>
                </a:cxn>
                <a:cxn ang="0">
                  <a:pos x="csX566" y="csY566"/>
                </a:cxn>
                <a:cxn ang="0">
                  <a:pos x="csX567" y="csY567"/>
                </a:cxn>
                <a:cxn ang="0">
                  <a:pos x="csX568" y="csY568"/>
                </a:cxn>
                <a:cxn ang="0">
                  <a:pos x="csX569" y="csY569"/>
                </a:cxn>
                <a:cxn ang="0">
                  <a:pos x="csX570" y="csY570"/>
                </a:cxn>
                <a:cxn ang="0">
                  <a:pos x="csX571" y="csY571"/>
                </a:cxn>
                <a:cxn ang="0">
                  <a:pos x="csX572" y="csY572"/>
                </a:cxn>
                <a:cxn ang="0">
                  <a:pos x="csX573" y="csY573"/>
                </a:cxn>
                <a:cxn ang="0">
                  <a:pos x="csX574" y="csY574"/>
                </a:cxn>
                <a:cxn ang="0">
                  <a:pos x="csX575" y="csY575"/>
                </a:cxn>
                <a:cxn ang="0">
                  <a:pos x="csX576" y="csY576"/>
                </a:cxn>
                <a:cxn ang="0">
                  <a:pos x="csX577" y="csY577"/>
                </a:cxn>
                <a:cxn ang="0">
                  <a:pos x="csX578" y="csY578"/>
                </a:cxn>
                <a:cxn ang="0">
                  <a:pos x="csX579" y="csY579"/>
                </a:cxn>
                <a:cxn ang="0">
                  <a:pos x="csX580" y="csY580"/>
                </a:cxn>
                <a:cxn ang="0">
                  <a:pos x="csX581" y="csY581"/>
                </a:cxn>
                <a:cxn ang="0">
                  <a:pos x="csX582" y="csY582"/>
                </a:cxn>
                <a:cxn ang="0">
                  <a:pos x="csX583" y="csY583"/>
                </a:cxn>
                <a:cxn ang="0">
                  <a:pos x="csX584" y="csY584"/>
                </a:cxn>
                <a:cxn ang="0">
                  <a:pos x="csX585" y="csY585"/>
                </a:cxn>
                <a:cxn ang="0">
                  <a:pos x="csX586" y="csY586"/>
                </a:cxn>
                <a:cxn ang="0">
                  <a:pos x="csX587" y="csY587"/>
                </a:cxn>
                <a:cxn ang="0">
                  <a:pos x="csX588" y="csY588"/>
                </a:cxn>
                <a:cxn ang="0">
                  <a:pos x="csX589" y="csY589"/>
                </a:cxn>
                <a:cxn ang="0">
                  <a:pos x="csX590" y="csY590"/>
                </a:cxn>
                <a:cxn ang="0">
                  <a:pos x="csX591" y="csY591"/>
                </a:cxn>
                <a:cxn ang="0">
                  <a:pos x="csX592" y="csY592"/>
                </a:cxn>
                <a:cxn ang="0">
                  <a:pos x="csX593" y="csY593"/>
                </a:cxn>
                <a:cxn ang="0">
                  <a:pos x="csX594" y="csY594"/>
                </a:cxn>
                <a:cxn ang="0">
                  <a:pos x="csX595" y="csY595"/>
                </a:cxn>
                <a:cxn ang="0">
                  <a:pos x="csX596" y="csY596"/>
                </a:cxn>
                <a:cxn ang="0">
                  <a:pos x="csX597" y="csY597"/>
                </a:cxn>
                <a:cxn ang="0">
                  <a:pos x="csX598" y="csY598"/>
                </a:cxn>
                <a:cxn ang="0">
                  <a:pos x="csX599" y="csY599"/>
                </a:cxn>
                <a:cxn ang="0">
                  <a:pos x="csX600" y="csY600"/>
                </a:cxn>
                <a:cxn ang="0">
                  <a:pos x="csX601" y="csY601"/>
                </a:cxn>
                <a:cxn ang="0">
                  <a:pos x="csX602" y="csY602"/>
                </a:cxn>
                <a:cxn ang="0">
                  <a:pos x="csX603" y="csY603"/>
                </a:cxn>
                <a:cxn ang="0">
                  <a:pos x="csX604" y="csY604"/>
                </a:cxn>
                <a:cxn ang="0">
                  <a:pos x="csX605" y="csY605"/>
                </a:cxn>
                <a:cxn ang="0">
                  <a:pos x="csX606" y="csY606"/>
                </a:cxn>
                <a:cxn ang="0">
                  <a:pos x="csX607" y="csY607"/>
                </a:cxn>
                <a:cxn ang="0">
                  <a:pos x="csX608" y="csY608"/>
                </a:cxn>
                <a:cxn ang="0">
                  <a:pos x="csX609" y="csY609"/>
                </a:cxn>
                <a:cxn ang="0">
                  <a:pos x="csX610" y="csY610"/>
                </a:cxn>
                <a:cxn ang="0">
                  <a:pos x="csX611" y="csY611"/>
                </a:cxn>
                <a:cxn ang="0">
                  <a:pos x="csX612" y="csY612"/>
                </a:cxn>
                <a:cxn ang="0">
                  <a:pos x="csX613" y="csY613"/>
                </a:cxn>
                <a:cxn ang="0">
                  <a:pos x="csX614" y="csY614"/>
                </a:cxn>
                <a:cxn ang="0">
                  <a:pos x="csX615" y="csY615"/>
                </a:cxn>
                <a:cxn ang="0">
                  <a:pos x="csX616" y="csY616"/>
                </a:cxn>
                <a:cxn ang="0">
                  <a:pos x="csX617" y="csY617"/>
                </a:cxn>
                <a:cxn ang="0">
                  <a:pos x="csX618" y="csY618"/>
                </a:cxn>
                <a:cxn ang="0">
                  <a:pos x="csX619" y="csY619"/>
                </a:cxn>
                <a:cxn ang="0">
                  <a:pos x="csX620" y="csY620"/>
                </a:cxn>
                <a:cxn ang="0">
                  <a:pos x="csX621" y="csY621"/>
                </a:cxn>
                <a:cxn ang="0">
                  <a:pos x="csX622" y="csY622"/>
                </a:cxn>
                <a:cxn ang="0">
                  <a:pos x="csX623" y="csY623"/>
                </a:cxn>
                <a:cxn ang="0">
                  <a:pos x="csX624" y="csY624"/>
                </a:cxn>
                <a:cxn ang="0">
                  <a:pos x="csX625" y="csY625"/>
                </a:cxn>
                <a:cxn ang="0">
                  <a:pos x="csX626" y="csY626"/>
                </a:cxn>
                <a:cxn ang="0">
                  <a:pos x="csX627" y="csY627"/>
                </a:cxn>
                <a:cxn ang="0">
                  <a:pos x="csX628" y="csY628"/>
                </a:cxn>
                <a:cxn ang="0">
                  <a:pos x="csX629" y="csY629"/>
                </a:cxn>
                <a:cxn ang="0">
                  <a:pos x="csX630" y="csY630"/>
                </a:cxn>
                <a:cxn ang="0">
                  <a:pos x="csX631" y="csY631"/>
                </a:cxn>
                <a:cxn ang="0">
                  <a:pos x="csX632" y="csY632"/>
                </a:cxn>
                <a:cxn ang="0">
                  <a:pos x="csX633" y="csY633"/>
                </a:cxn>
                <a:cxn ang="0">
                  <a:pos x="csX634" y="csY634"/>
                </a:cxn>
                <a:cxn ang="0">
                  <a:pos x="csX635" y="csY635"/>
                </a:cxn>
                <a:cxn ang="0">
                  <a:pos x="csX636" y="csY636"/>
                </a:cxn>
                <a:cxn ang="0">
                  <a:pos x="csX637" y="csY637"/>
                </a:cxn>
                <a:cxn ang="0">
                  <a:pos x="csX638" y="csY638"/>
                </a:cxn>
                <a:cxn ang="0">
                  <a:pos x="csX639" y="csY639"/>
                </a:cxn>
                <a:cxn ang="0">
                  <a:pos x="csX640" y="csY640"/>
                </a:cxn>
                <a:cxn ang="0">
                  <a:pos x="csX641" y="csY641"/>
                </a:cxn>
                <a:cxn ang="0">
                  <a:pos x="csX642" y="csY642"/>
                </a:cxn>
                <a:cxn ang="0">
                  <a:pos x="csX643" y="csY643"/>
                </a:cxn>
                <a:cxn ang="0">
                  <a:pos x="csX644" y="csY644"/>
                </a:cxn>
                <a:cxn ang="0">
                  <a:pos x="csX645" y="csY645"/>
                </a:cxn>
                <a:cxn ang="0">
                  <a:pos x="csX646" y="csY646"/>
                </a:cxn>
                <a:cxn ang="0">
                  <a:pos x="csX647" y="csY647"/>
                </a:cxn>
                <a:cxn ang="0">
                  <a:pos x="csX648" y="csY648"/>
                </a:cxn>
                <a:cxn ang="0">
                  <a:pos x="csX649" y="csY649"/>
                </a:cxn>
                <a:cxn ang="0">
                  <a:pos x="csX650" y="csY650"/>
                </a:cxn>
                <a:cxn ang="0">
                  <a:pos x="csX651" y="csY651"/>
                </a:cxn>
                <a:cxn ang="0">
                  <a:pos x="csX652" y="csY652"/>
                </a:cxn>
                <a:cxn ang="0">
                  <a:pos x="csX653" y="csY653"/>
                </a:cxn>
                <a:cxn ang="0">
                  <a:pos x="csX654" y="csY654"/>
                </a:cxn>
                <a:cxn ang="0">
                  <a:pos x="csX655" y="csY655"/>
                </a:cxn>
                <a:cxn ang="0">
                  <a:pos x="csX656" y="csY656"/>
                </a:cxn>
                <a:cxn ang="0">
                  <a:pos x="csX657" y="csY657"/>
                </a:cxn>
                <a:cxn ang="0">
                  <a:pos x="csX658" y="csY658"/>
                </a:cxn>
                <a:cxn ang="0">
                  <a:pos x="csX659" y="csY659"/>
                </a:cxn>
                <a:cxn ang="0">
                  <a:pos x="csX660" y="csY660"/>
                </a:cxn>
                <a:cxn ang="0">
                  <a:pos x="csX661" y="csY661"/>
                </a:cxn>
                <a:cxn ang="0">
                  <a:pos x="csX662" y="csY662"/>
                </a:cxn>
                <a:cxn ang="0">
                  <a:pos x="csX663" y="csY663"/>
                </a:cxn>
                <a:cxn ang="0">
                  <a:pos x="csX664" y="csY664"/>
                </a:cxn>
                <a:cxn ang="0">
                  <a:pos x="csX665" y="csY665"/>
                </a:cxn>
                <a:cxn ang="0">
                  <a:pos x="csX666" y="csY666"/>
                </a:cxn>
                <a:cxn ang="0">
                  <a:pos x="csX667" y="csY667"/>
                </a:cxn>
                <a:cxn ang="0">
                  <a:pos x="csX668" y="csY668"/>
                </a:cxn>
                <a:cxn ang="0">
                  <a:pos x="csX669" y="csY669"/>
                </a:cxn>
                <a:cxn ang="0">
                  <a:pos x="csX670" y="csY670"/>
                </a:cxn>
                <a:cxn ang="0">
                  <a:pos x="csX671" y="csY671"/>
                </a:cxn>
                <a:cxn ang="0">
                  <a:pos x="csX672" y="csY672"/>
                </a:cxn>
                <a:cxn ang="0">
                  <a:pos x="csX673" y="csY673"/>
                </a:cxn>
                <a:cxn ang="0">
                  <a:pos x="csX674" y="csY674"/>
                </a:cxn>
                <a:cxn ang="0">
                  <a:pos x="csX675" y="csY675"/>
                </a:cxn>
                <a:cxn ang="0">
                  <a:pos x="csX676" y="csY676"/>
                </a:cxn>
                <a:cxn ang="0">
                  <a:pos x="csX677" y="csY677"/>
                </a:cxn>
                <a:cxn ang="0">
                  <a:pos x="csX678" y="csY678"/>
                </a:cxn>
                <a:cxn ang="0">
                  <a:pos x="csX679" y="csY679"/>
                </a:cxn>
                <a:cxn ang="0">
                  <a:pos x="csX680" y="csY680"/>
                </a:cxn>
                <a:cxn ang="0">
                  <a:pos x="csX681" y="csY681"/>
                </a:cxn>
                <a:cxn ang="0">
                  <a:pos x="csX682" y="csY682"/>
                </a:cxn>
                <a:cxn ang="0">
                  <a:pos x="csX683" y="csY683"/>
                </a:cxn>
                <a:cxn ang="0">
                  <a:pos x="csX684" y="csY684"/>
                </a:cxn>
                <a:cxn ang="0">
                  <a:pos x="csX685" y="csY685"/>
                </a:cxn>
                <a:cxn ang="0">
                  <a:pos x="csX686" y="csY686"/>
                </a:cxn>
                <a:cxn ang="0">
                  <a:pos x="csX687" y="csY687"/>
                </a:cxn>
                <a:cxn ang="0">
                  <a:pos x="csX688" y="csY688"/>
                </a:cxn>
                <a:cxn ang="0">
                  <a:pos x="csX689" y="csY689"/>
                </a:cxn>
                <a:cxn ang="0">
                  <a:pos x="csX690" y="csY690"/>
                </a:cxn>
                <a:cxn ang="0">
                  <a:pos x="csX691" y="csY691"/>
                </a:cxn>
                <a:cxn ang="0">
                  <a:pos x="csX692" y="csY692"/>
                </a:cxn>
                <a:cxn ang="0">
                  <a:pos x="csX693" y="csY693"/>
                </a:cxn>
                <a:cxn ang="0">
                  <a:pos x="csX694" y="csY694"/>
                </a:cxn>
                <a:cxn ang="0">
                  <a:pos x="csX695" y="csY695"/>
                </a:cxn>
                <a:cxn ang="0">
                  <a:pos x="csX696" y="csY696"/>
                </a:cxn>
                <a:cxn ang="0">
                  <a:pos x="csX697" y="csY697"/>
                </a:cxn>
                <a:cxn ang="0">
                  <a:pos x="csX698" y="csY698"/>
                </a:cxn>
                <a:cxn ang="0">
                  <a:pos x="csX699" y="csY699"/>
                </a:cxn>
                <a:cxn ang="0">
                  <a:pos x="csX700" y="csY700"/>
                </a:cxn>
                <a:cxn ang="0">
                  <a:pos x="csX701" y="csY701"/>
                </a:cxn>
                <a:cxn ang="0">
                  <a:pos x="csX702" y="csY702"/>
                </a:cxn>
                <a:cxn ang="0">
                  <a:pos x="csX703" y="csY703"/>
                </a:cxn>
                <a:cxn ang="0">
                  <a:pos x="csX704" y="csY704"/>
                </a:cxn>
                <a:cxn ang="0">
                  <a:pos x="csX705" y="csY705"/>
                </a:cxn>
                <a:cxn ang="0">
                  <a:pos x="csX706" y="csY706"/>
                </a:cxn>
                <a:cxn ang="0">
                  <a:pos x="csX707" y="csY707"/>
                </a:cxn>
                <a:cxn ang="0">
                  <a:pos x="csX708" y="csY708"/>
                </a:cxn>
                <a:cxn ang="0">
                  <a:pos x="csX709" y="csY709"/>
                </a:cxn>
                <a:cxn ang="0">
                  <a:pos x="csX710" y="csY710"/>
                </a:cxn>
                <a:cxn ang="0">
                  <a:pos x="csX711" y="csY711"/>
                </a:cxn>
                <a:cxn ang="0">
                  <a:pos x="csX712" y="csY712"/>
                </a:cxn>
                <a:cxn ang="0">
                  <a:pos x="csX713" y="csY713"/>
                </a:cxn>
                <a:cxn ang="0">
                  <a:pos x="csX714" y="csY714"/>
                </a:cxn>
                <a:cxn ang="0">
                  <a:pos x="csX715" y="csY715"/>
                </a:cxn>
                <a:cxn ang="0">
                  <a:pos x="csX716" y="csY716"/>
                </a:cxn>
                <a:cxn ang="0">
                  <a:pos x="csX717" y="csY717"/>
                </a:cxn>
                <a:cxn ang="0">
                  <a:pos x="csX718" y="csY718"/>
                </a:cxn>
                <a:cxn ang="0">
                  <a:pos x="csX719" y="csY719"/>
                </a:cxn>
                <a:cxn ang="0">
                  <a:pos x="csX720" y="csY720"/>
                </a:cxn>
                <a:cxn ang="0">
                  <a:pos x="csX721" y="csY721"/>
                </a:cxn>
                <a:cxn ang="0">
                  <a:pos x="csX722" y="csY722"/>
                </a:cxn>
                <a:cxn ang="0">
                  <a:pos x="csX723" y="csY723"/>
                </a:cxn>
                <a:cxn ang="0">
                  <a:pos x="csX724" y="csY724"/>
                </a:cxn>
                <a:cxn ang="0">
                  <a:pos x="csX725" y="csY725"/>
                </a:cxn>
                <a:cxn ang="0">
                  <a:pos x="csX726" y="csY726"/>
                </a:cxn>
                <a:cxn ang="0">
                  <a:pos x="csX727" y="csY727"/>
                </a:cxn>
                <a:cxn ang="0">
                  <a:pos x="csX728" y="csY728"/>
                </a:cxn>
                <a:cxn ang="0">
                  <a:pos x="csX729" y="csY729"/>
                </a:cxn>
                <a:cxn ang="0">
                  <a:pos x="csX730" y="csY730"/>
                </a:cxn>
                <a:cxn ang="0">
                  <a:pos x="csX731" y="csY731"/>
                </a:cxn>
                <a:cxn ang="0">
                  <a:pos x="csX732" y="csY732"/>
                </a:cxn>
                <a:cxn ang="0">
                  <a:pos x="csX733" y="csY733"/>
                </a:cxn>
                <a:cxn ang="0">
                  <a:pos x="csX734" y="csY734"/>
                </a:cxn>
                <a:cxn ang="0">
                  <a:pos x="csX735" y="csY735"/>
                </a:cxn>
                <a:cxn ang="0">
                  <a:pos x="csX736" y="csY736"/>
                </a:cxn>
                <a:cxn ang="0">
                  <a:pos x="csX737" y="csY737"/>
                </a:cxn>
                <a:cxn ang="0">
                  <a:pos x="csX738" y="csY738"/>
                </a:cxn>
                <a:cxn ang="0">
                  <a:pos x="csX739" y="csY739"/>
                </a:cxn>
                <a:cxn ang="0">
                  <a:pos x="csX740" y="csY740"/>
                </a:cxn>
                <a:cxn ang="0">
                  <a:pos x="csX741" y="csY741"/>
                </a:cxn>
                <a:cxn ang="0">
                  <a:pos x="csX742" y="csY742"/>
                </a:cxn>
                <a:cxn ang="0">
                  <a:pos x="csX743" y="csY743"/>
                </a:cxn>
                <a:cxn ang="0">
                  <a:pos x="csX744" y="csY744"/>
                </a:cxn>
                <a:cxn ang="0">
                  <a:pos x="csX745" y="csY745"/>
                </a:cxn>
                <a:cxn ang="0">
                  <a:pos x="csX746" y="csY746"/>
                </a:cxn>
                <a:cxn ang="0">
                  <a:pos x="csX747" y="csY747"/>
                </a:cxn>
                <a:cxn ang="0">
                  <a:pos x="csX748" y="csY748"/>
                </a:cxn>
                <a:cxn ang="0">
                  <a:pos x="csX749" y="csY749"/>
                </a:cxn>
                <a:cxn ang="0">
                  <a:pos x="csX750" y="csY750"/>
                </a:cxn>
                <a:cxn ang="0">
                  <a:pos x="csX751" y="csY751"/>
                </a:cxn>
                <a:cxn ang="0">
                  <a:pos x="csX752" y="csY752"/>
                </a:cxn>
                <a:cxn ang="0">
                  <a:pos x="csX753" y="csY753"/>
                </a:cxn>
                <a:cxn ang="0">
                  <a:pos x="csX754" y="csY754"/>
                </a:cxn>
                <a:cxn ang="0">
                  <a:pos x="csX755" y="csY755"/>
                </a:cxn>
                <a:cxn ang="0">
                  <a:pos x="csX756" y="csY756"/>
                </a:cxn>
                <a:cxn ang="0">
                  <a:pos x="csX757" y="csY757"/>
                </a:cxn>
                <a:cxn ang="0">
                  <a:pos x="csX758" y="csY758"/>
                </a:cxn>
                <a:cxn ang="0">
                  <a:pos x="csX759" y="csY759"/>
                </a:cxn>
                <a:cxn ang="0">
                  <a:pos x="csX760" y="csY760"/>
                </a:cxn>
                <a:cxn ang="0">
                  <a:pos x="csX761" y="csY761"/>
                </a:cxn>
                <a:cxn ang="0">
                  <a:pos x="csX762" y="csY762"/>
                </a:cxn>
                <a:cxn ang="0">
                  <a:pos x="csX763" y="csY763"/>
                </a:cxn>
                <a:cxn ang="0">
                  <a:pos x="csX764" y="csY764"/>
                </a:cxn>
                <a:cxn ang="0">
                  <a:pos x="csX765" y="csY765"/>
                </a:cxn>
                <a:cxn ang="0">
                  <a:pos x="csX766" y="csY766"/>
                </a:cxn>
                <a:cxn ang="0">
                  <a:pos x="csX767" y="csY767"/>
                </a:cxn>
                <a:cxn ang="0">
                  <a:pos x="csX768" y="csY768"/>
                </a:cxn>
                <a:cxn ang="0">
                  <a:pos x="csX769" y="csY769"/>
                </a:cxn>
                <a:cxn ang="0">
                  <a:pos x="csX770" y="csY770"/>
                </a:cxn>
                <a:cxn ang="0">
                  <a:pos x="csX771" y="csY771"/>
                </a:cxn>
                <a:cxn ang="0">
                  <a:pos x="csX772" y="csY772"/>
                </a:cxn>
                <a:cxn ang="0">
                  <a:pos x="csX773" y="csY773"/>
                </a:cxn>
                <a:cxn ang="0">
                  <a:pos x="csX774" y="csY774"/>
                </a:cxn>
                <a:cxn ang="0">
                  <a:pos x="csX775" y="csY775"/>
                </a:cxn>
                <a:cxn ang="0">
                  <a:pos x="csX776" y="csY776"/>
                </a:cxn>
                <a:cxn ang="0">
                  <a:pos x="csX777" y="csY777"/>
                </a:cxn>
                <a:cxn ang="0">
                  <a:pos x="csX778" y="csY778"/>
                </a:cxn>
                <a:cxn ang="0">
                  <a:pos x="csX779" y="csY779"/>
                </a:cxn>
                <a:cxn ang="0">
                  <a:pos x="csX780" y="csY780"/>
                </a:cxn>
                <a:cxn ang="0">
                  <a:pos x="csX781" y="csY781"/>
                </a:cxn>
                <a:cxn ang="0">
                  <a:pos x="csX782" y="csY782"/>
                </a:cxn>
                <a:cxn ang="0">
                  <a:pos x="csX783" y="csY783"/>
                </a:cxn>
                <a:cxn ang="0">
                  <a:pos x="csX784" y="csY784"/>
                </a:cxn>
                <a:cxn ang="0">
                  <a:pos x="csX785" y="csY785"/>
                </a:cxn>
                <a:cxn ang="0">
                  <a:pos x="csX786" y="csY786"/>
                </a:cxn>
                <a:cxn ang="0">
                  <a:pos x="csX787" y="csY787"/>
                </a:cxn>
                <a:cxn ang="0">
                  <a:pos x="csX788" y="csY788"/>
                </a:cxn>
                <a:cxn ang="0">
                  <a:pos x="csX789" y="csY789"/>
                </a:cxn>
                <a:cxn ang="0">
                  <a:pos x="csX790" y="csY790"/>
                </a:cxn>
                <a:cxn ang="0">
                  <a:pos x="csX791" y="csY791"/>
                </a:cxn>
                <a:cxn ang="0">
                  <a:pos x="csX792" y="csY792"/>
                </a:cxn>
                <a:cxn ang="0">
                  <a:pos x="csX793" y="csY793"/>
                </a:cxn>
                <a:cxn ang="0">
                  <a:pos x="csX794" y="csY794"/>
                </a:cxn>
                <a:cxn ang="0">
                  <a:pos x="csX795" y="csY795"/>
                </a:cxn>
                <a:cxn ang="0">
                  <a:pos x="csX796" y="csY796"/>
                </a:cxn>
                <a:cxn ang="0">
                  <a:pos x="csX797" y="csY797"/>
                </a:cxn>
                <a:cxn ang="0">
                  <a:pos x="csX798" y="csY798"/>
                </a:cxn>
                <a:cxn ang="0">
                  <a:pos x="csX799" y="csY799"/>
                </a:cxn>
                <a:cxn ang="0">
                  <a:pos x="csX800" y="csY800"/>
                </a:cxn>
                <a:cxn ang="0">
                  <a:pos x="csX801" y="csY801"/>
                </a:cxn>
                <a:cxn ang="0">
                  <a:pos x="csX802" y="csY802"/>
                </a:cxn>
                <a:cxn ang="0">
                  <a:pos x="csX803" y="csY803"/>
                </a:cxn>
                <a:cxn ang="0">
                  <a:pos x="csX804" y="csY804"/>
                </a:cxn>
                <a:cxn ang="0">
                  <a:pos x="csX805" y="csY805"/>
                </a:cxn>
                <a:cxn ang="0">
                  <a:pos x="csX806" y="csY806"/>
                </a:cxn>
                <a:cxn ang="0">
                  <a:pos x="csX807" y="csY807"/>
                </a:cxn>
                <a:cxn ang="0">
                  <a:pos x="csX808" y="csY808"/>
                </a:cxn>
                <a:cxn ang="0">
                  <a:pos x="csX809" y="csY809"/>
                </a:cxn>
                <a:cxn ang="0">
                  <a:pos x="csX810" y="csY810"/>
                </a:cxn>
                <a:cxn ang="0">
                  <a:pos x="csX811" y="csY811"/>
                </a:cxn>
                <a:cxn ang="0">
                  <a:pos x="csX812" y="csY812"/>
                </a:cxn>
                <a:cxn ang="0">
                  <a:pos x="csX813" y="csY813"/>
                </a:cxn>
                <a:cxn ang="0">
                  <a:pos x="csX814" y="csY814"/>
                </a:cxn>
                <a:cxn ang="0">
                  <a:pos x="csX815" y="csY815"/>
                </a:cxn>
                <a:cxn ang="0">
                  <a:pos x="csX816" y="csY816"/>
                </a:cxn>
                <a:cxn ang="0">
                  <a:pos x="csX817" y="csY817"/>
                </a:cxn>
                <a:cxn ang="0">
                  <a:pos x="csX818" y="csY818"/>
                </a:cxn>
                <a:cxn ang="0">
                  <a:pos x="csX819" y="csY819"/>
                </a:cxn>
                <a:cxn ang="0">
                  <a:pos x="csX820" y="csY820"/>
                </a:cxn>
                <a:cxn ang="0">
                  <a:pos x="csX821" y="csY821"/>
                </a:cxn>
                <a:cxn ang="0">
                  <a:pos x="csX822" y="csY822"/>
                </a:cxn>
                <a:cxn ang="0">
                  <a:pos x="csX823" y="csY823"/>
                </a:cxn>
                <a:cxn ang="0">
                  <a:pos x="csX824" y="csY824"/>
                </a:cxn>
                <a:cxn ang="0">
                  <a:pos x="csX825" y="csY825"/>
                </a:cxn>
                <a:cxn ang="0">
                  <a:pos x="csX826" y="csY826"/>
                </a:cxn>
                <a:cxn ang="0">
                  <a:pos x="csX827" y="csY827"/>
                </a:cxn>
                <a:cxn ang="0">
                  <a:pos x="csX828" y="csY828"/>
                </a:cxn>
                <a:cxn ang="0">
                  <a:pos x="csX829" y="csY829"/>
                </a:cxn>
                <a:cxn ang="0">
                  <a:pos x="csX830" y="csY830"/>
                </a:cxn>
                <a:cxn ang="0">
                  <a:pos x="csX831" y="csY831"/>
                </a:cxn>
                <a:cxn ang="0">
                  <a:pos x="csX832" y="csY832"/>
                </a:cxn>
                <a:cxn ang="0">
                  <a:pos x="csX833" y="csY833"/>
                </a:cxn>
                <a:cxn ang="0">
                  <a:pos x="csX834" y="csY834"/>
                </a:cxn>
                <a:cxn ang="0">
                  <a:pos x="csX835" y="csY835"/>
                </a:cxn>
                <a:cxn ang="0">
                  <a:pos x="csX836" y="csY836"/>
                </a:cxn>
                <a:cxn ang="0">
                  <a:pos x="csX837" y="csY837"/>
                </a:cxn>
                <a:cxn ang="0">
                  <a:pos x="csX838" y="csY838"/>
                </a:cxn>
                <a:cxn ang="0">
                  <a:pos x="csX839" y="csY839"/>
                </a:cxn>
                <a:cxn ang="0">
                  <a:pos x="csX840" y="csY840"/>
                </a:cxn>
                <a:cxn ang="0">
                  <a:pos x="csX841" y="csY841"/>
                </a:cxn>
                <a:cxn ang="0">
                  <a:pos x="csX842" y="csY842"/>
                </a:cxn>
                <a:cxn ang="0">
                  <a:pos x="csX843" y="csY843"/>
                </a:cxn>
                <a:cxn ang="0">
                  <a:pos x="csX844" y="csY844"/>
                </a:cxn>
                <a:cxn ang="0">
                  <a:pos x="csX845" y="csY845"/>
                </a:cxn>
                <a:cxn ang="0">
                  <a:pos x="csX846" y="csY846"/>
                </a:cxn>
                <a:cxn ang="0">
                  <a:pos x="csX847" y="csY847"/>
                </a:cxn>
                <a:cxn ang="0">
                  <a:pos x="csX848" y="csY848"/>
                </a:cxn>
                <a:cxn ang="0">
                  <a:pos x="csX849" y="csY849"/>
                </a:cxn>
                <a:cxn ang="0">
                  <a:pos x="csX850" y="csY850"/>
                </a:cxn>
                <a:cxn ang="0">
                  <a:pos x="csX851" y="csY851"/>
                </a:cxn>
                <a:cxn ang="0">
                  <a:pos x="csX852" y="csY852"/>
                </a:cxn>
                <a:cxn ang="0">
                  <a:pos x="csX853" y="csY853"/>
                </a:cxn>
                <a:cxn ang="0">
                  <a:pos x="csX854" y="csY854"/>
                </a:cxn>
                <a:cxn ang="0">
                  <a:pos x="csX855" y="csY855"/>
                </a:cxn>
                <a:cxn ang="0">
                  <a:pos x="csX856" y="csY856"/>
                </a:cxn>
                <a:cxn ang="0">
                  <a:pos x="csX857" y="csY857"/>
                </a:cxn>
                <a:cxn ang="0">
                  <a:pos x="csX858" y="csY858"/>
                </a:cxn>
                <a:cxn ang="0">
                  <a:pos x="csX859" y="csY859"/>
                </a:cxn>
                <a:cxn ang="0">
                  <a:pos x="csX860" y="csY860"/>
                </a:cxn>
                <a:cxn ang="0">
                  <a:pos x="csX861" y="csY861"/>
                </a:cxn>
                <a:cxn ang="0">
                  <a:pos x="csX862" y="csY862"/>
                </a:cxn>
                <a:cxn ang="0">
                  <a:pos x="csX863" y="csY863"/>
                </a:cxn>
                <a:cxn ang="0">
                  <a:pos x="csX864" y="csY864"/>
                </a:cxn>
                <a:cxn ang="0">
                  <a:pos x="csX865" y="csY865"/>
                </a:cxn>
                <a:cxn ang="0">
                  <a:pos x="csX866" y="csY866"/>
                </a:cxn>
                <a:cxn ang="0">
                  <a:pos x="csX867" y="csY867"/>
                </a:cxn>
                <a:cxn ang="0">
                  <a:pos x="csX868" y="csY868"/>
                </a:cxn>
                <a:cxn ang="0">
                  <a:pos x="csX869" y="csY869"/>
                </a:cxn>
                <a:cxn ang="0">
                  <a:pos x="csX870" y="csY870"/>
                </a:cxn>
                <a:cxn ang="0">
                  <a:pos x="csX871" y="csY871"/>
                </a:cxn>
                <a:cxn ang="0">
                  <a:pos x="csX872" y="csY872"/>
                </a:cxn>
                <a:cxn ang="0">
                  <a:pos x="csX873" y="csY873"/>
                </a:cxn>
                <a:cxn ang="0">
                  <a:pos x="csX874" y="csY874"/>
                </a:cxn>
                <a:cxn ang="0">
                  <a:pos x="csX875" y="csY875"/>
                </a:cxn>
                <a:cxn ang="0">
                  <a:pos x="csX876" y="csY876"/>
                </a:cxn>
                <a:cxn ang="0">
                  <a:pos x="csX877" y="csY877"/>
                </a:cxn>
                <a:cxn ang="0">
                  <a:pos x="csX878" y="csY878"/>
                </a:cxn>
                <a:cxn ang="0">
                  <a:pos x="csX879" y="csY879"/>
                </a:cxn>
                <a:cxn ang="0">
                  <a:pos x="csX880" y="csY880"/>
                </a:cxn>
                <a:cxn ang="0">
                  <a:pos x="csX881" y="csY881"/>
                </a:cxn>
                <a:cxn ang="0">
                  <a:pos x="csX882" y="csY882"/>
                </a:cxn>
                <a:cxn ang="0">
                  <a:pos x="csX883" y="csY883"/>
                </a:cxn>
                <a:cxn ang="0">
                  <a:pos x="csX884" y="csY884"/>
                </a:cxn>
                <a:cxn ang="0">
                  <a:pos x="csX885" y="csY885"/>
                </a:cxn>
                <a:cxn ang="0">
                  <a:pos x="csX886" y="csY886"/>
                </a:cxn>
                <a:cxn ang="0">
                  <a:pos x="csX887" y="csY887"/>
                </a:cxn>
                <a:cxn ang="0">
                  <a:pos x="csX888" y="csY888"/>
                </a:cxn>
                <a:cxn ang="0">
                  <a:pos x="csX889" y="csY889"/>
                </a:cxn>
                <a:cxn ang="0">
                  <a:pos x="csX890" y="csY890"/>
                </a:cxn>
                <a:cxn ang="0">
                  <a:pos x="csX891" y="csY891"/>
                </a:cxn>
                <a:cxn ang="0">
                  <a:pos x="csX892" y="csY892"/>
                </a:cxn>
                <a:cxn ang="0">
                  <a:pos x="csX893" y="csY893"/>
                </a:cxn>
                <a:cxn ang="0">
                  <a:pos x="csX894" y="csY894"/>
                </a:cxn>
                <a:cxn ang="0">
                  <a:pos x="csX895" y="csY895"/>
                </a:cxn>
                <a:cxn ang="0">
                  <a:pos x="csX896" y="csY896"/>
                </a:cxn>
                <a:cxn ang="0">
                  <a:pos x="csX897" y="csY897"/>
                </a:cxn>
                <a:cxn ang="0">
                  <a:pos x="csX898" y="csY898"/>
                </a:cxn>
                <a:cxn ang="0">
                  <a:pos x="csX899" y="csY899"/>
                </a:cxn>
                <a:cxn ang="0">
                  <a:pos x="csX900" y="csY900"/>
                </a:cxn>
                <a:cxn ang="0">
                  <a:pos x="csX901" y="csY901"/>
                </a:cxn>
                <a:cxn ang="0">
                  <a:pos x="csX902" y="csY902"/>
                </a:cxn>
                <a:cxn ang="0">
                  <a:pos x="csX903" y="csY903"/>
                </a:cxn>
                <a:cxn ang="0">
                  <a:pos x="csX904" y="csY904"/>
                </a:cxn>
                <a:cxn ang="0">
                  <a:pos x="csX905" y="csY905"/>
                </a:cxn>
                <a:cxn ang="0">
                  <a:pos x="csX906" y="csY906"/>
                </a:cxn>
                <a:cxn ang="0">
                  <a:pos x="csX907" y="csY907"/>
                </a:cxn>
                <a:cxn ang="0">
                  <a:pos x="csX908" y="csY908"/>
                </a:cxn>
                <a:cxn ang="0">
                  <a:pos x="csX909" y="csY909"/>
                </a:cxn>
                <a:cxn ang="0">
                  <a:pos x="csX910" y="csY910"/>
                </a:cxn>
                <a:cxn ang="0">
                  <a:pos x="csX911" y="csY911"/>
                </a:cxn>
                <a:cxn ang="0">
                  <a:pos x="csX912" y="csY912"/>
                </a:cxn>
                <a:cxn ang="0">
                  <a:pos x="csX913" y="csY913"/>
                </a:cxn>
                <a:cxn ang="0">
                  <a:pos x="csX914" y="csY914"/>
                </a:cxn>
                <a:cxn ang="0">
                  <a:pos x="csX915" y="csY915"/>
                </a:cxn>
                <a:cxn ang="0">
                  <a:pos x="csX916" y="csY916"/>
                </a:cxn>
                <a:cxn ang="0">
                  <a:pos x="csX917" y="csY917"/>
                </a:cxn>
                <a:cxn ang="0">
                  <a:pos x="csX918" y="csY918"/>
                </a:cxn>
                <a:cxn ang="0">
                  <a:pos x="csX919" y="csY919"/>
                </a:cxn>
                <a:cxn ang="0">
                  <a:pos x="csX920" y="csY920"/>
                </a:cxn>
                <a:cxn ang="0">
                  <a:pos x="csX921" y="csY921"/>
                </a:cxn>
                <a:cxn ang="0">
                  <a:pos x="csX922" y="csY922"/>
                </a:cxn>
                <a:cxn ang="0">
                  <a:pos x="csX923" y="csY923"/>
                </a:cxn>
                <a:cxn ang="0">
                  <a:pos x="csX924" y="csY924"/>
                </a:cxn>
                <a:cxn ang="0">
                  <a:pos x="csX925" y="csY925"/>
                </a:cxn>
                <a:cxn ang="0">
                  <a:pos x="csX926" y="csY926"/>
                </a:cxn>
                <a:cxn ang="0">
                  <a:pos x="csX927" y="csY927"/>
                </a:cxn>
                <a:cxn ang="0">
                  <a:pos x="csX928" y="csY928"/>
                </a:cxn>
                <a:cxn ang="0">
                  <a:pos x="csX929" y="csY929"/>
                </a:cxn>
                <a:cxn ang="0">
                  <a:pos x="csX930" y="csY930"/>
                </a:cxn>
                <a:cxn ang="0">
                  <a:pos x="csX931" y="csY931"/>
                </a:cxn>
                <a:cxn ang="0">
                  <a:pos x="csX932" y="csY932"/>
                </a:cxn>
                <a:cxn ang="0">
                  <a:pos x="csX933" y="csY933"/>
                </a:cxn>
                <a:cxn ang="0">
                  <a:pos x="csX934" y="csY934"/>
                </a:cxn>
                <a:cxn ang="0">
                  <a:pos x="csX935" y="csY935"/>
                </a:cxn>
                <a:cxn ang="0">
                  <a:pos x="csX936" y="csY936"/>
                </a:cxn>
                <a:cxn ang="0">
                  <a:pos x="csX937" y="csY937"/>
                </a:cxn>
                <a:cxn ang="0">
                  <a:pos x="csX938" y="csY938"/>
                </a:cxn>
                <a:cxn ang="0">
                  <a:pos x="csX939" y="csY939"/>
                </a:cxn>
                <a:cxn ang="0">
                  <a:pos x="csX940" y="csY940"/>
                </a:cxn>
                <a:cxn ang="0">
                  <a:pos x="csX941" y="csY941"/>
                </a:cxn>
                <a:cxn ang="0">
                  <a:pos x="csX942" y="csY942"/>
                </a:cxn>
                <a:cxn ang="0">
                  <a:pos x="csX943" y="csY943"/>
                </a:cxn>
                <a:cxn ang="0">
                  <a:pos x="csX944" y="csY944"/>
                </a:cxn>
                <a:cxn ang="0">
                  <a:pos x="csX945" y="csY945"/>
                </a:cxn>
                <a:cxn ang="0">
                  <a:pos x="csX946" y="csY946"/>
                </a:cxn>
                <a:cxn ang="0">
                  <a:pos x="csX947" y="csY947"/>
                </a:cxn>
                <a:cxn ang="0">
                  <a:pos x="csX948" y="csY948"/>
                </a:cxn>
                <a:cxn ang="0">
                  <a:pos x="csX949" y="csY949"/>
                </a:cxn>
                <a:cxn ang="0">
                  <a:pos x="csX950" y="csY950"/>
                </a:cxn>
                <a:cxn ang="0">
                  <a:pos x="csX951" y="csY951"/>
                </a:cxn>
                <a:cxn ang="0">
                  <a:pos x="csX952" y="csY952"/>
                </a:cxn>
                <a:cxn ang="0">
                  <a:pos x="csX953" y="csY953"/>
                </a:cxn>
                <a:cxn ang="0">
                  <a:pos x="csX954" y="csY954"/>
                </a:cxn>
                <a:cxn ang="0">
                  <a:pos x="csX955" y="csY955"/>
                </a:cxn>
                <a:cxn ang="0">
                  <a:pos x="csX956" y="csY956"/>
                </a:cxn>
                <a:cxn ang="0">
                  <a:pos x="csX957" y="csY957"/>
                </a:cxn>
                <a:cxn ang="0">
                  <a:pos x="csX958" y="csY958"/>
                </a:cxn>
                <a:cxn ang="0">
                  <a:pos x="csX959" y="csY959"/>
                </a:cxn>
                <a:cxn ang="0">
                  <a:pos x="csX960" y="csY960"/>
                </a:cxn>
                <a:cxn ang="0">
                  <a:pos x="csX961" y="csY961"/>
                </a:cxn>
                <a:cxn ang="0">
                  <a:pos x="csX962" y="csY962"/>
                </a:cxn>
                <a:cxn ang="0">
                  <a:pos x="csX963" y="csY963"/>
                </a:cxn>
                <a:cxn ang="0">
                  <a:pos x="csX964" y="csY964"/>
                </a:cxn>
                <a:cxn ang="0">
                  <a:pos x="csX965" y="csY965"/>
                </a:cxn>
                <a:cxn ang="0">
                  <a:pos x="csX966" y="csY966"/>
                </a:cxn>
                <a:cxn ang="0">
                  <a:pos x="csX967" y="csY967"/>
                </a:cxn>
                <a:cxn ang="0">
                  <a:pos x="csX968" y="csY968"/>
                </a:cxn>
                <a:cxn ang="0">
                  <a:pos x="csX969" y="csY969"/>
                </a:cxn>
                <a:cxn ang="0">
                  <a:pos x="csX970" y="csY970"/>
                </a:cxn>
                <a:cxn ang="0">
                  <a:pos x="csX971" y="csY971"/>
                </a:cxn>
                <a:cxn ang="0">
                  <a:pos x="csX972" y="csY972"/>
                </a:cxn>
                <a:cxn ang="0">
                  <a:pos x="csX973" y="csY973"/>
                </a:cxn>
                <a:cxn ang="0">
                  <a:pos x="csX974" y="csY974"/>
                </a:cxn>
                <a:cxn ang="0">
                  <a:pos x="csX975" y="csY975"/>
                </a:cxn>
                <a:cxn ang="0">
                  <a:pos x="csX976" y="csY976"/>
                </a:cxn>
                <a:cxn ang="0">
                  <a:pos x="csX977" y="csY977"/>
                </a:cxn>
                <a:cxn ang="0">
                  <a:pos x="csX978" y="csY978"/>
                </a:cxn>
                <a:cxn ang="0">
                  <a:pos x="csX979" y="csY979"/>
                </a:cxn>
                <a:cxn ang="0">
                  <a:pos x="csX980" y="csY980"/>
                </a:cxn>
                <a:cxn ang="0">
                  <a:pos x="csX981" y="csY981"/>
                </a:cxn>
                <a:cxn ang="0">
                  <a:pos x="csX982" y="csY982"/>
                </a:cxn>
                <a:cxn ang="0">
                  <a:pos x="csX983" y="csY983"/>
                </a:cxn>
                <a:cxn ang="0">
                  <a:pos x="csX984" y="csY984"/>
                </a:cxn>
                <a:cxn ang="0">
                  <a:pos x="csX985" y="csY985"/>
                </a:cxn>
                <a:cxn ang="0">
                  <a:pos x="csX986" y="csY986"/>
                </a:cxn>
                <a:cxn ang="0">
                  <a:pos x="csX987" y="csY987"/>
                </a:cxn>
                <a:cxn ang="0">
                  <a:pos x="csX988" y="csY988"/>
                </a:cxn>
                <a:cxn ang="0">
                  <a:pos x="csX989" y="csY989"/>
                </a:cxn>
                <a:cxn ang="0">
                  <a:pos x="csX990" y="csY990"/>
                </a:cxn>
                <a:cxn ang="0">
                  <a:pos x="csX991" y="csY991"/>
                </a:cxn>
                <a:cxn ang="0">
                  <a:pos x="csX992" y="csY992"/>
                </a:cxn>
                <a:cxn ang="0">
                  <a:pos x="csX993" y="csY993"/>
                </a:cxn>
                <a:cxn ang="0">
                  <a:pos x="csX994" y="csY994"/>
                </a:cxn>
                <a:cxn ang="0">
                  <a:pos x="csX995" y="csY995"/>
                </a:cxn>
                <a:cxn ang="0">
                  <a:pos x="csX996" y="csY996"/>
                </a:cxn>
                <a:cxn ang="0">
                  <a:pos x="csX997" y="csY997"/>
                </a:cxn>
                <a:cxn ang="0">
                  <a:pos x="csX998" y="csY998"/>
                </a:cxn>
                <a:cxn ang="0">
                  <a:pos x="csX999" y="csY999"/>
                </a:cxn>
                <a:cxn ang="0">
                  <a:pos x="csX1000" y="csY1000"/>
                </a:cxn>
                <a:cxn ang="0">
                  <a:pos x="csX1001" y="csY1001"/>
                </a:cxn>
                <a:cxn ang="0">
                  <a:pos x="csX1002" y="csY1002"/>
                </a:cxn>
                <a:cxn ang="0">
                  <a:pos x="csX1003" y="csY1003"/>
                </a:cxn>
                <a:cxn ang="0">
                  <a:pos x="csX1004" y="csY1004"/>
                </a:cxn>
                <a:cxn ang="0">
                  <a:pos x="csX1005" y="csY1005"/>
                </a:cxn>
                <a:cxn ang="0">
                  <a:pos x="csX1006" y="csY1006"/>
                </a:cxn>
                <a:cxn ang="0">
                  <a:pos x="csX1007" y="csY1007"/>
                </a:cxn>
                <a:cxn ang="0">
                  <a:pos x="csX1008" y="csY1008"/>
                </a:cxn>
                <a:cxn ang="0">
                  <a:pos x="csX1009" y="csY1009"/>
                </a:cxn>
                <a:cxn ang="0">
                  <a:pos x="csX1010" y="csY1010"/>
                </a:cxn>
                <a:cxn ang="0">
                  <a:pos x="csX1011" y="csY1011"/>
                </a:cxn>
                <a:cxn ang="0">
                  <a:pos x="csX1012" y="csY1012"/>
                </a:cxn>
                <a:cxn ang="0">
                  <a:pos x="csX1013" y="csY1013"/>
                </a:cxn>
                <a:cxn ang="0">
                  <a:pos x="csX1014" y="csY1014"/>
                </a:cxn>
                <a:cxn ang="0">
                  <a:pos x="csX1015" y="csY1015"/>
                </a:cxn>
                <a:cxn ang="0">
                  <a:pos x="csX1016" y="csY1016"/>
                </a:cxn>
                <a:cxn ang="0">
                  <a:pos x="csX1017" y="csY1017"/>
                </a:cxn>
                <a:cxn ang="0">
                  <a:pos x="csX1018" y="csY1018"/>
                </a:cxn>
                <a:cxn ang="0">
                  <a:pos x="csX1019" y="csY1019"/>
                </a:cxn>
                <a:cxn ang="0">
                  <a:pos x="csX1020" y="csY1020"/>
                </a:cxn>
                <a:cxn ang="0">
                  <a:pos x="csX1021" y="csY1021"/>
                </a:cxn>
                <a:cxn ang="0">
                  <a:pos x="csX1022" y="csY1022"/>
                </a:cxn>
                <a:cxn ang="0">
                  <a:pos x="csX1023" y="csY1023"/>
                </a:cxn>
                <a:cxn ang="0">
                  <a:pos x="csX1024" y="csY1024"/>
                </a:cxn>
                <a:cxn ang="0">
                  <a:pos x="csX1025" y="csY1025"/>
                </a:cxn>
                <a:cxn ang="0">
                  <a:pos x="csX1026" y="csY1026"/>
                </a:cxn>
                <a:cxn ang="0">
                  <a:pos x="csX1027" y="csY1027"/>
                </a:cxn>
                <a:cxn ang="0">
                  <a:pos x="csX1028" y="csY1028"/>
                </a:cxn>
                <a:cxn ang="0">
                  <a:pos x="csX1029" y="csY1029"/>
                </a:cxn>
                <a:cxn ang="0">
                  <a:pos x="csX1030" y="csY1030"/>
                </a:cxn>
                <a:cxn ang="0">
                  <a:pos x="csX1031" y="csY1031"/>
                </a:cxn>
                <a:cxn ang="0">
                  <a:pos x="csX1032" y="csY1032"/>
                </a:cxn>
                <a:cxn ang="0">
                  <a:pos x="csX1033" y="csY1033"/>
                </a:cxn>
                <a:cxn ang="0">
                  <a:pos x="csX1034" y="csY1034"/>
                </a:cxn>
                <a:cxn ang="0">
                  <a:pos x="csX1035" y="csY1035"/>
                </a:cxn>
                <a:cxn ang="0">
                  <a:pos x="csX1036" y="csY1036"/>
                </a:cxn>
                <a:cxn ang="0">
                  <a:pos x="csX1037" y="csY1037"/>
                </a:cxn>
                <a:cxn ang="0">
                  <a:pos x="csX1038" y="csY1038"/>
                </a:cxn>
                <a:cxn ang="0">
                  <a:pos x="csX1039" y="csY1039"/>
                </a:cxn>
                <a:cxn ang="0">
                  <a:pos x="csX1040" y="csY1040"/>
                </a:cxn>
                <a:cxn ang="0">
                  <a:pos x="csX1041" y="csY1041"/>
                </a:cxn>
                <a:cxn ang="0">
                  <a:pos x="csX1042" y="csY1042"/>
                </a:cxn>
                <a:cxn ang="0">
                  <a:pos x="csX1043" y="csY1043"/>
                </a:cxn>
                <a:cxn ang="0">
                  <a:pos x="csX1044" y="csY1044"/>
                </a:cxn>
                <a:cxn ang="0">
                  <a:pos x="csX1045" y="csY1045"/>
                </a:cxn>
                <a:cxn ang="0">
                  <a:pos x="csX1046" y="csY1046"/>
                </a:cxn>
                <a:cxn ang="0">
                  <a:pos x="csX1047" y="csY1047"/>
                </a:cxn>
                <a:cxn ang="0">
                  <a:pos x="csX1048" y="csY1048"/>
                </a:cxn>
                <a:cxn ang="0">
                  <a:pos x="csX1049" y="csY1049"/>
                </a:cxn>
                <a:cxn ang="0">
                  <a:pos x="csX1050" y="csY1050"/>
                </a:cxn>
                <a:cxn ang="0">
                  <a:pos x="csX1051" y="csY1051"/>
                </a:cxn>
                <a:cxn ang="0">
                  <a:pos x="csX1052" y="csY1052"/>
                </a:cxn>
                <a:cxn ang="0">
                  <a:pos x="csX1053" y="csY1053"/>
                </a:cxn>
                <a:cxn ang="0">
                  <a:pos x="csX1054" y="csY1054"/>
                </a:cxn>
                <a:cxn ang="0">
                  <a:pos x="csX1055" y="csY1055"/>
                </a:cxn>
                <a:cxn ang="0">
                  <a:pos x="csX1056" y="csY1056"/>
                </a:cxn>
                <a:cxn ang="0">
                  <a:pos x="csX1057" y="csY1057"/>
                </a:cxn>
                <a:cxn ang="0">
                  <a:pos x="csX1058" y="csY1058"/>
                </a:cxn>
                <a:cxn ang="0">
                  <a:pos x="csX1059" y="csY1059"/>
                </a:cxn>
                <a:cxn ang="0">
                  <a:pos x="csX1060" y="csY1060"/>
                </a:cxn>
                <a:cxn ang="0">
                  <a:pos x="csX1061" y="csY1061"/>
                </a:cxn>
                <a:cxn ang="0">
                  <a:pos x="csX1062" y="csY1062"/>
                </a:cxn>
                <a:cxn ang="0">
                  <a:pos x="csX1063" y="csY1063"/>
                </a:cxn>
                <a:cxn ang="0">
                  <a:pos x="csX1064" y="csY1064"/>
                </a:cxn>
                <a:cxn ang="0">
                  <a:pos x="csX1065" y="csY1065"/>
                </a:cxn>
                <a:cxn ang="0">
                  <a:pos x="csX1066" y="csY1066"/>
                </a:cxn>
                <a:cxn ang="0">
                  <a:pos x="csX1067" y="csY1067"/>
                </a:cxn>
                <a:cxn ang="0">
                  <a:pos x="csX1068" y="csY1068"/>
                </a:cxn>
                <a:cxn ang="0">
                  <a:pos x="csX1069" y="csY1069"/>
                </a:cxn>
                <a:cxn ang="0">
                  <a:pos x="csX1070" y="csY1070"/>
                </a:cxn>
                <a:cxn ang="0">
                  <a:pos x="csX1071" y="csY1071"/>
                </a:cxn>
                <a:cxn ang="0">
                  <a:pos x="csX1072" y="csY1072"/>
                </a:cxn>
                <a:cxn ang="0">
                  <a:pos x="csX1073" y="csY1073"/>
                </a:cxn>
                <a:cxn ang="0">
                  <a:pos x="csX1074" y="csY1074"/>
                </a:cxn>
                <a:cxn ang="0">
                  <a:pos x="csX1075" y="csY1075"/>
                </a:cxn>
                <a:cxn ang="0">
                  <a:pos x="csX1076" y="csY1076"/>
                </a:cxn>
                <a:cxn ang="0">
                  <a:pos x="csX1077" y="csY1077"/>
                </a:cxn>
                <a:cxn ang="0">
                  <a:pos x="csX1078" y="csY1078"/>
                </a:cxn>
                <a:cxn ang="0">
                  <a:pos x="csX1079" y="csY1079"/>
                </a:cxn>
                <a:cxn ang="0">
                  <a:pos x="csX1080" y="csY1080"/>
                </a:cxn>
                <a:cxn ang="0">
                  <a:pos x="csX1081" y="csY1081"/>
                </a:cxn>
                <a:cxn ang="0">
                  <a:pos x="csX1082" y="csY1082"/>
                </a:cxn>
                <a:cxn ang="0">
                  <a:pos x="csX1083" y="csY1083"/>
                </a:cxn>
                <a:cxn ang="0">
                  <a:pos x="csX1084" y="csY1084"/>
                </a:cxn>
                <a:cxn ang="0">
                  <a:pos x="csX1085" y="csY1085"/>
                </a:cxn>
                <a:cxn ang="0">
                  <a:pos x="csX1086" y="csY1086"/>
                </a:cxn>
                <a:cxn ang="0">
                  <a:pos x="csX1087" y="csY1087"/>
                </a:cxn>
                <a:cxn ang="0">
                  <a:pos x="csX1088" y="csY1088"/>
                </a:cxn>
                <a:cxn ang="0">
                  <a:pos x="csX1089" y="csY1089"/>
                </a:cxn>
                <a:cxn ang="0">
                  <a:pos x="csX1090" y="csY1090"/>
                </a:cxn>
                <a:cxn ang="0">
                  <a:pos x="csX1091" y="csY1091"/>
                </a:cxn>
                <a:cxn ang="0">
                  <a:pos x="csX1092" y="csY1092"/>
                </a:cxn>
                <a:cxn ang="0">
                  <a:pos x="csX1093" y="csY1093"/>
                </a:cxn>
                <a:cxn ang="0">
                  <a:pos x="csX1094" y="csY1094"/>
                </a:cxn>
                <a:cxn ang="0">
                  <a:pos x="csX1095" y="csY1095"/>
                </a:cxn>
                <a:cxn ang="0">
                  <a:pos x="csX1096" y="csY1096"/>
                </a:cxn>
                <a:cxn ang="0">
                  <a:pos x="csX1097" y="csY1097"/>
                </a:cxn>
                <a:cxn ang="0">
                  <a:pos x="csX1098" y="csY1098"/>
                </a:cxn>
                <a:cxn ang="0">
                  <a:pos x="csX1099" y="csY1099"/>
                </a:cxn>
                <a:cxn ang="0">
                  <a:pos x="csX1100" y="csY1100"/>
                </a:cxn>
                <a:cxn ang="0">
                  <a:pos x="csX1101" y="csY1101"/>
                </a:cxn>
                <a:cxn ang="0">
                  <a:pos x="csX1102" y="csY1102"/>
                </a:cxn>
                <a:cxn ang="0">
                  <a:pos x="csX1103" y="csY1103"/>
                </a:cxn>
                <a:cxn ang="0">
                  <a:pos x="csX1104" y="csY1104"/>
                </a:cxn>
                <a:cxn ang="0">
                  <a:pos x="csX1105" y="csY1105"/>
                </a:cxn>
                <a:cxn ang="0">
                  <a:pos x="csX1106" y="csY1106"/>
                </a:cxn>
                <a:cxn ang="0">
                  <a:pos x="csX1107" y="csY1107"/>
                </a:cxn>
                <a:cxn ang="0">
                  <a:pos x="csX1108" y="csY1108"/>
                </a:cxn>
                <a:cxn ang="0">
                  <a:pos x="csX1109" y="csY1109"/>
                </a:cxn>
                <a:cxn ang="0">
                  <a:pos x="csX1110" y="csY1110"/>
                </a:cxn>
                <a:cxn ang="0">
                  <a:pos x="csX1111" y="csY1111"/>
                </a:cxn>
                <a:cxn ang="0">
                  <a:pos x="csX1112" y="csY1112"/>
                </a:cxn>
                <a:cxn ang="0">
                  <a:pos x="csX1113" y="csY1113"/>
                </a:cxn>
                <a:cxn ang="0">
                  <a:pos x="csX1114" y="csY1114"/>
                </a:cxn>
                <a:cxn ang="0">
                  <a:pos x="csX1115" y="csY1115"/>
                </a:cxn>
                <a:cxn ang="0">
                  <a:pos x="csX1116" y="csY1116"/>
                </a:cxn>
                <a:cxn ang="0">
                  <a:pos x="csX1117" y="csY1117"/>
                </a:cxn>
                <a:cxn ang="0">
                  <a:pos x="csX1118" y="csY1118"/>
                </a:cxn>
                <a:cxn ang="0">
                  <a:pos x="csX1119" y="csY1119"/>
                </a:cxn>
                <a:cxn ang="0">
                  <a:pos x="csX1120" y="csY1120"/>
                </a:cxn>
                <a:cxn ang="0">
                  <a:pos x="csX1121" y="csY1121"/>
                </a:cxn>
                <a:cxn ang="0">
                  <a:pos x="csX1122" y="csY1122"/>
                </a:cxn>
                <a:cxn ang="0">
                  <a:pos x="csX1123" y="csY1123"/>
                </a:cxn>
                <a:cxn ang="0">
                  <a:pos x="csX1124" y="csY1124"/>
                </a:cxn>
                <a:cxn ang="0">
                  <a:pos x="csX1125" y="csY1125"/>
                </a:cxn>
                <a:cxn ang="0">
                  <a:pos x="csX1126" y="csY1126"/>
                </a:cxn>
                <a:cxn ang="0">
                  <a:pos x="csX1127" y="csY1127"/>
                </a:cxn>
                <a:cxn ang="0">
                  <a:pos x="csX1128" y="csY1128"/>
                </a:cxn>
                <a:cxn ang="0">
                  <a:pos x="csX1129" y="csY1129"/>
                </a:cxn>
                <a:cxn ang="0">
                  <a:pos x="csX1130" y="csY1130"/>
                </a:cxn>
                <a:cxn ang="0">
                  <a:pos x="csX1131" y="csY1131"/>
                </a:cxn>
                <a:cxn ang="0">
                  <a:pos x="csX1132" y="csY1132"/>
                </a:cxn>
                <a:cxn ang="0">
                  <a:pos x="csX1133" y="csY1133"/>
                </a:cxn>
                <a:cxn ang="0">
                  <a:pos x="csX1134" y="csY1134"/>
                </a:cxn>
                <a:cxn ang="0">
                  <a:pos x="csX1135" y="csY1135"/>
                </a:cxn>
                <a:cxn ang="0">
                  <a:pos x="csX1136" y="csY1136"/>
                </a:cxn>
                <a:cxn ang="0">
                  <a:pos x="csX1137" y="csY1137"/>
                </a:cxn>
                <a:cxn ang="0">
                  <a:pos x="csX1138" y="csY1138"/>
                </a:cxn>
                <a:cxn ang="0">
                  <a:pos x="csX1139" y="csY1139"/>
                </a:cxn>
                <a:cxn ang="0">
                  <a:pos x="csX1140" y="csY1140"/>
                </a:cxn>
                <a:cxn ang="0">
                  <a:pos x="csX1141" y="csY1141"/>
                </a:cxn>
                <a:cxn ang="0">
                  <a:pos x="csX1142" y="csY1142"/>
                </a:cxn>
                <a:cxn ang="0">
                  <a:pos x="csX1143" y="csY1143"/>
                </a:cxn>
                <a:cxn ang="0">
                  <a:pos x="csX1144" y="csY1144"/>
                </a:cxn>
                <a:cxn ang="0">
                  <a:pos x="csX1145" y="csY1145"/>
                </a:cxn>
                <a:cxn ang="0">
                  <a:pos x="csX1146" y="csY1146"/>
                </a:cxn>
                <a:cxn ang="0">
                  <a:pos x="csX1147" y="csY1147"/>
                </a:cxn>
                <a:cxn ang="0">
                  <a:pos x="csX1148" y="csY1148"/>
                </a:cxn>
                <a:cxn ang="0">
                  <a:pos x="csX1149" y="csY1149"/>
                </a:cxn>
                <a:cxn ang="0">
                  <a:pos x="csX1150" y="csY1150"/>
                </a:cxn>
                <a:cxn ang="0">
                  <a:pos x="csX1151" y="csY1151"/>
                </a:cxn>
                <a:cxn ang="0">
                  <a:pos x="csX1152" y="csY1152"/>
                </a:cxn>
                <a:cxn ang="0">
                  <a:pos x="csX1153" y="csY1153"/>
                </a:cxn>
                <a:cxn ang="0">
                  <a:pos x="csX1154" y="csY1154"/>
                </a:cxn>
                <a:cxn ang="0">
                  <a:pos x="csX1155" y="csY1155"/>
                </a:cxn>
                <a:cxn ang="0">
                  <a:pos x="csX1156" y="csY1156"/>
                </a:cxn>
                <a:cxn ang="0">
                  <a:pos x="csX1157" y="csY1157"/>
                </a:cxn>
                <a:cxn ang="0">
                  <a:pos x="csX1158" y="csY1158"/>
                </a:cxn>
                <a:cxn ang="0">
                  <a:pos x="csX1159" y="csY1159"/>
                </a:cxn>
                <a:cxn ang="0">
                  <a:pos x="csX1160" y="csY1160"/>
                </a:cxn>
                <a:cxn ang="0">
                  <a:pos x="csX1161" y="csY1161"/>
                </a:cxn>
                <a:cxn ang="0">
                  <a:pos x="csX1162" y="csY1162"/>
                </a:cxn>
                <a:cxn ang="0">
                  <a:pos x="csX1163" y="csY1163"/>
                </a:cxn>
                <a:cxn ang="0">
                  <a:pos x="csX1164" y="csY1164"/>
                </a:cxn>
                <a:cxn ang="0">
                  <a:pos x="csX1165" y="csY1165"/>
                </a:cxn>
                <a:cxn ang="0">
                  <a:pos x="csX1166" y="csY1166"/>
                </a:cxn>
                <a:cxn ang="0">
                  <a:pos x="csX1167" y="csY1167"/>
                </a:cxn>
                <a:cxn ang="0">
                  <a:pos x="csX1168" y="csY1168"/>
                </a:cxn>
                <a:cxn ang="0">
                  <a:pos x="csX1169" y="csY1169"/>
                </a:cxn>
                <a:cxn ang="0">
                  <a:pos x="csX1170" y="csY1170"/>
                </a:cxn>
                <a:cxn ang="0">
                  <a:pos x="csX1171" y="csY1171"/>
                </a:cxn>
                <a:cxn ang="0">
                  <a:pos x="csX1172" y="csY1172"/>
                </a:cxn>
                <a:cxn ang="0">
                  <a:pos x="csX1173" y="csY1173"/>
                </a:cxn>
                <a:cxn ang="0">
                  <a:pos x="csX1174" y="csY1174"/>
                </a:cxn>
                <a:cxn ang="0">
                  <a:pos x="csX1175" y="csY1175"/>
                </a:cxn>
                <a:cxn ang="0">
                  <a:pos x="csX1176" y="csY1176"/>
                </a:cxn>
                <a:cxn ang="0">
                  <a:pos x="csX1177" y="csY1177"/>
                </a:cxn>
                <a:cxn ang="0">
                  <a:pos x="csX1178" y="csY1178"/>
                </a:cxn>
                <a:cxn ang="0">
                  <a:pos x="csX1179" y="csY1179"/>
                </a:cxn>
                <a:cxn ang="0">
                  <a:pos x="csX1180" y="csY1180"/>
                </a:cxn>
                <a:cxn ang="0">
                  <a:pos x="csX1181" y="csY1181"/>
                </a:cxn>
                <a:cxn ang="0">
                  <a:pos x="csX1182" y="csY1182"/>
                </a:cxn>
                <a:cxn ang="0">
                  <a:pos x="csX1183" y="csY1183"/>
                </a:cxn>
                <a:cxn ang="0">
                  <a:pos x="csX1184" y="csY1184"/>
                </a:cxn>
                <a:cxn ang="0">
                  <a:pos x="csX1185" y="csY1185"/>
                </a:cxn>
                <a:cxn ang="0">
                  <a:pos x="csX1186" y="csY1186"/>
                </a:cxn>
                <a:cxn ang="0">
                  <a:pos x="csX1187" y="csY1187"/>
                </a:cxn>
                <a:cxn ang="0">
                  <a:pos x="csX1188" y="csY1188"/>
                </a:cxn>
                <a:cxn ang="0">
                  <a:pos x="csX1189" y="csY1189"/>
                </a:cxn>
                <a:cxn ang="0">
                  <a:pos x="csX1190" y="csY1190"/>
                </a:cxn>
                <a:cxn ang="0">
                  <a:pos x="csX1191" y="csY1191"/>
                </a:cxn>
                <a:cxn ang="0">
                  <a:pos x="csX1192" y="csY1192"/>
                </a:cxn>
                <a:cxn ang="0">
                  <a:pos x="csX1193" y="csY1193"/>
                </a:cxn>
                <a:cxn ang="0">
                  <a:pos x="csX1194" y="csY1194"/>
                </a:cxn>
                <a:cxn ang="0">
                  <a:pos x="csX1195" y="csY1195"/>
                </a:cxn>
                <a:cxn ang="0">
                  <a:pos x="csX1196" y="csY1196"/>
                </a:cxn>
                <a:cxn ang="0">
                  <a:pos x="csX1197" y="csY1197"/>
                </a:cxn>
                <a:cxn ang="0">
                  <a:pos x="csX1198" y="csY1198"/>
                </a:cxn>
                <a:cxn ang="0">
                  <a:pos x="csX1199" y="csY1199"/>
                </a:cxn>
                <a:cxn ang="0">
                  <a:pos x="csX1200" y="csY1200"/>
                </a:cxn>
                <a:cxn ang="0">
                  <a:pos x="csX1201" y="csY1201"/>
                </a:cxn>
                <a:cxn ang="0">
                  <a:pos x="csX1202" y="csY1202"/>
                </a:cxn>
                <a:cxn ang="0">
                  <a:pos x="csX1203" y="csY1203"/>
                </a:cxn>
                <a:cxn ang="0">
                  <a:pos x="csX1204" y="csY1204"/>
                </a:cxn>
                <a:cxn ang="0">
                  <a:pos x="csX1205" y="csY1205"/>
                </a:cxn>
                <a:cxn ang="0">
                  <a:pos x="csX1206" y="csY1206"/>
                </a:cxn>
                <a:cxn ang="0">
                  <a:pos x="csX1207" y="csY1207"/>
                </a:cxn>
                <a:cxn ang="0">
                  <a:pos x="csX1208" y="csY1208"/>
                </a:cxn>
                <a:cxn ang="0">
                  <a:pos x="csX1209" y="csY1209"/>
                </a:cxn>
                <a:cxn ang="0">
                  <a:pos x="csX1210" y="csY1210"/>
                </a:cxn>
                <a:cxn ang="0">
                  <a:pos x="csX1211" y="csY1211"/>
                </a:cxn>
                <a:cxn ang="0">
                  <a:pos x="csX1212" y="csY1212"/>
                </a:cxn>
                <a:cxn ang="0">
                  <a:pos x="csX1213" y="csY1213"/>
                </a:cxn>
                <a:cxn ang="0">
                  <a:pos x="csX1214" y="csY1214"/>
                </a:cxn>
                <a:cxn ang="0">
                  <a:pos x="csX1215" y="csY1215"/>
                </a:cxn>
                <a:cxn ang="0">
                  <a:pos x="csX1216" y="csY1216"/>
                </a:cxn>
                <a:cxn ang="0">
                  <a:pos x="csX1217" y="csY1217"/>
                </a:cxn>
                <a:cxn ang="0">
                  <a:pos x="csX1218" y="csY1218"/>
                </a:cxn>
                <a:cxn ang="0">
                  <a:pos x="csX1219" y="csY1219"/>
                </a:cxn>
                <a:cxn ang="0">
                  <a:pos x="csX1220" y="csY1220"/>
                </a:cxn>
                <a:cxn ang="0">
                  <a:pos x="csX1221" y="csY1221"/>
                </a:cxn>
                <a:cxn ang="0">
                  <a:pos x="csX1222" y="csY1222"/>
                </a:cxn>
                <a:cxn ang="0">
                  <a:pos x="csX1223" y="csY1223"/>
                </a:cxn>
                <a:cxn ang="0">
                  <a:pos x="csX1224" y="csY1224"/>
                </a:cxn>
                <a:cxn ang="0">
                  <a:pos x="csX1225" y="csY1225"/>
                </a:cxn>
                <a:cxn ang="0">
                  <a:pos x="csX1226" y="csY1226"/>
                </a:cxn>
                <a:cxn ang="0">
                  <a:pos x="csX1227" y="csY1227"/>
                </a:cxn>
                <a:cxn ang="0">
                  <a:pos x="csX1228" y="csY1228"/>
                </a:cxn>
                <a:cxn ang="0">
                  <a:pos x="csX1229" y="csY1229"/>
                </a:cxn>
                <a:cxn ang="0">
                  <a:pos x="csX1230" y="csY1230"/>
                </a:cxn>
                <a:cxn ang="0">
                  <a:pos x="csX1231" y="csY1231"/>
                </a:cxn>
                <a:cxn ang="0">
                  <a:pos x="csX1232" y="csY1232"/>
                </a:cxn>
                <a:cxn ang="0">
                  <a:pos x="csX1233" y="csY1233"/>
                </a:cxn>
                <a:cxn ang="0">
                  <a:pos x="csX1234" y="csY1234"/>
                </a:cxn>
                <a:cxn ang="0">
                  <a:pos x="csX1235" y="csY1235"/>
                </a:cxn>
                <a:cxn ang="0">
                  <a:pos x="csX1236" y="csY1236"/>
                </a:cxn>
                <a:cxn ang="0">
                  <a:pos x="csX1237" y="csY1237"/>
                </a:cxn>
                <a:cxn ang="0">
                  <a:pos x="csX1238" y="csY1238"/>
                </a:cxn>
                <a:cxn ang="0">
                  <a:pos x="csX1239" y="csY1239"/>
                </a:cxn>
                <a:cxn ang="0">
                  <a:pos x="csX1240" y="csY1240"/>
                </a:cxn>
                <a:cxn ang="0">
                  <a:pos x="csX1241" y="csY1241"/>
                </a:cxn>
                <a:cxn ang="0">
                  <a:pos x="csX1242" y="csY1242"/>
                </a:cxn>
                <a:cxn ang="0">
                  <a:pos x="csX1243" y="csY1243"/>
                </a:cxn>
                <a:cxn ang="0">
                  <a:pos x="csX1244" y="csY1244"/>
                </a:cxn>
                <a:cxn ang="0">
                  <a:pos x="csX1245" y="csY1245"/>
                </a:cxn>
                <a:cxn ang="0">
                  <a:pos x="csX1246" y="csY1246"/>
                </a:cxn>
                <a:cxn ang="0">
                  <a:pos x="csX1247" y="csY1247"/>
                </a:cxn>
                <a:cxn ang="0">
                  <a:pos x="csX1248" y="csY1248"/>
                </a:cxn>
                <a:cxn ang="0">
                  <a:pos x="csX1249" y="csY1249"/>
                </a:cxn>
                <a:cxn ang="0">
                  <a:pos x="csX1250" y="csY1250"/>
                </a:cxn>
                <a:cxn ang="0">
                  <a:pos x="csX1251" y="csY1251"/>
                </a:cxn>
                <a:cxn ang="0">
                  <a:pos x="csX1252" y="csY1252"/>
                </a:cxn>
                <a:cxn ang="0">
                  <a:pos x="csX1253" y="csY1253"/>
                </a:cxn>
                <a:cxn ang="0">
                  <a:pos x="csX1254" y="csY1254"/>
                </a:cxn>
                <a:cxn ang="0">
                  <a:pos x="csX1255" y="csY1255"/>
                </a:cxn>
                <a:cxn ang="0">
                  <a:pos x="csX1256" y="csY1256"/>
                </a:cxn>
                <a:cxn ang="0">
                  <a:pos x="csX1257" y="csY1257"/>
                </a:cxn>
                <a:cxn ang="0">
                  <a:pos x="csX1258" y="csY1258"/>
                </a:cxn>
                <a:cxn ang="0">
                  <a:pos x="csX1259" y="csY1259"/>
                </a:cxn>
                <a:cxn ang="0">
                  <a:pos x="csX1260" y="csY1260"/>
                </a:cxn>
                <a:cxn ang="0">
                  <a:pos x="csX1261" y="csY1261"/>
                </a:cxn>
                <a:cxn ang="0">
                  <a:pos x="csX1262" y="csY1262"/>
                </a:cxn>
                <a:cxn ang="0">
                  <a:pos x="csX1263" y="csY1263"/>
                </a:cxn>
                <a:cxn ang="0">
                  <a:pos x="csX1264" y="csY1264"/>
                </a:cxn>
                <a:cxn ang="0">
                  <a:pos x="csX1265" y="csY1265"/>
                </a:cxn>
                <a:cxn ang="0">
                  <a:pos x="csX1266" y="csY1266"/>
                </a:cxn>
                <a:cxn ang="0">
                  <a:pos x="csX1267" y="csY1267"/>
                </a:cxn>
                <a:cxn ang="0">
                  <a:pos x="csX1268" y="csY1268"/>
                </a:cxn>
                <a:cxn ang="0">
                  <a:pos x="csX1269" y="csY1269"/>
                </a:cxn>
                <a:cxn ang="0">
                  <a:pos x="csX1270" y="csY1270"/>
                </a:cxn>
                <a:cxn ang="0">
                  <a:pos x="csX1271" y="csY1271"/>
                </a:cxn>
                <a:cxn ang="0">
                  <a:pos x="csX1272" y="csY1272"/>
                </a:cxn>
                <a:cxn ang="0">
                  <a:pos x="csX1273" y="csY1273"/>
                </a:cxn>
                <a:cxn ang="0">
                  <a:pos x="csX1274" y="csY1274"/>
                </a:cxn>
                <a:cxn ang="0">
                  <a:pos x="csX1275" y="csY1275"/>
                </a:cxn>
                <a:cxn ang="0">
                  <a:pos x="csX1276" y="csY1276"/>
                </a:cxn>
                <a:cxn ang="0">
                  <a:pos x="csX1277" y="csY1277"/>
                </a:cxn>
                <a:cxn ang="0">
                  <a:pos x="csX1278" y="csY1278"/>
                </a:cxn>
                <a:cxn ang="0">
                  <a:pos x="csX1279" y="csY1279"/>
                </a:cxn>
                <a:cxn ang="0">
                  <a:pos x="csX1280" y="csY1280"/>
                </a:cxn>
                <a:cxn ang="0">
                  <a:pos x="csX1281" y="csY1281"/>
                </a:cxn>
                <a:cxn ang="0">
                  <a:pos x="csX1282" y="csY1282"/>
                </a:cxn>
                <a:cxn ang="0">
                  <a:pos x="csX1283" y="csY1283"/>
                </a:cxn>
                <a:cxn ang="0">
                  <a:pos x="csX1284" y="csY1284"/>
                </a:cxn>
                <a:cxn ang="0">
                  <a:pos x="csX1285" y="csY1285"/>
                </a:cxn>
                <a:cxn ang="0">
                  <a:pos x="csX1286" y="csY1286"/>
                </a:cxn>
                <a:cxn ang="0">
                  <a:pos x="csX1287" y="csY1287"/>
                </a:cxn>
                <a:cxn ang="0">
                  <a:pos x="csX1288" y="csY1288"/>
                </a:cxn>
                <a:cxn ang="0">
                  <a:pos x="csX1289" y="csY1289"/>
                </a:cxn>
                <a:cxn ang="0">
                  <a:pos x="csX1290" y="csY1290"/>
                </a:cxn>
                <a:cxn ang="0">
                  <a:pos x="csX1291" y="csY1291"/>
                </a:cxn>
                <a:cxn ang="0">
                  <a:pos x="csX1292" y="csY1292"/>
                </a:cxn>
                <a:cxn ang="0">
                  <a:pos x="csX1293" y="csY1293"/>
                </a:cxn>
                <a:cxn ang="0">
                  <a:pos x="csX1294" y="csY1294"/>
                </a:cxn>
                <a:cxn ang="0">
                  <a:pos x="csX1295" y="csY1295"/>
                </a:cxn>
                <a:cxn ang="0">
                  <a:pos x="csX1296" y="csY1296"/>
                </a:cxn>
                <a:cxn ang="0">
                  <a:pos x="csX1297" y="csY1297"/>
                </a:cxn>
                <a:cxn ang="0">
                  <a:pos x="csX1298" y="csY1298"/>
                </a:cxn>
                <a:cxn ang="0">
                  <a:pos x="csX1299" y="csY1299"/>
                </a:cxn>
                <a:cxn ang="0">
                  <a:pos x="csX1300" y="csY1300"/>
                </a:cxn>
                <a:cxn ang="0">
                  <a:pos x="csX1301" y="csY1301"/>
                </a:cxn>
                <a:cxn ang="0">
                  <a:pos x="csX1302" y="csY1302"/>
                </a:cxn>
                <a:cxn ang="0">
                  <a:pos x="csX1303" y="csY1303"/>
                </a:cxn>
                <a:cxn ang="0">
                  <a:pos x="csX1304" y="csY1304"/>
                </a:cxn>
                <a:cxn ang="0">
                  <a:pos x="csX1305" y="csY1305"/>
                </a:cxn>
                <a:cxn ang="0">
                  <a:pos x="csX1306" y="csY1306"/>
                </a:cxn>
                <a:cxn ang="0">
                  <a:pos x="csX1307" y="csY1307"/>
                </a:cxn>
                <a:cxn ang="0">
                  <a:pos x="csX1308" y="csY1308"/>
                </a:cxn>
                <a:cxn ang="0">
                  <a:pos x="csX1309" y="csY1309"/>
                </a:cxn>
                <a:cxn ang="0">
                  <a:pos x="csX1310" y="csY1310"/>
                </a:cxn>
                <a:cxn ang="0">
                  <a:pos x="csX1311" y="csY1311"/>
                </a:cxn>
                <a:cxn ang="0">
                  <a:pos x="csX1312" y="csY1312"/>
                </a:cxn>
                <a:cxn ang="0">
                  <a:pos x="csX1313" y="csY1313"/>
                </a:cxn>
                <a:cxn ang="0">
                  <a:pos x="csX1314" y="csY1314"/>
                </a:cxn>
                <a:cxn ang="0">
                  <a:pos x="csX1315" y="csY1315"/>
                </a:cxn>
                <a:cxn ang="0">
                  <a:pos x="csX1316" y="csY1316"/>
                </a:cxn>
                <a:cxn ang="0">
                  <a:pos x="csX1317" y="csY1317"/>
                </a:cxn>
                <a:cxn ang="0">
                  <a:pos x="csX1318" y="csY1318"/>
                </a:cxn>
                <a:cxn ang="0">
                  <a:pos x="csX1319" y="csY1319"/>
                </a:cxn>
                <a:cxn ang="0">
                  <a:pos x="csX1320" y="csY1320"/>
                </a:cxn>
                <a:cxn ang="0">
                  <a:pos x="csX1321" y="csY1321"/>
                </a:cxn>
                <a:cxn ang="0">
                  <a:pos x="csX1322" y="csY1322"/>
                </a:cxn>
                <a:cxn ang="0">
                  <a:pos x="csX1323" y="csY1323"/>
                </a:cxn>
                <a:cxn ang="0">
                  <a:pos x="csX1324" y="csY1324"/>
                </a:cxn>
                <a:cxn ang="0">
                  <a:pos x="csX1325" y="csY1325"/>
                </a:cxn>
                <a:cxn ang="0">
                  <a:pos x="csX1326" y="csY1326"/>
                </a:cxn>
                <a:cxn ang="0">
                  <a:pos x="csX1327" y="csY1327"/>
                </a:cxn>
                <a:cxn ang="0">
                  <a:pos x="csX1328" y="csY1328"/>
                </a:cxn>
                <a:cxn ang="0">
                  <a:pos x="csX1329" y="csY1329"/>
                </a:cxn>
                <a:cxn ang="0">
                  <a:pos x="csX1330" y="csY1330"/>
                </a:cxn>
                <a:cxn ang="0">
                  <a:pos x="csX1331" y="csY1331"/>
                </a:cxn>
                <a:cxn ang="0">
                  <a:pos x="csX1332" y="csY1332"/>
                </a:cxn>
                <a:cxn ang="0">
                  <a:pos x="csX1333" y="csY1333"/>
                </a:cxn>
                <a:cxn ang="0">
                  <a:pos x="csX1334" y="csY1334"/>
                </a:cxn>
                <a:cxn ang="0">
                  <a:pos x="csX1335" y="csY1335"/>
                </a:cxn>
                <a:cxn ang="0">
                  <a:pos x="csX1336" y="csY1336"/>
                </a:cxn>
                <a:cxn ang="0">
                  <a:pos x="csX1337" y="csY1337"/>
                </a:cxn>
                <a:cxn ang="0">
                  <a:pos x="csX1338" y="csY1338"/>
                </a:cxn>
                <a:cxn ang="0">
                  <a:pos x="csX1339" y="csY1339"/>
                </a:cxn>
                <a:cxn ang="0">
                  <a:pos x="csX1340" y="csY1340"/>
                </a:cxn>
                <a:cxn ang="0">
                  <a:pos x="csX1341" y="csY1341"/>
                </a:cxn>
                <a:cxn ang="0">
                  <a:pos x="csX1342" y="csY1342"/>
                </a:cxn>
                <a:cxn ang="0">
                  <a:pos x="csX1343" y="csY1343"/>
                </a:cxn>
                <a:cxn ang="0">
                  <a:pos x="csX1344" y="csY1344"/>
                </a:cxn>
                <a:cxn ang="0">
                  <a:pos x="csX1345" y="csY1345"/>
                </a:cxn>
                <a:cxn ang="0">
                  <a:pos x="csX1346" y="csY1346"/>
                </a:cxn>
                <a:cxn ang="0">
                  <a:pos x="csX1347" y="csY1347"/>
                </a:cxn>
                <a:cxn ang="0">
                  <a:pos x="csX1348" y="csY1348"/>
                </a:cxn>
                <a:cxn ang="0">
                  <a:pos x="csX1349" y="csY1349"/>
                </a:cxn>
                <a:cxn ang="0">
                  <a:pos x="csX1350" y="csY1350"/>
                </a:cxn>
                <a:cxn ang="0">
                  <a:pos x="csX1351" y="csY1351"/>
                </a:cxn>
                <a:cxn ang="0">
                  <a:pos x="csX1352" y="csY1352"/>
                </a:cxn>
                <a:cxn ang="0">
                  <a:pos x="csX1353" y="csY1353"/>
                </a:cxn>
                <a:cxn ang="0">
                  <a:pos x="csX1354" y="csY1354"/>
                </a:cxn>
                <a:cxn ang="0">
                  <a:pos x="csX1355" y="csY1355"/>
                </a:cxn>
                <a:cxn ang="0">
                  <a:pos x="csX1356" y="csY1356"/>
                </a:cxn>
                <a:cxn ang="0">
                  <a:pos x="csX1357" y="csY1357"/>
                </a:cxn>
                <a:cxn ang="0">
                  <a:pos x="csX1358" y="csY1358"/>
                </a:cxn>
                <a:cxn ang="0">
                  <a:pos x="csX1359" y="csY1359"/>
                </a:cxn>
                <a:cxn ang="0">
                  <a:pos x="csX1360" y="csY1360"/>
                </a:cxn>
                <a:cxn ang="0">
                  <a:pos x="csX1361" y="csY1361"/>
                </a:cxn>
                <a:cxn ang="0">
                  <a:pos x="csX1362" y="csY1362"/>
                </a:cxn>
                <a:cxn ang="0">
                  <a:pos x="csX1363" y="csY1363"/>
                </a:cxn>
                <a:cxn ang="0">
                  <a:pos x="csX1364" y="csY1364"/>
                </a:cxn>
                <a:cxn ang="0">
                  <a:pos x="csX1365" y="csY1365"/>
                </a:cxn>
                <a:cxn ang="0">
                  <a:pos x="csX1366" y="csY1366"/>
                </a:cxn>
                <a:cxn ang="0">
                  <a:pos x="csX1367" y="csY1367"/>
                </a:cxn>
                <a:cxn ang="0">
                  <a:pos x="csX1368" y="csY1368"/>
                </a:cxn>
                <a:cxn ang="0">
                  <a:pos x="csX1369" y="csY1369"/>
                </a:cxn>
                <a:cxn ang="0">
                  <a:pos x="csX1370" y="csY1370"/>
                </a:cxn>
                <a:cxn ang="0">
                  <a:pos x="csX1371" y="csY1371"/>
                </a:cxn>
                <a:cxn ang="0">
                  <a:pos x="csX1372" y="csY1372"/>
                </a:cxn>
                <a:cxn ang="0">
                  <a:pos x="csX1373" y="csY1373"/>
                </a:cxn>
                <a:cxn ang="0">
                  <a:pos x="csX1374" y="csY1374"/>
                </a:cxn>
                <a:cxn ang="0">
                  <a:pos x="csX1375" y="csY1375"/>
                </a:cxn>
                <a:cxn ang="0">
                  <a:pos x="csX1376" y="csY1376"/>
                </a:cxn>
                <a:cxn ang="0">
                  <a:pos x="csX1377" y="csY1377"/>
                </a:cxn>
                <a:cxn ang="0">
                  <a:pos x="csX1378" y="csY1378"/>
                </a:cxn>
                <a:cxn ang="0">
                  <a:pos x="csX1379" y="csY1379"/>
                </a:cxn>
                <a:cxn ang="0">
                  <a:pos x="csX1380" y="csY1380"/>
                </a:cxn>
                <a:cxn ang="0">
                  <a:pos x="csX1381" y="csY1381"/>
                </a:cxn>
                <a:cxn ang="0">
                  <a:pos x="csX1382" y="csY1382"/>
                </a:cxn>
                <a:cxn ang="0">
                  <a:pos x="csX1383" y="csY1383"/>
                </a:cxn>
                <a:cxn ang="0">
                  <a:pos x="csX1384" y="csY1384"/>
                </a:cxn>
                <a:cxn ang="0">
                  <a:pos x="csX1385" y="csY1385"/>
                </a:cxn>
                <a:cxn ang="0">
                  <a:pos x="csX1386" y="csY1386"/>
                </a:cxn>
                <a:cxn ang="0">
                  <a:pos x="csX1387" y="csY1387"/>
                </a:cxn>
                <a:cxn ang="0">
                  <a:pos x="csX1388" y="csY1388"/>
                </a:cxn>
                <a:cxn ang="0">
                  <a:pos x="csX1389" y="csY1389"/>
                </a:cxn>
                <a:cxn ang="0">
                  <a:pos x="csX1390" y="csY1390"/>
                </a:cxn>
                <a:cxn ang="0">
                  <a:pos x="csX1391" y="csY1391"/>
                </a:cxn>
                <a:cxn ang="0">
                  <a:pos x="csX1392" y="csY1392"/>
                </a:cxn>
                <a:cxn ang="0">
                  <a:pos x="csX1393" y="csY1393"/>
                </a:cxn>
                <a:cxn ang="0">
                  <a:pos x="csX1394" y="csY1394"/>
                </a:cxn>
                <a:cxn ang="0">
                  <a:pos x="csX1395" y="csY1395"/>
                </a:cxn>
                <a:cxn ang="0">
                  <a:pos x="csX1396" y="csY1396"/>
                </a:cxn>
                <a:cxn ang="0">
                  <a:pos x="csX1397" y="csY1397"/>
                </a:cxn>
                <a:cxn ang="0">
                  <a:pos x="csX1398" y="csY1398"/>
                </a:cxn>
                <a:cxn ang="0">
                  <a:pos x="csX1399" y="csY1399"/>
                </a:cxn>
                <a:cxn ang="0">
                  <a:pos x="csX1400" y="csY1400"/>
                </a:cxn>
                <a:cxn ang="0">
                  <a:pos x="csX1401" y="csY1401"/>
                </a:cxn>
                <a:cxn ang="0">
                  <a:pos x="csX1402" y="csY1402"/>
                </a:cxn>
                <a:cxn ang="0">
                  <a:pos x="csX1403" y="csY1403"/>
                </a:cxn>
                <a:cxn ang="0">
                  <a:pos x="csX1404" y="csY1404"/>
                </a:cxn>
                <a:cxn ang="0">
                  <a:pos x="csX1405" y="csY1405"/>
                </a:cxn>
                <a:cxn ang="0">
                  <a:pos x="csX1406" y="csY1406"/>
                </a:cxn>
                <a:cxn ang="0">
                  <a:pos x="csX1407" y="csY1407"/>
                </a:cxn>
                <a:cxn ang="0">
                  <a:pos x="csX1408" y="csY1408"/>
                </a:cxn>
                <a:cxn ang="0">
                  <a:pos x="csX1409" y="csY1409"/>
                </a:cxn>
                <a:cxn ang="0">
                  <a:pos x="csX1410" y="csY1410"/>
                </a:cxn>
                <a:cxn ang="0">
                  <a:pos x="csX1411" y="csY1411"/>
                </a:cxn>
                <a:cxn ang="0">
                  <a:pos x="csX1412" y="csY1412"/>
                </a:cxn>
                <a:cxn ang="0">
                  <a:pos x="csX1413" y="csY1413"/>
                </a:cxn>
                <a:cxn ang="0">
                  <a:pos x="csX1414" y="csY1414"/>
                </a:cxn>
                <a:cxn ang="0">
                  <a:pos x="csX1415" y="csY1415"/>
                </a:cxn>
                <a:cxn ang="0">
                  <a:pos x="csX1416" y="csY1416"/>
                </a:cxn>
                <a:cxn ang="0">
                  <a:pos x="csX1417" y="csY1417"/>
                </a:cxn>
                <a:cxn ang="0">
                  <a:pos x="csX1418" y="csY1418"/>
                </a:cxn>
                <a:cxn ang="0">
                  <a:pos x="csX1419" y="csY1419"/>
                </a:cxn>
                <a:cxn ang="0">
                  <a:pos x="csX1420" y="csY1420"/>
                </a:cxn>
                <a:cxn ang="0">
                  <a:pos x="csX1421" y="csY1421"/>
                </a:cxn>
                <a:cxn ang="0">
                  <a:pos x="csX1422" y="csY1422"/>
                </a:cxn>
                <a:cxn ang="0">
                  <a:pos x="csX1423" y="csY1423"/>
                </a:cxn>
                <a:cxn ang="0">
                  <a:pos x="csX1424" y="csY1424"/>
                </a:cxn>
                <a:cxn ang="0">
                  <a:pos x="csX1425" y="csY1425"/>
                </a:cxn>
                <a:cxn ang="0">
                  <a:pos x="csX1426" y="csY1426"/>
                </a:cxn>
                <a:cxn ang="0">
                  <a:pos x="csX1427" y="csY1427"/>
                </a:cxn>
                <a:cxn ang="0">
                  <a:pos x="csX1428" y="csY1428"/>
                </a:cxn>
                <a:cxn ang="0">
                  <a:pos x="csX1429" y="csY1429"/>
                </a:cxn>
                <a:cxn ang="0">
                  <a:pos x="csX1430" y="csY1430"/>
                </a:cxn>
                <a:cxn ang="0">
                  <a:pos x="csX1431" y="csY1431"/>
                </a:cxn>
                <a:cxn ang="0">
                  <a:pos x="csX1432" y="csY1432"/>
                </a:cxn>
                <a:cxn ang="0">
                  <a:pos x="csX1433" y="csY1433"/>
                </a:cxn>
                <a:cxn ang="0">
                  <a:pos x="csX1434" y="csY1434"/>
                </a:cxn>
                <a:cxn ang="0">
                  <a:pos x="csX1435" y="csY1435"/>
                </a:cxn>
                <a:cxn ang="0">
                  <a:pos x="csX1436" y="csY1436"/>
                </a:cxn>
                <a:cxn ang="0">
                  <a:pos x="csX1437" y="csY1437"/>
                </a:cxn>
                <a:cxn ang="0">
                  <a:pos x="csX1438" y="csY1438"/>
                </a:cxn>
                <a:cxn ang="0">
                  <a:pos x="csX1439" y="csY1439"/>
                </a:cxn>
                <a:cxn ang="0">
                  <a:pos x="csX1440" y="csY1440"/>
                </a:cxn>
                <a:cxn ang="0">
                  <a:pos x="csX1441" y="csY1441"/>
                </a:cxn>
                <a:cxn ang="0">
                  <a:pos x="csX1442" y="csY1442"/>
                </a:cxn>
                <a:cxn ang="0">
                  <a:pos x="csX1443" y="csY1443"/>
                </a:cxn>
                <a:cxn ang="0">
                  <a:pos x="csX1444" y="csY1444"/>
                </a:cxn>
                <a:cxn ang="0">
                  <a:pos x="csX1445" y="csY1445"/>
                </a:cxn>
                <a:cxn ang="0">
                  <a:pos x="csX1446" y="csY1446"/>
                </a:cxn>
                <a:cxn ang="0">
                  <a:pos x="csX1447" y="csY1447"/>
                </a:cxn>
                <a:cxn ang="0">
                  <a:pos x="csX1448" y="csY1448"/>
                </a:cxn>
                <a:cxn ang="0">
                  <a:pos x="csX1449" y="csY1449"/>
                </a:cxn>
                <a:cxn ang="0">
                  <a:pos x="csX1450" y="csY1450"/>
                </a:cxn>
                <a:cxn ang="0">
                  <a:pos x="csX1451" y="csY1451"/>
                </a:cxn>
                <a:cxn ang="0">
                  <a:pos x="csX1452" y="csY1452"/>
                </a:cxn>
                <a:cxn ang="0">
                  <a:pos x="csX1453" y="csY1453"/>
                </a:cxn>
                <a:cxn ang="0">
                  <a:pos x="csX1454" y="csY1454"/>
                </a:cxn>
                <a:cxn ang="0">
                  <a:pos x="csX1455" y="csY1455"/>
                </a:cxn>
                <a:cxn ang="0">
                  <a:pos x="csX1456" y="csY1456"/>
                </a:cxn>
                <a:cxn ang="0">
                  <a:pos x="csX1457" y="csY1457"/>
                </a:cxn>
                <a:cxn ang="0">
                  <a:pos x="csX1458" y="csY1458"/>
                </a:cxn>
                <a:cxn ang="0">
                  <a:pos x="csX1459" y="csY1459"/>
                </a:cxn>
                <a:cxn ang="0">
                  <a:pos x="csX1460" y="csY1460"/>
                </a:cxn>
                <a:cxn ang="0">
                  <a:pos x="csX1461" y="csY1461"/>
                </a:cxn>
                <a:cxn ang="0">
                  <a:pos x="csX1462" y="csY1462"/>
                </a:cxn>
                <a:cxn ang="0">
                  <a:pos x="csX1463" y="csY1463"/>
                </a:cxn>
                <a:cxn ang="0">
                  <a:pos x="csX1464" y="csY1464"/>
                </a:cxn>
                <a:cxn ang="0">
                  <a:pos x="csX1465" y="csY1465"/>
                </a:cxn>
                <a:cxn ang="0">
                  <a:pos x="csX1466" y="csY1466"/>
                </a:cxn>
                <a:cxn ang="0">
                  <a:pos x="csX1467" y="csY1467"/>
                </a:cxn>
                <a:cxn ang="0">
                  <a:pos x="csX1468" y="csY1468"/>
                </a:cxn>
                <a:cxn ang="0">
                  <a:pos x="csX1469" y="csY1469"/>
                </a:cxn>
                <a:cxn ang="0">
                  <a:pos x="csX1470" y="csY1470"/>
                </a:cxn>
                <a:cxn ang="0">
                  <a:pos x="csX1471" y="csY1471"/>
                </a:cxn>
                <a:cxn ang="0">
                  <a:pos x="csX1472" y="csY1472"/>
                </a:cxn>
                <a:cxn ang="0">
                  <a:pos x="csX1473" y="csY1473"/>
                </a:cxn>
                <a:cxn ang="0">
                  <a:pos x="csX1474" y="csY1474"/>
                </a:cxn>
                <a:cxn ang="0">
                  <a:pos x="csX1475" y="csY1475"/>
                </a:cxn>
                <a:cxn ang="0">
                  <a:pos x="csX1476" y="csY1476"/>
                </a:cxn>
                <a:cxn ang="0">
                  <a:pos x="csX1477" y="csY1477"/>
                </a:cxn>
                <a:cxn ang="0">
                  <a:pos x="csX1478" y="csY1478"/>
                </a:cxn>
                <a:cxn ang="0">
                  <a:pos x="csX1479" y="csY1479"/>
                </a:cxn>
                <a:cxn ang="0">
                  <a:pos x="csX1480" y="csY1480"/>
                </a:cxn>
                <a:cxn ang="0">
                  <a:pos x="csX1481" y="csY1481"/>
                </a:cxn>
                <a:cxn ang="0">
                  <a:pos x="csX1482" y="csY1482"/>
                </a:cxn>
                <a:cxn ang="0">
                  <a:pos x="csX1483" y="csY1483"/>
                </a:cxn>
                <a:cxn ang="0">
                  <a:pos x="csX1484" y="csY1484"/>
                </a:cxn>
                <a:cxn ang="0">
                  <a:pos x="csX1485" y="csY1485"/>
                </a:cxn>
                <a:cxn ang="0">
                  <a:pos x="csX1486" y="csY1486"/>
                </a:cxn>
                <a:cxn ang="0">
                  <a:pos x="csX1487" y="csY1487"/>
                </a:cxn>
                <a:cxn ang="0">
                  <a:pos x="csX1488" y="csY1488"/>
                </a:cxn>
                <a:cxn ang="0">
                  <a:pos x="csX1489" y="csY1489"/>
                </a:cxn>
                <a:cxn ang="0">
                  <a:pos x="csX1490" y="csY1490"/>
                </a:cxn>
                <a:cxn ang="0">
                  <a:pos x="csX1491" y="csY1491"/>
                </a:cxn>
                <a:cxn ang="0">
                  <a:pos x="csX1492" y="csY1492"/>
                </a:cxn>
                <a:cxn ang="0">
                  <a:pos x="csX1493" y="csY1493"/>
                </a:cxn>
                <a:cxn ang="0">
                  <a:pos x="csX1494" y="csY1494"/>
                </a:cxn>
                <a:cxn ang="0">
                  <a:pos x="csX1495" y="csY1495"/>
                </a:cxn>
                <a:cxn ang="0">
                  <a:pos x="csX1496" y="csY1496"/>
                </a:cxn>
                <a:cxn ang="0">
                  <a:pos x="csX1497" y="csY1497"/>
                </a:cxn>
                <a:cxn ang="0">
                  <a:pos x="csX1498" y="csY1498"/>
                </a:cxn>
                <a:cxn ang="0">
                  <a:pos x="csX1499" y="csY1499"/>
                </a:cxn>
                <a:cxn ang="0">
                  <a:pos x="csX1500" y="csY1500"/>
                </a:cxn>
                <a:cxn ang="0">
                  <a:pos x="csX1501" y="csY1501"/>
                </a:cxn>
                <a:cxn ang="0">
                  <a:pos x="csX1502" y="csY1502"/>
                </a:cxn>
                <a:cxn ang="0">
                  <a:pos x="csX1503" y="csY1503"/>
                </a:cxn>
                <a:cxn ang="0">
                  <a:pos x="csX1504" y="csY1504"/>
                </a:cxn>
                <a:cxn ang="0">
                  <a:pos x="csX1505" y="csY1505"/>
                </a:cxn>
                <a:cxn ang="0">
                  <a:pos x="csX1506" y="csY1506"/>
                </a:cxn>
                <a:cxn ang="0">
                  <a:pos x="csX1507" y="csY1507"/>
                </a:cxn>
                <a:cxn ang="0">
                  <a:pos x="csX1508" y="csY1508"/>
                </a:cxn>
                <a:cxn ang="0">
                  <a:pos x="csX1509" y="csY1509"/>
                </a:cxn>
                <a:cxn ang="0">
                  <a:pos x="csX1510" y="csY1510"/>
                </a:cxn>
                <a:cxn ang="0">
                  <a:pos x="csX1511" y="csY1511"/>
                </a:cxn>
                <a:cxn ang="0">
                  <a:pos x="csX1512" y="csY1512"/>
                </a:cxn>
                <a:cxn ang="0">
                  <a:pos x="csX1513" y="csY1513"/>
                </a:cxn>
                <a:cxn ang="0">
                  <a:pos x="csX1514" y="csY1514"/>
                </a:cxn>
                <a:cxn ang="0">
                  <a:pos x="csX1515" y="csY1515"/>
                </a:cxn>
                <a:cxn ang="0">
                  <a:pos x="csX1516" y="csY1516"/>
                </a:cxn>
                <a:cxn ang="0">
                  <a:pos x="csX1517" y="csY1517"/>
                </a:cxn>
                <a:cxn ang="0">
                  <a:pos x="csX1518" y="csY1518"/>
                </a:cxn>
                <a:cxn ang="0">
                  <a:pos x="csX1519" y="csY1519"/>
                </a:cxn>
                <a:cxn ang="0">
                  <a:pos x="csX1520" y="csY1520"/>
                </a:cxn>
                <a:cxn ang="0">
                  <a:pos x="csX1521" y="csY1521"/>
                </a:cxn>
                <a:cxn ang="0">
                  <a:pos x="csX1522" y="csY1522"/>
                </a:cxn>
                <a:cxn ang="0">
                  <a:pos x="csX1523" y="csY1523"/>
                </a:cxn>
                <a:cxn ang="0">
                  <a:pos x="csX1524" y="csY1524"/>
                </a:cxn>
                <a:cxn ang="0">
                  <a:pos x="csX1525" y="csY1525"/>
                </a:cxn>
                <a:cxn ang="0">
                  <a:pos x="csX1526" y="csY1526"/>
                </a:cxn>
                <a:cxn ang="0">
                  <a:pos x="csX1527" y="csY1527"/>
                </a:cxn>
                <a:cxn ang="0">
                  <a:pos x="csX1528" y="csY1528"/>
                </a:cxn>
                <a:cxn ang="0">
                  <a:pos x="csX1529" y="csY1529"/>
                </a:cxn>
                <a:cxn ang="0">
                  <a:pos x="csX1530" y="csY1530"/>
                </a:cxn>
                <a:cxn ang="0">
                  <a:pos x="csX1531" y="csY1531"/>
                </a:cxn>
                <a:cxn ang="0">
                  <a:pos x="csX1532" y="csY1532"/>
                </a:cxn>
                <a:cxn ang="0">
                  <a:pos x="csX1533" y="csY1533"/>
                </a:cxn>
                <a:cxn ang="0">
                  <a:pos x="csX1534" y="csY1534"/>
                </a:cxn>
                <a:cxn ang="0">
                  <a:pos x="csX1535" y="csY1535"/>
                </a:cxn>
                <a:cxn ang="0">
                  <a:pos x="csX1536" y="csY1536"/>
                </a:cxn>
                <a:cxn ang="0">
                  <a:pos x="csX1537" y="csY1537"/>
                </a:cxn>
                <a:cxn ang="0">
                  <a:pos x="csX1538" y="csY1538"/>
                </a:cxn>
                <a:cxn ang="0">
                  <a:pos x="csX1539" y="csY1539"/>
                </a:cxn>
                <a:cxn ang="0">
                  <a:pos x="csX1540" y="csY1540"/>
                </a:cxn>
                <a:cxn ang="0">
                  <a:pos x="csX1541" y="csY1541"/>
                </a:cxn>
                <a:cxn ang="0">
                  <a:pos x="csX1542" y="csY1542"/>
                </a:cxn>
                <a:cxn ang="0">
                  <a:pos x="csX1543" y="csY1543"/>
                </a:cxn>
                <a:cxn ang="0">
                  <a:pos x="csX1544" y="csY1544"/>
                </a:cxn>
                <a:cxn ang="0">
                  <a:pos x="csX1545" y="csY1545"/>
                </a:cxn>
                <a:cxn ang="0">
                  <a:pos x="csX1546" y="csY1546"/>
                </a:cxn>
                <a:cxn ang="0">
                  <a:pos x="csX1547" y="csY1547"/>
                </a:cxn>
                <a:cxn ang="0">
                  <a:pos x="csX1548" y="csY1548"/>
                </a:cxn>
                <a:cxn ang="0">
                  <a:pos x="csX1549" y="csY1549"/>
                </a:cxn>
                <a:cxn ang="0">
                  <a:pos x="csX1550" y="csY1550"/>
                </a:cxn>
                <a:cxn ang="0">
                  <a:pos x="csX1551" y="csY1551"/>
                </a:cxn>
                <a:cxn ang="0">
                  <a:pos x="csX1552" y="csY1552"/>
                </a:cxn>
                <a:cxn ang="0">
                  <a:pos x="csX1553" y="csY1553"/>
                </a:cxn>
                <a:cxn ang="0">
                  <a:pos x="csX1554" y="csY1554"/>
                </a:cxn>
                <a:cxn ang="0">
                  <a:pos x="csX1555" y="csY1555"/>
                </a:cxn>
                <a:cxn ang="0">
                  <a:pos x="csX1556" y="csY1556"/>
                </a:cxn>
                <a:cxn ang="0">
                  <a:pos x="csX1557" y="csY1557"/>
                </a:cxn>
                <a:cxn ang="0">
                  <a:pos x="csX1558" y="csY1558"/>
                </a:cxn>
                <a:cxn ang="0">
                  <a:pos x="csX1559" y="csY1559"/>
                </a:cxn>
                <a:cxn ang="0">
                  <a:pos x="csX1560" y="csY1560"/>
                </a:cxn>
                <a:cxn ang="0">
                  <a:pos x="csX1561" y="csY1561"/>
                </a:cxn>
                <a:cxn ang="0">
                  <a:pos x="csX1562" y="csY1562"/>
                </a:cxn>
                <a:cxn ang="0">
                  <a:pos x="csX1563" y="csY1563"/>
                </a:cxn>
                <a:cxn ang="0">
                  <a:pos x="csX1564" y="csY1564"/>
                </a:cxn>
                <a:cxn ang="0">
                  <a:pos x="csX1565" y="csY1565"/>
                </a:cxn>
                <a:cxn ang="0">
                  <a:pos x="csX1566" y="csY1566"/>
                </a:cxn>
                <a:cxn ang="0">
                  <a:pos x="csX1567" y="csY1567"/>
                </a:cxn>
                <a:cxn ang="0">
                  <a:pos x="csX1568" y="csY1568"/>
                </a:cxn>
                <a:cxn ang="0">
                  <a:pos x="csX1569" y="csY1569"/>
                </a:cxn>
                <a:cxn ang="0">
                  <a:pos x="csX1570" y="csY1570"/>
                </a:cxn>
                <a:cxn ang="0">
                  <a:pos x="csX1571" y="csY1571"/>
                </a:cxn>
                <a:cxn ang="0">
                  <a:pos x="csX1572" y="csY1572"/>
                </a:cxn>
                <a:cxn ang="0">
                  <a:pos x="csX1573" y="csY1573"/>
                </a:cxn>
                <a:cxn ang="0">
                  <a:pos x="csX1574" y="csY1574"/>
                </a:cxn>
                <a:cxn ang="0">
                  <a:pos x="csX1575" y="csY1575"/>
                </a:cxn>
                <a:cxn ang="0">
                  <a:pos x="csX1576" y="csY1576"/>
                </a:cxn>
                <a:cxn ang="0">
                  <a:pos x="csX1577" y="csY1577"/>
                </a:cxn>
                <a:cxn ang="0">
                  <a:pos x="csX1578" y="csY1578"/>
                </a:cxn>
                <a:cxn ang="0">
                  <a:pos x="csX1579" y="csY1579"/>
                </a:cxn>
                <a:cxn ang="0">
                  <a:pos x="csX1580" y="csY1580"/>
                </a:cxn>
                <a:cxn ang="0">
                  <a:pos x="csX1581" y="csY1581"/>
                </a:cxn>
                <a:cxn ang="0">
                  <a:pos x="csX1582" y="csY1582"/>
                </a:cxn>
                <a:cxn ang="0">
                  <a:pos x="csX1583" y="csY1583"/>
                </a:cxn>
                <a:cxn ang="0">
                  <a:pos x="csX1584" y="csY1584"/>
                </a:cxn>
                <a:cxn ang="0">
                  <a:pos x="csX1585" y="csY1585"/>
                </a:cxn>
                <a:cxn ang="0">
                  <a:pos x="csX1586" y="csY1586"/>
                </a:cxn>
                <a:cxn ang="0">
                  <a:pos x="csX1587" y="csY1587"/>
                </a:cxn>
                <a:cxn ang="0">
                  <a:pos x="csX1588" y="csY1588"/>
                </a:cxn>
                <a:cxn ang="0">
                  <a:pos x="csX1589" y="csY1589"/>
                </a:cxn>
                <a:cxn ang="0">
                  <a:pos x="csX1590" y="csY1590"/>
                </a:cxn>
                <a:cxn ang="0">
                  <a:pos x="csX1591" y="csY1591"/>
                </a:cxn>
                <a:cxn ang="0">
                  <a:pos x="csX1592" y="csY1592"/>
                </a:cxn>
                <a:cxn ang="0">
                  <a:pos x="csX1593" y="csY1593"/>
                </a:cxn>
                <a:cxn ang="0">
                  <a:pos x="csX1594" y="csY1594"/>
                </a:cxn>
                <a:cxn ang="0">
                  <a:pos x="csX1595" y="csY1595"/>
                </a:cxn>
                <a:cxn ang="0">
                  <a:pos x="csX1596" y="csY1596"/>
                </a:cxn>
                <a:cxn ang="0">
                  <a:pos x="csX1597" y="csY1597"/>
                </a:cxn>
                <a:cxn ang="0">
                  <a:pos x="csX1598" y="csY1598"/>
                </a:cxn>
                <a:cxn ang="0">
                  <a:pos x="csX1599" y="csY1599"/>
                </a:cxn>
                <a:cxn ang="0">
                  <a:pos x="csX1600" y="csY1600"/>
                </a:cxn>
                <a:cxn ang="0">
                  <a:pos x="csX1601" y="csY1601"/>
                </a:cxn>
                <a:cxn ang="0">
                  <a:pos x="csX1602" y="csY1602"/>
                </a:cxn>
                <a:cxn ang="0">
                  <a:pos x="csX1603" y="csY1603"/>
                </a:cxn>
                <a:cxn ang="0">
                  <a:pos x="csX1604" y="csY1604"/>
                </a:cxn>
                <a:cxn ang="0">
                  <a:pos x="csX1605" y="csY1605"/>
                </a:cxn>
                <a:cxn ang="0">
                  <a:pos x="csX1606" y="csY1606"/>
                </a:cxn>
                <a:cxn ang="0">
                  <a:pos x="csX1607" y="csY1607"/>
                </a:cxn>
                <a:cxn ang="0">
                  <a:pos x="csX1608" y="csY1608"/>
                </a:cxn>
                <a:cxn ang="0">
                  <a:pos x="csX1609" y="csY1609"/>
                </a:cxn>
                <a:cxn ang="0">
                  <a:pos x="csX1610" y="csY1610"/>
                </a:cxn>
                <a:cxn ang="0">
                  <a:pos x="csX1611" y="csY1611"/>
                </a:cxn>
                <a:cxn ang="0">
                  <a:pos x="csX1612" y="csY1612"/>
                </a:cxn>
                <a:cxn ang="0">
                  <a:pos x="csX1613" y="csY1613"/>
                </a:cxn>
                <a:cxn ang="0">
                  <a:pos x="csX1614" y="csY1614"/>
                </a:cxn>
                <a:cxn ang="0">
                  <a:pos x="csX1615" y="csY1615"/>
                </a:cxn>
                <a:cxn ang="0">
                  <a:pos x="csX1616" y="csY1616"/>
                </a:cxn>
                <a:cxn ang="0">
                  <a:pos x="csX1617" y="csY1617"/>
                </a:cxn>
                <a:cxn ang="0">
                  <a:pos x="csX1618" y="csY1618"/>
                </a:cxn>
                <a:cxn ang="0">
                  <a:pos x="csX1619" y="csY1619"/>
                </a:cxn>
                <a:cxn ang="0">
                  <a:pos x="csX1620" y="csY1620"/>
                </a:cxn>
                <a:cxn ang="0">
                  <a:pos x="csX1621" y="csY1621"/>
                </a:cxn>
                <a:cxn ang="0">
                  <a:pos x="csX1622" y="csY1622"/>
                </a:cxn>
                <a:cxn ang="0">
                  <a:pos x="csX1623" y="csY1623"/>
                </a:cxn>
                <a:cxn ang="0">
                  <a:pos x="csX1624" y="csY1624"/>
                </a:cxn>
                <a:cxn ang="0">
                  <a:pos x="csX1625" y="csY1625"/>
                </a:cxn>
                <a:cxn ang="0">
                  <a:pos x="csX1626" y="csY1626"/>
                </a:cxn>
                <a:cxn ang="0">
                  <a:pos x="csX1627" y="csY1627"/>
                </a:cxn>
                <a:cxn ang="0">
                  <a:pos x="csX1628" y="csY1628"/>
                </a:cxn>
                <a:cxn ang="0">
                  <a:pos x="csX1629" y="csY1629"/>
                </a:cxn>
                <a:cxn ang="0">
                  <a:pos x="csX1630" y="csY1630"/>
                </a:cxn>
                <a:cxn ang="0">
                  <a:pos x="csX1631" y="csY1631"/>
                </a:cxn>
                <a:cxn ang="0">
                  <a:pos x="csX1632" y="csY1632"/>
                </a:cxn>
                <a:cxn ang="0">
                  <a:pos x="csX1633" y="csY1633"/>
                </a:cxn>
                <a:cxn ang="0">
                  <a:pos x="csX1634" y="csY1634"/>
                </a:cxn>
                <a:cxn ang="0">
                  <a:pos x="csX1635" y="csY1635"/>
                </a:cxn>
                <a:cxn ang="0">
                  <a:pos x="csX1636" y="csY1636"/>
                </a:cxn>
                <a:cxn ang="0">
                  <a:pos x="csX1637" y="csY1637"/>
                </a:cxn>
                <a:cxn ang="0">
                  <a:pos x="csX1638" y="csY1638"/>
                </a:cxn>
                <a:cxn ang="0">
                  <a:pos x="csX1639" y="csY1639"/>
                </a:cxn>
                <a:cxn ang="0">
                  <a:pos x="csX1640" y="csY1640"/>
                </a:cxn>
                <a:cxn ang="0">
                  <a:pos x="csX1641" y="csY1641"/>
                </a:cxn>
                <a:cxn ang="0">
                  <a:pos x="csX1642" y="csY1642"/>
                </a:cxn>
                <a:cxn ang="0">
                  <a:pos x="csX1643" y="csY1643"/>
                </a:cxn>
                <a:cxn ang="0">
                  <a:pos x="csX1644" y="csY1644"/>
                </a:cxn>
                <a:cxn ang="0">
                  <a:pos x="csX1645" y="csY1645"/>
                </a:cxn>
                <a:cxn ang="0">
                  <a:pos x="csX1646" y="csY1646"/>
                </a:cxn>
                <a:cxn ang="0">
                  <a:pos x="csX1647" y="csY1647"/>
                </a:cxn>
                <a:cxn ang="0">
                  <a:pos x="csX1648" y="csY1648"/>
                </a:cxn>
                <a:cxn ang="0">
                  <a:pos x="csX1649" y="csY1649"/>
                </a:cxn>
                <a:cxn ang="0">
                  <a:pos x="csX1650" y="csY1650"/>
                </a:cxn>
                <a:cxn ang="0">
                  <a:pos x="csX1651" y="csY1651"/>
                </a:cxn>
                <a:cxn ang="0">
                  <a:pos x="csX1652" y="csY1652"/>
                </a:cxn>
                <a:cxn ang="0">
                  <a:pos x="csX1653" y="csY1653"/>
                </a:cxn>
                <a:cxn ang="0">
                  <a:pos x="csX1654" y="csY1654"/>
                </a:cxn>
                <a:cxn ang="0">
                  <a:pos x="csX1655" y="csY1655"/>
                </a:cxn>
                <a:cxn ang="0">
                  <a:pos x="csX1656" y="csY1656"/>
                </a:cxn>
                <a:cxn ang="0">
                  <a:pos x="csX1657" y="csY1657"/>
                </a:cxn>
                <a:cxn ang="0">
                  <a:pos x="csX1658" y="csY1658"/>
                </a:cxn>
                <a:cxn ang="0">
                  <a:pos x="csX1659" y="csY1659"/>
                </a:cxn>
                <a:cxn ang="0">
                  <a:pos x="csX1660" y="csY1660"/>
                </a:cxn>
                <a:cxn ang="0">
                  <a:pos x="csX1661" y="csY1661"/>
                </a:cxn>
                <a:cxn ang="0">
                  <a:pos x="csX1662" y="csY1662"/>
                </a:cxn>
                <a:cxn ang="0">
                  <a:pos x="csX1663" y="csY1663"/>
                </a:cxn>
                <a:cxn ang="0">
                  <a:pos x="csX1664" y="csY1664"/>
                </a:cxn>
                <a:cxn ang="0">
                  <a:pos x="csX1665" y="csY1665"/>
                </a:cxn>
                <a:cxn ang="0">
                  <a:pos x="csX1666" y="csY1666"/>
                </a:cxn>
                <a:cxn ang="0">
                  <a:pos x="csX1667" y="csY1667"/>
                </a:cxn>
                <a:cxn ang="0">
                  <a:pos x="csX1668" y="csY1668"/>
                </a:cxn>
                <a:cxn ang="0">
                  <a:pos x="csX1669" y="csY1669"/>
                </a:cxn>
                <a:cxn ang="0">
                  <a:pos x="csX1670" y="csY1670"/>
                </a:cxn>
                <a:cxn ang="0">
                  <a:pos x="csX1671" y="csY1671"/>
                </a:cxn>
                <a:cxn ang="0">
                  <a:pos x="csX1672" y="csY1672"/>
                </a:cxn>
              </a:cxnLst>
              <a:rect l="l" t="t" r="r" b="b"/>
              <a:pathLst>
                <a:path w="1453505" h="455990">
                  <a:moveTo>
                    <a:pt x="1278756" y="103404"/>
                  </a:moveTo>
                  <a:lnTo>
                    <a:pt x="1284451" y="102518"/>
                  </a:lnTo>
                  <a:lnTo>
                    <a:pt x="1289757" y="101108"/>
                  </a:lnTo>
                  <a:lnTo>
                    <a:pt x="1284747" y="99022"/>
                  </a:lnTo>
                  <a:lnTo>
                    <a:pt x="1276288" y="96727"/>
                  </a:lnTo>
                  <a:lnTo>
                    <a:pt x="1271354" y="96155"/>
                  </a:lnTo>
                  <a:lnTo>
                    <a:pt x="1266144" y="96422"/>
                  </a:lnTo>
                  <a:lnTo>
                    <a:pt x="1272526" y="102413"/>
                  </a:lnTo>
                  <a:lnTo>
                    <a:pt x="1278756" y="103404"/>
                  </a:lnTo>
                  <a:close/>
                  <a:moveTo>
                    <a:pt x="1388331" y="162449"/>
                  </a:moveTo>
                  <a:lnTo>
                    <a:pt x="1381969" y="162421"/>
                  </a:lnTo>
                  <a:lnTo>
                    <a:pt x="1388331" y="162449"/>
                  </a:lnTo>
                  <a:close/>
                  <a:moveTo>
                    <a:pt x="1414744" y="195387"/>
                  </a:moveTo>
                  <a:lnTo>
                    <a:pt x="1409591" y="191701"/>
                  </a:lnTo>
                  <a:lnTo>
                    <a:pt x="1414744" y="195387"/>
                  </a:lnTo>
                  <a:close/>
                  <a:moveTo>
                    <a:pt x="1448101" y="176003"/>
                  </a:moveTo>
                  <a:lnTo>
                    <a:pt x="1453035" y="174127"/>
                  </a:lnTo>
                  <a:lnTo>
                    <a:pt x="1445881" y="172089"/>
                  </a:lnTo>
                  <a:lnTo>
                    <a:pt x="1441538" y="169717"/>
                  </a:lnTo>
                  <a:lnTo>
                    <a:pt x="1436708" y="163030"/>
                  </a:lnTo>
                  <a:lnTo>
                    <a:pt x="1431689" y="161002"/>
                  </a:lnTo>
                  <a:lnTo>
                    <a:pt x="1438280" y="161678"/>
                  </a:lnTo>
                  <a:lnTo>
                    <a:pt x="1445138" y="162192"/>
                  </a:lnTo>
                  <a:lnTo>
                    <a:pt x="1438233" y="159458"/>
                  </a:lnTo>
                  <a:lnTo>
                    <a:pt x="1446662" y="160678"/>
                  </a:lnTo>
                  <a:lnTo>
                    <a:pt x="1442452" y="158173"/>
                  </a:lnTo>
                  <a:lnTo>
                    <a:pt x="1446948" y="156287"/>
                  </a:lnTo>
                  <a:lnTo>
                    <a:pt x="1441538" y="154353"/>
                  </a:lnTo>
                  <a:lnTo>
                    <a:pt x="1432365" y="152077"/>
                  </a:lnTo>
                  <a:lnTo>
                    <a:pt x="1425012" y="150095"/>
                  </a:lnTo>
                  <a:lnTo>
                    <a:pt x="1419926" y="148457"/>
                  </a:lnTo>
                  <a:lnTo>
                    <a:pt x="1414372" y="146657"/>
                  </a:lnTo>
                  <a:lnTo>
                    <a:pt x="1405847" y="145428"/>
                  </a:lnTo>
                  <a:lnTo>
                    <a:pt x="1393684" y="144152"/>
                  </a:lnTo>
                  <a:lnTo>
                    <a:pt x="1386693" y="144923"/>
                  </a:lnTo>
                  <a:lnTo>
                    <a:pt x="1392856" y="145695"/>
                  </a:lnTo>
                  <a:lnTo>
                    <a:pt x="1399056" y="148943"/>
                  </a:lnTo>
                  <a:lnTo>
                    <a:pt x="1405400" y="151667"/>
                  </a:lnTo>
                  <a:lnTo>
                    <a:pt x="1400380" y="152667"/>
                  </a:lnTo>
                  <a:lnTo>
                    <a:pt x="1395179" y="150095"/>
                  </a:lnTo>
                  <a:lnTo>
                    <a:pt x="1390321" y="149124"/>
                  </a:lnTo>
                  <a:lnTo>
                    <a:pt x="1385311" y="145390"/>
                  </a:lnTo>
                  <a:lnTo>
                    <a:pt x="1380520" y="142323"/>
                  </a:lnTo>
                  <a:lnTo>
                    <a:pt x="1374463" y="139904"/>
                  </a:lnTo>
                  <a:lnTo>
                    <a:pt x="1363090" y="136513"/>
                  </a:lnTo>
                  <a:lnTo>
                    <a:pt x="1357698" y="135312"/>
                  </a:lnTo>
                  <a:lnTo>
                    <a:pt x="1345021" y="132293"/>
                  </a:lnTo>
                  <a:lnTo>
                    <a:pt x="1335972" y="130064"/>
                  </a:lnTo>
                  <a:lnTo>
                    <a:pt x="1327857" y="128102"/>
                  </a:lnTo>
                  <a:lnTo>
                    <a:pt x="1321170" y="126054"/>
                  </a:lnTo>
                  <a:lnTo>
                    <a:pt x="1313969" y="124454"/>
                  </a:lnTo>
                  <a:lnTo>
                    <a:pt x="1308121" y="123701"/>
                  </a:lnTo>
                  <a:lnTo>
                    <a:pt x="1374863" y="166888"/>
                  </a:lnTo>
                  <a:lnTo>
                    <a:pt x="1372881" y="161535"/>
                  </a:lnTo>
                  <a:lnTo>
                    <a:pt x="1365224" y="158849"/>
                  </a:lnTo>
                  <a:lnTo>
                    <a:pt x="1358489" y="154505"/>
                  </a:lnTo>
                  <a:lnTo>
                    <a:pt x="1365843" y="154620"/>
                  </a:lnTo>
                  <a:lnTo>
                    <a:pt x="1370157" y="157296"/>
                  </a:lnTo>
                  <a:lnTo>
                    <a:pt x="1375263" y="159249"/>
                  </a:lnTo>
                  <a:lnTo>
                    <a:pt x="1379730" y="161840"/>
                  </a:lnTo>
                  <a:lnTo>
                    <a:pt x="1387236" y="162392"/>
                  </a:lnTo>
                  <a:lnTo>
                    <a:pt x="1403952" y="162821"/>
                  </a:lnTo>
                  <a:lnTo>
                    <a:pt x="1410286" y="165831"/>
                  </a:lnTo>
                  <a:lnTo>
                    <a:pt x="1418773" y="169288"/>
                  </a:lnTo>
                  <a:lnTo>
                    <a:pt x="1432146" y="171812"/>
                  </a:lnTo>
                  <a:lnTo>
                    <a:pt x="1437461" y="174013"/>
                  </a:lnTo>
                  <a:lnTo>
                    <a:pt x="1442214" y="175041"/>
                  </a:lnTo>
                  <a:lnTo>
                    <a:pt x="1448101" y="176003"/>
                  </a:lnTo>
                  <a:close/>
                  <a:moveTo>
                    <a:pt x="15473" y="292513"/>
                  </a:moveTo>
                  <a:lnTo>
                    <a:pt x="22236" y="292285"/>
                  </a:lnTo>
                  <a:lnTo>
                    <a:pt x="27275" y="291999"/>
                  </a:lnTo>
                  <a:lnTo>
                    <a:pt x="27542" y="287208"/>
                  </a:lnTo>
                  <a:lnTo>
                    <a:pt x="24361" y="283560"/>
                  </a:lnTo>
                  <a:lnTo>
                    <a:pt x="19493" y="283150"/>
                  </a:lnTo>
                  <a:lnTo>
                    <a:pt x="14626" y="281969"/>
                  </a:lnTo>
                  <a:lnTo>
                    <a:pt x="8920" y="285360"/>
                  </a:lnTo>
                  <a:lnTo>
                    <a:pt x="396" y="284655"/>
                  </a:lnTo>
                  <a:lnTo>
                    <a:pt x="4968" y="288055"/>
                  </a:lnTo>
                  <a:lnTo>
                    <a:pt x="-471" y="290989"/>
                  </a:lnTo>
                  <a:lnTo>
                    <a:pt x="4634" y="291494"/>
                  </a:lnTo>
                  <a:lnTo>
                    <a:pt x="9378" y="291999"/>
                  </a:lnTo>
                  <a:lnTo>
                    <a:pt x="14816" y="292351"/>
                  </a:lnTo>
                  <a:close/>
                  <a:moveTo>
                    <a:pt x="135889" y="10297"/>
                  </a:moveTo>
                  <a:lnTo>
                    <a:pt x="140966" y="9173"/>
                  </a:lnTo>
                  <a:lnTo>
                    <a:pt x="146081" y="7935"/>
                  </a:lnTo>
                  <a:lnTo>
                    <a:pt x="150795" y="8906"/>
                  </a:lnTo>
                  <a:lnTo>
                    <a:pt x="145852" y="7601"/>
                  </a:lnTo>
                  <a:lnTo>
                    <a:pt x="140870" y="7344"/>
                  </a:lnTo>
                  <a:lnTo>
                    <a:pt x="134822" y="8544"/>
                  </a:lnTo>
                  <a:lnTo>
                    <a:pt x="126392" y="9021"/>
                  </a:lnTo>
                  <a:lnTo>
                    <a:pt x="131717" y="9506"/>
                  </a:lnTo>
                  <a:close/>
                  <a:moveTo>
                    <a:pt x="148529" y="13288"/>
                  </a:moveTo>
                  <a:lnTo>
                    <a:pt x="153567" y="12850"/>
                  </a:lnTo>
                  <a:lnTo>
                    <a:pt x="158549" y="11002"/>
                  </a:lnTo>
                  <a:lnTo>
                    <a:pt x="164483" y="9621"/>
                  </a:lnTo>
                  <a:lnTo>
                    <a:pt x="169588" y="9192"/>
                  </a:lnTo>
                  <a:lnTo>
                    <a:pt x="164149" y="8192"/>
                  </a:lnTo>
                  <a:lnTo>
                    <a:pt x="158482" y="6782"/>
                  </a:lnTo>
                  <a:lnTo>
                    <a:pt x="153691" y="7792"/>
                  </a:lnTo>
                  <a:lnTo>
                    <a:pt x="158472" y="8220"/>
                  </a:lnTo>
                  <a:lnTo>
                    <a:pt x="153062" y="9935"/>
                  </a:lnTo>
                  <a:lnTo>
                    <a:pt x="147623" y="9630"/>
                  </a:lnTo>
                  <a:lnTo>
                    <a:pt x="141994" y="10907"/>
                  </a:lnTo>
                  <a:lnTo>
                    <a:pt x="146976" y="11830"/>
                  </a:lnTo>
                  <a:close/>
                  <a:moveTo>
                    <a:pt x="175036" y="14469"/>
                  </a:moveTo>
                  <a:lnTo>
                    <a:pt x="169626" y="13383"/>
                  </a:lnTo>
                  <a:lnTo>
                    <a:pt x="175036" y="14469"/>
                  </a:lnTo>
                  <a:close/>
                  <a:moveTo>
                    <a:pt x="188867" y="12650"/>
                  </a:moveTo>
                  <a:lnTo>
                    <a:pt x="184094" y="10706"/>
                  </a:lnTo>
                  <a:lnTo>
                    <a:pt x="179351" y="11716"/>
                  </a:lnTo>
                  <a:lnTo>
                    <a:pt x="185762" y="12516"/>
                  </a:lnTo>
                  <a:close/>
                  <a:moveTo>
                    <a:pt x="195363" y="8249"/>
                  </a:moveTo>
                  <a:lnTo>
                    <a:pt x="202497" y="7811"/>
                  </a:lnTo>
                  <a:lnTo>
                    <a:pt x="197573" y="7449"/>
                  </a:lnTo>
                  <a:lnTo>
                    <a:pt x="192257" y="7239"/>
                  </a:lnTo>
                  <a:close/>
                  <a:moveTo>
                    <a:pt x="212203" y="877"/>
                  </a:moveTo>
                  <a:lnTo>
                    <a:pt x="219185" y="515"/>
                  </a:lnTo>
                  <a:lnTo>
                    <a:pt x="213518" y="-152"/>
                  </a:lnTo>
                  <a:close/>
                  <a:moveTo>
                    <a:pt x="203583" y="4915"/>
                  </a:moveTo>
                  <a:lnTo>
                    <a:pt x="210765" y="3963"/>
                  </a:lnTo>
                  <a:lnTo>
                    <a:pt x="205583" y="3163"/>
                  </a:lnTo>
                  <a:lnTo>
                    <a:pt x="200411" y="3963"/>
                  </a:lnTo>
                  <a:close/>
                  <a:moveTo>
                    <a:pt x="213898" y="3258"/>
                  </a:moveTo>
                  <a:lnTo>
                    <a:pt x="207878" y="1896"/>
                  </a:lnTo>
                  <a:lnTo>
                    <a:pt x="213898" y="3258"/>
                  </a:lnTo>
                  <a:close/>
                  <a:moveTo>
                    <a:pt x="214232" y="7439"/>
                  </a:moveTo>
                  <a:lnTo>
                    <a:pt x="207422" y="5677"/>
                  </a:lnTo>
                  <a:lnTo>
                    <a:pt x="201582" y="5268"/>
                  </a:lnTo>
                  <a:lnTo>
                    <a:pt x="207022" y="5896"/>
                  </a:lnTo>
                  <a:lnTo>
                    <a:pt x="211803" y="6916"/>
                  </a:lnTo>
                  <a:close/>
                  <a:moveTo>
                    <a:pt x="211803" y="8573"/>
                  </a:moveTo>
                  <a:lnTo>
                    <a:pt x="206507" y="6754"/>
                  </a:lnTo>
                  <a:lnTo>
                    <a:pt x="198553" y="6049"/>
                  </a:lnTo>
                  <a:lnTo>
                    <a:pt x="192991" y="5496"/>
                  </a:lnTo>
                  <a:lnTo>
                    <a:pt x="198182" y="6516"/>
                  </a:lnTo>
                  <a:lnTo>
                    <a:pt x="203183" y="7554"/>
                  </a:lnTo>
                  <a:lnTo>
                    <a:pt x="208193" y="7706"/>
                  </a:lnTo>
                  <a:close/>
                  <a:moveTo>
                    <a:pt x="206926" y="9145"/>
                  </a:moveTo>
                  <a:lnTo>
                    <a:pt x="201364" y="8306"/>
                  </a:lnTo>
                  <a:lnTo>
                    <a:pt x="206355" y="8992"/>
                  </a:lnTo>
                  <a:close/>
                  <a:moveTo>
                    <a:pt x="220490" y="8163"/>
                  </a:moveTo>
                  <a:lnTo>
                    <a:pt x="215699" y="7659"/>
                  </a:lnTo>
                  <a:lnTo>
                    <a:pt x="220490" y="8163"/>
                  </a:lnTo>
                  <a:close/>
                  <a:moveTo>
                    <a:pt x="221766" y="12973"/>
                  </a:moveTo>
                  <a:lnTo>
                    <a:pt x="226462" y="11325"/>
                  </a:lnTo>
                  <a:lnTo>
                    <a:pt x="219289" y="10078"/>
                  </a:lnTo>
                  <a:lnTo>
                    <a:pt x="214441" y="10126"/>
                  </a:lnTo>
                  <a:lnTo>
                    <a:pt x="219928" y="12907"/>
                  </a:lnTo>
                  <a:close/>
                  <a:moveTo>
                    <a:pt x="212060" y="13231"/>
                  </a:moveTo>
                  <a:lnTo>
                    <a:pt x="207479" y="11173"/>
                  </a:lnTo>
                  <a:lnTo>
                    <a:pt x="211927" y="13164"/>
                  </a:lnTo>
                  <a:close/>
                  <a:moveTo>
                    <a:pt x="226576" y="4801"/>
                  </a:moveTo>
                  <a:lnTo>
                    <a:pt x="221499" y="4468"/>
                  </a:lnTo>
                  <a:lnTo>
                    <a:pt x="226576" y="4801"/>
                  </a:lnTo>
                  <a:close/>
                  <a:moveTo>
                    <a:pt x="236016" y="6868"/>
                  </a:moveTo>
                  <a:lnTo>
                    <a:pt x="230634" y="6182"/>
                  </a:lnTo>
                  <a:lnTo>
                    <a:pt x="236016" y="6868"/>
                  </a:lnTo>
                  <a:close/>
                  <a:moveTo>
                    <a:pt x="241578" y="10869"/>
                  </a:moveTo>
                  <a:lnTo>
                    <a:pt x="246531" y="9249"/>
                  </a:lnTo>
                  <a:lnTo>
                    <a:pt x="240292" y="7449"/>
                  </a:lnTo>
                  <a:lnTo>
                    <a:pt x="233891" y="7773"/>
                  </a:lnTo>
                  <a:lnTo>
                    <a:pt x="228481" y="7706"/>
                  </a:lnTo>
                  <a:lnTo>
                    <a:pt x="233244" y="10583"/>
                  </a:lnTo>
                  <a:lnTo>
                    <a:pt x="241578" y="10869"/>
                  </a:lnTo>
                  <a:close/>
                  <a:moveTo>
                    <a:pt x="232368" y="14517"/>
                  </a:moveTo>
                  <a:lnTo>
                    <a:pt x="227595" y="13574"/>
                  </a:lnTo>
                  <a:lnTo>
                    <a:pt x="232368" y="14517"/>
                  </a:lnTo>
                  <a:close/>
                  <a:moveTo>
                    <a:pt x="249084" y="1705"/>
                  </a:moveTo>
                  <a:lnTo>
                    <a:pt x="243740" y="934"/>
                  </a:lnTo>
                  <a:lnTo>
                    <a:pt x="249084" y="1705"/>
                  </a:lnTo>
                  <a:close/>
                  <a:moveTo>
                    <a:pt x="253894" y="8820"/>
                  </a:moveTo>
                  <a:lnTo>
                    <a:pt x="260438" y="8316"/>
                  </a:lnTo>
                  <a:lnTo>
                    <a:pt x="265829" y="7668"/>
                  </a:lnTo>
                  <a:lnTo>
                    <a:pt x="259761" y="4630"/>
                  </a:lnTo>
                  <a:lnTo>
                    <a:pt x="253465" y="6363"/>
                  </a:lnTo>
                  <a:lnTo>
                    <a:pt x="248570" y="7611"/>
                  </a:lnTo>
                  <a:lnTo>
                    <a:pt x="253408" y="8763"/>
                  </a:lnTo>
                  <a:close/>
                  <a:moveTo>
                    <a:pt x="215908" y="126788"/>
                  </a:moveTo>
                  <a:lnTo>
                    <a:pt x="222357" y="125397"/>
                  </a:lnTo>
                  <a:lnTo>
                    <a:pt x="226148" y="122139"/>
                  </a:lnTo>
                  <a:lnTo>
                    <a:pt x="221452" y="119396"/>
                  </a:lnTo>
                  <a:lnTo>
                    <a:pt x="215947" y="117939"/>
                  </a:lnTo>
                  <a:lnTo>
                    <a:pt x="211089" y="119644"/>
                  </a:lnTo>
                  <a:lnTo>
                    <a:pt x="211632" y="125559"/>
                  </a:lnTo>
                  <a:close/>
                  <a:moveTo>
                    <a:pt x="277821" y="106880"/>
                  </a:moveTo>
                  <a:lnTo>
                    <a:pt x="272639" y="105642"/>
                  </a:lnTo>
                  <a:lnTo>
                    <a:pt x="278068" y="106357"/>
                  </a:lnTo>
                  <a:lnTo>
                    <a:pt x="273897" y="103718"/>
                  </a:lnTo>
                  <a:lnTo>
                    <a:pt x="269124" y="101889"/>
                  </a:lnTo>
                  <a:lnTo>
                    <a:pt x="263743" y="99518"/>
                  </a:lnTo>
                  <a:lnTo>
                    <a:pt x="259075" y="96470"/>
                  </a:lnTo>
                  <a:lnTo>
                    <a:pt x="255475" y="93212"/>
                  </a:lnTo>
                  <a:lnTo>
                    <a:pt x="252646" y="89059"/>
                  </a:lnTo>
                  <a:lnTo>
                    <a:pt x="252989" y="84211"/>
                  </a:lnTo>
                  <a:lnTo>
                    <a:pt x="256428" y="80363"/>
                  </a:lnTo>
                  <a:lnTo>
                    <a:pt x="250941" y="78943"/>
                  </a:lnTo>
                  <a:lnTo>
                    <a:pt x="244864" y="77944"/>
                  </a:lnTo>
                  <a:lnTo>
                    <a:pt x="239540" y="77658"/>
                  </a:lnTo>
                  <a:lnTo>
                    <a:pt x="234834" y="78610"/>
                  </a:lnTo>
                  <a:lnTo>
                    <a:pt x="229767" y="80106"/>
                  </a:lnTo>
                  <a:lnTo>
                    <a:pt x="233872" y="82725"/>
                  </a:lnTo>
                  <a:lnTo>
                    <a:pt x="227005" y="82954"/>
                  </a:lnTo>
                  <a:lnTo>
                    <a:pt x="231072" y="85763"/>
                  </a:lnTo>
                  <a:lnTo>
                    <a:pt x="230243" y="90478"/>
                  </a:lnTo>
                  <a:lnTo>
                    <a:pt x="224947" y="90469"/>
                  </a:lnTo>
                  <a:lnTo>
                    <a:pt x="225205" y="95803"/>
                  </a:lnTo>
                  <a:lnTo>
                    <a:pt x="230329" y="97470"/>
                  </a:lnTo>
                  <a:lnTo>
                    <a:pt x="235187" y="97308"/>
                  </a:lnTo>
                  <a:lnTo>
                    <a:pt x="239930" y="96651"/>
                  </a:lnTo>
                  <a:lnTo>
                    <a:pt x="243359" y="100127"/>
                  </a:lnTo>
                  <a:lnTo>
                    <a:pt x="248179" y="100089"/>
                  </a:lnTo>
                  <a:lnTo>
                    <a:pt x="244998" y="103661"/>
                  </a:lnTo>
                  <a:lnTo>
                    <a:pt x="249636" y="104928"/>
                  </a:lnTo>
                  <a:lnTo>
                    <a:pt x="254504" y="105347"/>
                  </a:lnTo>
                  <a:lnTo>
                    <a:pt x="259218" y="106566"/>
                  </a:lnTo>
                  <a:lnTo>
                    <a:pt x="264591" y="106042"/>
                  </a:lnTo>
                  <a:lnTo>
                    <a:pt x="269543" y="105176"/>
                  </a:lnTo>
                  <a:lnTo>
                    <a:pt x="274420" y="106519"/>
                  </a:lnTo>
                  <a:close/>
                  <a:moveTo>
                    <a:pt x="240778" y="102775"/>
                  </a:moveTo>
                  <a:lnTo>
                    <a:pt x="237130" y="99118"/>
                  </a:lnTo>
                  <a:lnTo>
                    <a:pt x="232177" y="98822"/>
                  </a:lnTo>
                  <a:lnTo>
                    <a:pt x="236816" y="100442"/>
                  </a:lnTo>
                  <a:close/>
                  <a:moveTo>
                    <a:pt x="235663" y="130369"/>
                  </a:moveTo>
                  <a:lnTo>
                    <a:pt x="240378" y="129159"/>
                  </a:lnTo>
                  <a:lnTo>
                    <a:pt x="235254" y="130207"/>
                  </a:lnTo>
                  <a:close/>
                  <a:moveTo>
                    <a:pt x="257094" y="79096"/>
                  </a:moveTo>
                  <a:lnTo>
                    <a:pt x="254818" y="74886"/>
                  </a:lnTo>
                  <a:lnTo>
                    <a:pt x="260200" y="75810"/>
                  </a:lnTo>
                  <a:lnTo>
                    <a:pt x="255284" y="72924"/>
                  </a:lnTo>
                  <a:lnTo>
                    <a:pt x="260181" y="73267"/>
                  </a:lnTo>
                  <a:lnTo>
                    <a:pt x="256256" y="70485"/>
                  </a:lnTo>
                  <a:lnTo>
                    <a:pt x="261143" y="71000"/>
                  </a:lnTo>
                  <a:lnTo>
                    <a:pt x="265962" y="70076"/>
                  </a:lnTo>
                  <a:lnTo>
                    <a:pt x="263381" y="66066"/>
                  </a:lnTo>
                  <a:lnTo>
                    <a:pt x="268867" y="66761"/>
                  </a:lnTo>
                  <a:lnTo>
                    <a:pt x="273249" y="64780"/>
                  </a:lnTo>
                  <a:lnTo>
                    <a:pt x="277325" y="61799"/>
                  </a:lnTo>
                  <a:lnTo>
                    <a:pt x="271353" y="61056"/>
                  </a:lnTo>
                  <a:lnTo>
                    <a:pt x="276002" y="59884"/>
                  </a:lnTo>
                  <a:lnTo>
                    <a:pt x="280487" y="57903"/>
                  </a:lnTo>
                  <a:lnTo>
                    <a:pt x="285850" y="56750"/>
                  </a:lnTo>
                  <a:lnTo>
                    <a:pt x="290889" y="55455"/>
                  </a:lnTo>
                  <a:lnTo>
                    <a:pt x="295585" y="54579"/>
                  </a:lnTo>
                  <a:lnTo>
                    <a:pt x="300500" y="53960"/>
                  </a:lnTo>
                  <a:lnTo>
                    <a:pt x="305557" y="53321"/>
                  </a:lnTo>
                  <a:lnTo>
                    <a:pt x="310444" y="51950"/>
                  </a:lnTo>
                  <a:lnTo>
                    <a:pt x="319150" y="50445"/>
                  </a:lnTo>
                  <a:lnTo>
                    <a:pt x="324922" y="49007"/>
                  </a:lnTo>
                  <a:lnTo>
                    <a:pt x="327732" y="44796"/>
                  </a:lnTo>
                  <a:lnTo>
                    <a:pt x="323026" y="42901"/>
                  </a:lnTo>
                  <a:lnTo>
                    <a:pt x="316340" y="42044"/>
                  </a:lnTo>
                  <a:lnTo>
                    <a:pt x="310796" y="42549"/>
                  </a:lnTo>
                  <a:lnTo>
                    <a:pt x="306043" y="44215"/>
                  </a:lnTo>
                  <a:lnTo>
                    <a:pt x="301862" y="46787"/>
                  </a:lnTo>
                  <a:lnTo>
                    <a:pt x="296290" y="47825"/>
                  </a:lnTo>
                  <a:lnTo>
                    <a:pt x="290508" y="48311"/>
                  </a:lnTo>
                  <a:lnTo>
                    <a:pt x="285831" y="49521"/>
                  </a:lnTo>
                  <a:lnTo>
                    <a:pt x="279631" y="49092"/>
                  </a:lnTo>
                  <a:lnTo>
                    <a:pt x="274554" y="48768"/>
                  </a:lnTo>
                  <a:lnTo>
                    <a:pt x="269810" y="51578"/>
                  </a:lnTo>
                  <a:lnTo>
                    <a:pt x="264829" y="51093"/>
                  </a:lnTo>
                  <a:lnTo>
                    <a:pt x="259657" y="52693"/>
                  </a:lnTo>
                  <a:lnTo>
                    <a:pt x="254704" y="54303"/>
                  </a:lnTo>
                  <a:lnTo>
                    <a:pt x="249998" y="56103"/>
                  </a:lnTo>
                  <a:lnTo>
                    <a:pt x="254418" y="58055"/>
                  </a:lnTo>
                  <a:lnTo>
                    <a:pt x="249331" y="57579"/>
                  </a:lnTo>
                  <a:lnTo>
                    <a:pt x="244502" y="57969"/>
                  </a:lnTo>
                  <a:lnTo>
                    <a:pt x="239502" y="59179"/>
                  </a:lnTo>
                  <a:lnTo>
                    <a:pt x="244226" y="61113"/>
                  </a:lnTo>
                  <a:lnTo>
                    <a:pt x="248684" y="64275"/>
                  </a:lnTo>
                  <a:lnTo>
                    <a:pt x="243512" y="64485"/>
                  </a:lnTo>
                  <a:lnTo>
                    <a:pt x="239397" y="67580"/>
                  </a:lnTo>
                  <a:lnTo>
                    <a:pt x="244540" y="69876"/>
                  </a:lnTo>
                  <a:lnTo>
                    <a:pt x="239502" y="69504"/>
                  </a:lnTo>
                  <a:lnTo>
                    <a:pt x="233853" y="72200"/>
                  </a:lnTo>
                  <a:lnTo>
                    <a:pt x="239063" y="74400"/>
                  </a:lnTo>
                  <a:lnTo>
                    <a:pt x="243950" y="74229"/>
                  </a:lnTo>
                  <a:lnTo>
                    <a:pt x="238968" y="74934"/>
                  </a:lnTo>
                  <a:lnTo>
                    <a:pt x="245007" y="77629"/>
                  </a:lnTo>
                  <a:lnTo>
                    <a:pt x="250360" y="78467"/>
                  </a:lnTo>
                  <a:lnTo>
                    <a:pt x="257094" y="79096"/>
                  </a:lnTo>
                  <a:close/>
                  <a:moveTo>
                    <a:pt x="287260" y="126645"/>
                  </a:moveTo>
                  <a:lnTo>
                    <a:pt x="292689" y="126216"/>
                  </a:lnTo>
                  <a:lnTo>
                    <a:pt x="287260" y="126645"/>
                  </a:lnTo>
                  <a:close/>
                  <a:moveTo>
                    <a:pt x="304919" y="116253"/>
                  </a:moveTo>
                  <a:lnTo>
                    <a:pt x="303015" y="111595"/>
                  </a:lnTo>
                  <a:lnTo>
                    <a:pt x="297166" y="109614"/>
                  </a:lnTo>
                  <a:lnTo>
                    <a:pt x="292623" y="107833"/>
                  </a:lnTo>
                  <a:lnTo>
                    <a:pt x="293394" y="112853"/>
                  </a:lnTo>
                  <a:lnTo>
                    <a:pt x="298957" y="113805"/>
                  </a:lnTo>
                  <a:lnTo>
                    <a:pt x="303500" y="115853"/>
                  </a:lnTo>
                  <a:close/>
                  <a:moveTo>
                    <a:pt x="301652" y="121939"/>
                  </a:moveTo>
                  <a:lnTo>
                    <a:pt x="296852" y="119720"/>
                  </a:lnTo>
                  <a:lnTo>
                    <a:pt x="301652" y="121939"/>
                  </a:lnTo>
                  <a:close/>
                  <a:moveTo>
                    <a:pt x="363603" y="124359"/>
                  </a:moveTo>
                  <a:lnTo>
                    <a:pt x="358116" y="122425"/>
                  </a:lnTo>
                  <a:lnTo>
                    <a:pt x="363603" y="124359"/>
                  </a:lnTo>
                  <a:close/>
                  <a:moveTo>
                    <a:pt x="365269" y="18574"/>
                  </a:moveTo>
                  <a:lnTo>
                    <a:pt x="360250" y="17450"/>
                  </a:lnTo>
                  <a:lnTo>
                    <a:pt x="354164" y="16707"/>
                  </a:lnTo>
                  <a:lnTo>
                    <a:pt x="359993" y="18269"/>
                  </a:lnTo>
                  <a:lnTo>
                    <a:pt x="365269" y="18574"/>
                  </a:lnTo>
                  <a:close/>
                  <a:moveTo>
                    <a:pt x="365832" y="8059"/>
                  </a:moveTo>
                  <a:lnTo>
                    <a:pt x="371004" y="7897"/>
                  </a:lnTo>
                  <a:lnTo>
                    <a:pt x="364365" y="6992"/>
                  </a:lnTo>
                  <a:close/>
                  <a:moveTo>
                    <a:pt x="413885" y="77439"/>
                  </a:moveTo>
                  <a:lnTo>
                    <a:pt x="409152" y="76286"/>
                  </a:lnTo>
                  <a:lnTo>
                    <a:pt x="413885" y="77439"/>
                  </a:lnTo>
                  <a:close/>
                  <a:moveTo>
                    <a:pt x="364117" y="81506"/>
                  </a:moveTo>
                  <a:lnTo>
                    <a:pt x="370242" y="80420"/>
                  </a:lnTo>
                  <a:lnTo>
                    <a:pt x="375700" y="79896"/>
                  </a:lnTo>
                  <a:lnTo>
                    <a:pt x="370194" y="78848"/>
                  </a:lnTo>
                  <a:lnTo>
                    <a:pt x="364403" y="76877"/>
                  </a:lnTo>
                  <a:close/>
                  <a:moveTo>
                    <a:pt x="401760" y="83258"/>
                  </a:moveTo>
                  <a:lnTo>
                    <a:pt x="396998" y="80429"/>
                  </a:lnTo>
                  <a:lnTo>
                    <a:pt x="401760" y="83258"/>
                  </a:lnTo>
                  <a:close/>
                  <a:moveTo>
                    <a:pt x="440441" y="84592"/>
                  </a:moveTo>
                  <a:lnTo>
                    <a:pt x="435993" y="80772"/>
                  </a:lnTo>
                  <a:lnTo>
                    <a:pt x="440441" y="84592"/>
                  </a:lnTo>
                  <a:close/>
                  <a:moveTo>
                    <a:pt x="424401" y="89031"/>
                  </a:moveTo>
                  <a:lnTo>
                    <a:pt x="429611" y="88897"/>
                  </a:lnTo>
                  <a:lnTo>
                    <a:pt x="434116" y="87040"/>
                  </a:lnTo>
                  <a:lnTo>
                    <a:pt x="428249" y="85659"/>
                  </a:lnTo>
                  <a:lnTo>
                    <a:pt x="423544" y="88288"/>
                  </a:lnTo>
                  <a:close/>
                  <a:moveTo>
                    <a:pt x="439822" y="52207"/>
                  </a:moveTo>
                  <a:lnTo>
                    <a:pt x="434745" y="51702"/>
                  </a:lnTo>
                  <a:lnTo>
                    <a:pt x="439584" y="51931"/>
                  </a:lnTo>
                  <a:close/>
                  <a:moveTo>
                    <a:pt x="436117" y="52788"/>
                  </a:moveTo>
                  <a:lnTo>
                    <a:pt x="430583" y="52150"/>
                  </a:lnTo>
                  <a:lnTo>
                    <a:pt x="436117" y="52788"/>
                  </a:lnTo>
                  <a:close/>
                  <a:moveTo>
                    <a:pt x="441908" y="60208"/>
                  </a:moveTo>
                  <a:lnTo>
                    <a:pt x="437279" y="58865"/>
                  </a:lnTo>
                  <a:lnTo>
                    <a:pt x="441908" y="60208"/>
                  </a:lnTo>
                  <a:close/>
                  <a:moveTo>
                    <a:pt x="480922" y="62894"/>
                  </a:moveTo>
                  <a:lnTo>
                    <a:pt x="475169" y="61627"/>
                  </a:lnTo>
                  <a:lnTo>
                    <a:pt x="480570" y="62608"/>
                  </a:lnTo>
                  <a:close/>
                  <a:moveTo>
                    <a:pt x="407990" y="150438"/>
                  </a:moveTo>
                  <a:lnTo>
                    <a:pt x="403475" y="148886"/>
                  </a:lnTo>
                  <a:lnTo>
                    <a:pt x="407990" y="150438"/>
                  </a:lnTo>
                  <a:close/>
                  <a:moveTo>
                    <a:pt x="407742" y="149743"/>
                  </a:moveTo>
                  <a:lnTo>
                    <a:pt x="403275" y="148067"/>
                  </a:lnTo>
                  <a:lnTo>
                    <a:pt x="407742" y="149743"/>
                  </a:lnTo>
                  <a:close/>
                  <a:moveTo>
                    <a:pt x="419210" y="149486"/>
                  </a:moveTo>
                  <a:lnTo>
                    <a:pt x="414400" y="148085"/>
                  </a:lnTo>
                  <a:lnTo>
                    <a:pt x="419210" y="149486"/>
                  </a:lnTo>
                  <a:close/>
                  <a:moveTo>
                    <a:pt x="418048" y="149791"/>
                  </a:moveTo>
                  <a:lnTo>
                    <a:pt x="413133" y="148428"/>
                  </a:lnTo>
                  <a:lnTo>
                    <a:pt x="417800" y="149581"/>
                  </a:lnTo>
                  <a:close/>
                  <a:moveTo>
                    <a:pt x="310358" y="455838"/>
                  </a:moveTo>
                  <a:lnTo>
                    <a:pt x="313177" y="451762"/>
                  </a:lnTo>
                  <a:lnTo>
                    <a:pt x="316768" y="448294"/>
                  </a:lnTo>
                  <a:lnTo>
                    <a:pt x="311987" y="443142"/>
                  </a:lnTo>
                  <a:lnTo>
                    <a:pt x="307282" y="438008"/>
                  </a:lnTo>
                  <a:lnTo>
                    <a:pt x="303252" y="433464"/>
                  </a:lnTo>
                  <a:lnTo>
                    <a:pt x="301833" y="428625"/>
                  </a:lnTo>
                  <a:lnTo>
                    <a:pt x="301395" y="423444"/>
                  </a:lnTo>
                  <a:lnTo>
                    <a:pt x="297004" y="418891"/>
                  </a:lnTo>
                  <a:lnTo>
                    <a:pt x="292784" y="415243"/>
                  </a:lnTo>
                  <a:lnTo>
                    <a:pt x="292804" y="410194"/>
                  </a:lnTo>
                  <a:lnTo>
                    <a:pt x="295061" y="405422"/>
                  </a:lnTo>
                  <a:lnTo>
                    <a:pt x="296871" y="400298"/>
                  </a:lnTo>
                  <a:lnTo>
                    <a:pt x="302081" y="402441"/>
                  </a:lnTo>
                  <a:lnTo>
                    <a:pt x="305577" y="399041"/>
                  </a:lnTo>
                  <a:lnTo>
                    <a:pt x="309596" y="396078"/>
                  </a:lnTo>
                  <a:lnTo>
                    <a:pt x="309501" y="390383"/>
                  </a:lnTo>
                  <a:lnTo>
                    <a:pt x="302709" y="387868"/>
                  </a:lnTo>
                  <a:lnTo>
                    <a:pt x="302652" y="381505"/>
                  </a:lnTo>
                  <a:lnTo>
                    <a:pt x="299728" y="377562"/>
                  </a:lnTo>
                  <a:lnTo>
                    <a:pt x="295718" y="374076"/>
                  </a:lnTo>
                  <a:lnTo>
                    <a:pt x="289889" y="373247"/>
                  </a:lnTo>
                  <a:lnTo>
                    <a:pt x="284317" y="372333"/>
                  </a:lnTo>
                  <a:lnTo>
                    <a:pt x="282993" y="366884"/>
                  </a:lnTo>
                  <a:lnTo>
                    <a:pt x="276163" y="364836"/>
                  </a:lnTo>
                  <a:lnTo>
                    <a:pt x="277468" y="358369"/>
                  </a:lnTo>
                  <a:lnTo>
                    <a:pt x="276316" y="353521"/>
                  </a:lnTo>
                  <a:lnTo>
                    <a:pt x="275973" y="348492"/>
                  </a:lnTo>
                  <a:lnTo>
                    <a:pt x="279659" y="344139"/>
                  </a:lnTo>
                  <a:lnTo>
                    <a:pt x="285155" y="342681"/>
                  </a:lnTo>
                  <a:lnTo>
                    <a:pt x="289069" y="346920"/>
                  </a:lnTo>
                  <a:lnTo>
                    <a:pt x="294080" y="346272"/>
                  </a:lnTo>
                  <a:lnTo>
                    <a:pt x="290908" y="338224"/>
                  </a:lnTo>
                  <a:lnTo>
                    <a:pt x="297375" y="334919"/>
                  </a:lnTo>
                  <a:lnTo>
                    <a:pt x="301690" y="330099"/>
                  </a:lnTo>
                  <a:lnTo>
                    <a:pt x="306157" y="327384"/>
                  </a:lnTo>
                  <a:lnTo>
                    <a:pt x="312434" y="324698"/>
                  </a:lnTo>
                  <a:lnTo>
                    <a:pt x="317121" y="327584"/>
                  </a:lnTo>
                  <a:lnTo>
                    <a:pt x="321283" y="324669"/>
                  </a:lnTo>
                  <a:lnTo>
                    <a:pt x="326036" y="327527"/>
                  </a:lnTo>
                  <a:lnTo>
                    <a:pt x="331713" y="327118"/>
                  </a:lnTo>
                  <a:lnTo>
                    <a:pt x="336761" y="328279"/>
                  </a:lnTo>
                  <a:lnTo>
                    <a:pt x="342905" y="331747"/>
                  </a:lnTo>
                  <a:lnTo>
                    <a:pt x="347705" y="334842"/>
                  </a:lnTo>
                  <a:lnTo>
                    <a:pt x="352659" y="333956"/>
                  </a:lnTo>
                  <a:lnTo>
                    <a:pt x="358745" y="337795"/>
                  </a:lnTo>
                  <a:lnTo>
                    <a:pt x="364117" y="336080"/>
                  </a:lnTo>
                  <a:lnTo>
                    <a:pt x="369213" y="333290"/>
                  </a:lnTo>
                  <a:lnTo>
                    <a:pt x="374414" y="333023"/>
                  </a:lnTo>
                  <a:lnTo>
                    <a:pt x="379262" y="333804"/>
                  </a:lnTo>
                  <a:lnTo>
                    <a:pt x="383910" y="331089"/>
                  </a:lnTo>
                  <a:lnTo>
                    <a:pt x="387891" y="334661"/>
                  </a:lnTo>
                  <a:lnTo>
                    <a:pt x="398379" y="337852"/>
                  </a:lnTo>
                  <a:lnTo>
                    <a:pt x="404170" y="335357"/>
                  </a:lnTo>
                  <a:lnTo>
                    <a:pt x="410742" y="337262"/>
                  </a:lnTo>
                  <a:lnTo>
                    <a:pt x="416381" y="335442"/>
                  </a:lnTo>
                  <a:lnTo>
                    <a:pt x="415552" y="330165"/>
                  </a:lnTo>
                  <a:lnTo>
                    <a:pt x="409133" y="327422"/>
                  </a:lnTo>
                  <a:lnTo>
                    <a:pt x="402341" y="325155"/>
                  </a:lnTo>
                  <a:lnTo>
                    <a:pt x="398502" y="321984"/>
                  </a:lnTo>
                  <a:lnTo>
                    <a:pt x="402970" y="318936"/>
                  </a:lnTo>
                  <a:lnTo>
                    <a:pt x="401979" y="313011"/>
                  </a:lnTo>
                  <a:lnTo>
                    <a:pt x="404132" y="308182"/>
                  </a:lnTo>
                  <a:lnTo>
                    <a:pt x="409989" y="308715"/>
                  </a:lnTo>
                  <a:lnTo>
                    <a:pt x="405980" y="305991"/>
                  </a:lnTo>
                  <a:lnTo>
                    <a:pt x="401493" y="303667"/>
                  </a:lnTo>
                  <a:lnTo>
                    <a:pt x="397779" y="300457"/>
                  </a:lnTo>
                  <a:lnTo>
                    <a:pt x="399464" y="295942"/>
                  </a:lnTo>
                  <a:lnTo>
                    <a:pt x="404446" y="296390"/>
                  </a:lnTo>
                  <a:lnTo>
                    <a:pt x="411504" y="295999"/>
                  </a:lnTo>
                  <a:lnTo>
                    <a:pt x="417419" y="294895"/>
                  </a:lnTo>
                  <a:lnTo>
                    <a:pt x="422982" y="293085"/>
                  </a:lnTo>
                  <a:lnTo>
                    <a:pt x="428639" y="292408"/>
                  </a:lnTo>
                  <a:lnTo>
                    <a:pt x="433497" y="291218"/>
                  </a:lnTo>
                  <a:lnTo>
                    <a:pt x="440298" y="288913"/>
                  </a:lnTo>
                  <a:lnTo>
                    <a:pt x="451585" y="286903"/>
                  </a:lnTo>
                  <a:lnTo>
                    <a:pt x="456881" y="285826"/>
                  </a:lnTo>
                  <a:lnTo>
                    <a:pt x="462015" y="284560"/>
                  </a:lnTo>
                  <a:lnTo>
                    <a:pt x="464654" y="280302"/>
                  </a:lnTo>
                  <a:lnTo>
                    <a:pt x="469978" y="280083"/>
                  </a:lnTo>
                  <a:lnTo>
                    <a:pt x="477036" y="281683"/>
                  </a:lnTo>
                  <a:lnTo>
                    <a:pt x="483180" y="281169"/>
                  </a:lnTo>
                  <a:lnTo>
                    <a:pt x="487799" y="283303"/>
                  </a:lnTo>
                  <a:lnTo>
                    <a:pt x="490762" y="287684"/>
                  </a:lnTo>
                  <a:lnTo>
                    <a:pt x="493962" y="292075"/>
                  </a:lnTo>
                  <a:lnTo>
                    <a:pt x="497810" y="295161"/>
                  </a:lnTo>
                  <a:lnTo>
                    <a:pt x="502916" y="293961"/>
                  </a:lnTo>
                  <a:lnTo>
                    <a:pt x="507659" y="295113"/>
                  </a:lnTo>
                  <a:lnTo>
                    <a:pt x="512450" y="295799"/>
                  </a:lnTo>
                  <a:lnTo>
                    <a:pt x="518127" y="297142"/>
                  </a:lnTo>
                  <a:lnTo>
                    <a:pt x="519413" y="302248"/>
                  </a:lnTo>
                  <a:lnTo>
                    <a:pt x="525328" y="300924"/>
                  </a:lnTo>
                  <a:lnTo>
                    <a:pt x="530557" y="300457"/>
                  </a:lnTo>
                  <a:lnTo>
                    <a:pt x="535005" y="297914"/>
                  </a:lnTo>
                  <a:lnTo>
                    <a:pt x="542311" y="293227"/>
                  </a:lnTo>
                  <a:lnTo>
                    <a:pt x="547093" y="291275"/>
                  </a:lnTo>
                  <a:lnTo>
                    <a:pt x="546521" y="296009"/>
                  </a:lnTo>
                  <a:lnTo>
                    <a:pt x="555856" y="300733"/>
                  </a:lnTo>
                  <a:lnTo>
                    <a:pt x="564390" y="305058"/>
                  </a:lnTo>
                  <a:lnTo>
                    <a:pt x="570048" y="309553"/>
                  </a:lnTo>
                  <a:lnTo>
                    <a:pt x="577897" y="316040"/>
                  </a:lnTo>
                  <a:lnTo>
                    <a:pt x="584964" y="321784"/>
                  </a:lnTo>
                  <a:lnTo>
                    <a:pt x="600813" y="336261"/>
                  </a:lnTo>
                  <a:lnTo>
                    <a:pt x="602585" y="331727"/>
                  </a:lnTo>
                  <a:lnTo>
                    <a:pt x="607652" y="330756"/>
                  </a:lnTo>
                  <a:lnTo>
                    <a:pt x="612577" y="333366"/>
                  </a:lnTo>
                  <a:lnTo>
                    <a:pt x="617158" y="335738"/>
                  </a:lnTo>
                  <a:lnTo>
                    <a:pt x="622045" y="336281"/>
                  </a:lnTo>
                  <a:lnTo>
                    <a:pt x="626998" y="334071"/>
                  </a:lnTo>
                  <a:lnTo>
                    <a:pt x="631713" y="333090"/>
                  </a:lnTo>
                  <a:lnTo>
                    <a:pt x="636666" y="334442"/>
                  </a:lnTo>
                  <a:lnTo>
                    <a:pt x="641085" y="337538"/>
                  </a:lnTo>
                  <a:lnTo>
                    <a:pt x="644686" y="340929"/>
                  </a:lnTo>
                  <a:lnTo>
                    <a:pt x="649181" y="342720"/>
                  </a:lnTo>
                  <a:lnTo>
                    <a:pt x="654077" y="344558"/>
                  </a:lnTo>
                  <a:lnTo>
                    <a:pt x="657659" y="348463"/>
                  </a:lnTo>
                  <a:lnTo>
                    <a:pt x="662173" y="350111"/>
                  </a:lnTo>
                  <a:lnTo>
                    <a:pt x="666717" y="351682"/>
                  </a:lnTo>
                  <a:lnTo>
                    <a:pt x="671070" y="349006"/>
                  </a:lnTo>
                  <a:lnTo>
                    <a:pt x="675490" y="351530"/>
                  </a:lnTo>
                  <a:lnTo>
                    <a:pt x="679585" y="354569"/>
                  </a:lnTo>
                  <a:lnTo>
                    <a:pt x="683909" y="356645"/>
                  </a:lnTo>
                  <a:lnTo>
                    <a:pt x="688606" y="355493"/>
                  </a:lnTo>
                  <a:lnTo>
                    <a:pt x="691996" y="351873"/>
                  </a:lnTo>
                  <a:lnTo>
                    <a:pt x="696778" y="351949"/>
                  </a:lnTo>
                  <a:lnTo>
                    <a:pt x="700864" y="349463"/>
                  </a:lnTo>
                  <a:lnTo>
                    <a:pt x="704017" y="345472"/>
                  </a:lnTo>
                  <a:lnTo>
                    <a:pt x="707636" y="342329"/>
                  </a:lnTo>
                  <a:lnTo>
                    <a:pt x="711799" y="339957"/>
                  </a:lnTo>
                  <a:lnTo>
                    <a:pt x="716285" y="338128"/>
                  </a:lnTo>
                  <a:lnTo>
                    <a:pt x="721390" y="336385"/>
                  </a:lnTo>
                  <a:lnTo>
                    <a:pt x="726220" y="336395"/>
                  </a:lnTo>
                  <a:lnTo>
                    <a:pt x="730734" y="338128"/>
                  </a:lnTo>
                  <a:lnTo>
                    <a:pt x="735792" y="337871"/>
                  </a:lnTo>
                  <a:lnTo>
                    <a:pt x="741908" y="338109"/>
                  </a:lnTo>
                  <a:lnTo>
                    <a:pt x="746032" y="342662"/>
                  </a:lnTo>
                  <a:lnTo>
                    <a:pt x="750861" y="344615"/>
                  </a:lnTo>
                  <a:lnTo>
                    <a:pt x="758129" y="345815"/>
                  </a:lnTo>
                  <a:lnTo>
                    <a:pt x="763434" y="345653"/>
                  </a:lnTo>
                  <a:lnTo>
                    <a:pt x="768491" y="346825"/>
                  </a:lnTo>
                  <a:lnTo>
                    <a:pt x="774140" y="346625"/>
                  </a:lnTo>
                  <a:lnTo>
                    <a:pt x="779093" y="348025"/>
                  </a:lnTo>
                  <a:lnTo>
                    <a:pt x="783227" y="345272"/>
                  </a:lnTo>
                  <a:lnTo>
                    <a:pt x="783227" y="340471"/>
                  </a:lnTo>
                  <a:lnTo>
                    <a:pt x="779312" y="337509"/>
                  </a:lnTo>
                  <a:lnTo>
                    <a:pt x="775740" y="333994"/>
                  </a:lnTo>
                  <a:lnTo>
                    <a:pt x="773654" y="329699"/>
                  </a:lnTo>
                  <a:lnTo>
                    <a:pt x="774140" y="324546"/>
                  </a:lnTo>
                  <a:lnTo>
                    <a:pt x="776483" y="320126"/>
                  </a:lnTo>
                  <a:lnTo>
                    <a:pt x="781217" y="321107"/>
                  </a:lnTo>
                  <a:lnTo>
                    <a:pt x="785970" y="322202"/>
                  </a:lnTo>
                  <a:lnTo>
                    <a:pt x="790599" y="324108"/>
                  </a:lnTo>
                  <a:lnTo>
                    <a:pt x="795504" y="324070"/>
                  </a:lnTo>
                  <a:lnTo>
                    <a:pt x="800353" y="325651"/>
                  </a:lnTo>
                  <a:lnTo>
                    <a:pt x="805296" y="327089"/>
                  </a:lnTo>
                  <a:lnTo>
                    <a:pt x="810230" y="327708"/>
                  </a:lnTo>
                  <a:lnTo>
                    <a:pt x="815069" y="329461"/>
                  </a:lnTo>
                  <a:lnTo>
                    <a:pt x="818041" y="333433"/>
                  </a:lnTo>
                  <a:lnTo>
                    <a:pt x="821565" y="337185"/>
                  </a:lnTo>
                  <a:lnTo>
                    <a:pt x="825832" y="339748"/>
                  </a:lnTo>
                  <a:lnTo>
                    <a:pt x="831023" y="341548"/>
                  </a:lnTo>
                  <a:lnTo>
                    <a:pt x="836834" y="342900"/>
                  </a:lnTo>
                  <a:lnTo>
                    <a:pt x="841910" y="343453"/>
                  </a:lnTo>
                  <a:lnTo>
                    <a:pt x="846301" y="341615"/>
                  </a:lnTo>
                  <a:lnTo>
                    <a:pt x="851140" y="340529"/>
                  </a:lnTo>
                  <a:lnTo>
                    <a:pt x="855978" y="339967"/>
                  </a:lnTo>
                  <a:lnTo>
                    <a:pt x="860865" y="341024"/>
                  </a:lnTo>
                  <a:lnTo>
                    <a:pt x="866142" y="341157"/>
                  </a:lnTo>
                  <a:lnTo>
                    <a:pt x="871028" y="342738"/>
                  </a:lnTo>
                  <a:lnTo>
                    <a:pt x="875562" y="345434"/>
                  </a:lnTo>
                  <a:lnTo>
                    <a:pt x="880686" y="345691"/>
                  </a:lnTo>
                  <a:lnTo>
                    <a:pt x="884230" y="348892"/>
                  </a:lnTo>
                  <a:lnTo>
                    <a:pt x="889164" y="351130"/>
                  </a:lnTo>
                  <a:lnTo>
                    <a:pt x="893317" y="353626"/>
                  </a:lnTo>
                  <a:lnTo>
                    <a:pt x="898165" y="353730"/>
                  </a:lnTo>
                  <a:lnTo>
                    <a:pt x="903013" y="354730"/>
                  </a:lnTo>
                  <a:lnTo>
                    <a:pt x="908861" y="355454"/>
                  </a:lnTo>
                  <a:lnTo>
                    <a:pt x="913758" y="355388"/>
                  </a:lnTo>
                  <a:lnTo>
                    <a:pt x="918777" y="354492"/>
                  </a:lnTo>
                  <a:lnTo>
                    <a:pt x="923816" y="353026"/>
                  </a:lnTo>
                  <a:lnTo>
                    <a:pt x="929140" y="351720"/>
                  </a:lnTo>
                  <a:lnTo>
                    <a:pt x="934407" y="351206"/>
                  </a:lnTo>
                  <a:lnTo>
                    <a:pt x="937141" y="346425"/>
                  </a:lnTo>
                  <a:lnTo>
                    <a:pt x="941647" y="342758"/>
                  </a:lnTo>
                  <a:lnTo>
                    <a:pt x="946514" y="342291"/>
                  </a:lnTo>
                  <a:lnTo>
                    <a:pt x="952305" y="344139"/>
                  </a:lnTo>
                  <a:lnTo>
                    <a:pt x="957734" y="346291"/>
                  </a:lnTo>
                  <a:lnTo>
                    <a:pt x="962992" y="345120"/>
                  </a:lnTo>
                  <a:lnTo>
                    <a:pt x="969088" y="346148"/>
                  </a:lnTo>
                  <a:lnTo>
                    <a:pt x="975327" y="349215"/>
                  </a:lnTo>
                  <a:lnTo>
                    <a:pt x="983871" y="351273"/>
                  </a:lnTo>
                  <a:lnTo>
                    <a:pt x="987719" y="347987"/>
                  </a:lnTo>
                  <a:lnTo>
                    <a:pt x="992986" y="345453"/>
                  </a:lnTo>
                  <a:lnTo>
                    <a:pt x="991605" y="340834"/>
                  </a:lnTo>
                  <a:lnTo>
                    <a:pt x="990319" y="336233"/>
                  </a:lnTo>
                  <a:lnTo>
                    <a:pt x="989138" y="330832"/>
                  </a:lnTo>
                  <a:lnTo>
                    <a:pt x="988100" y="325879"/>
                  </a:lnTo>
                  <a:lnTo>
                    <a:pt x="991100" y="321793"/>
                  </a:lnTo>
                  <a:lnTo>
                    <a:pt x="987195" y="316878"/>
                  </a:lnTo>
                  <a:lnTo>
                    <a:pt x="982709" y="312982"/>
                  </a:lnTo>
                  <a:lnTo>
                    <a:pt x="977470" y="311573"/>
                  </a:lnTo>
                  <a:lnTo>
                    <a:pt x="980042" y="307410"/>
                  </a:lnTo>
                  <a:lnTo>
                    <a:pt x="984290" y="305191"/>
                  </a:lnTo>
                  <a:lnTo>
                    <a:pt x="988852" y="303543"/>
                  </a:lnTo>
                  <a:lnTo>
                    <a:pt x="993625" y="302810"/>
                  </a:lnTo>
                  <a:lnTo>
                    <a:pt x="998844" y="302981"/>
                  </a:lnTo>
                  <a:lnTo>
                    <a:pt x="1003550" y="302095"/>
                  </a:lnTo>
                  <a:lnTo>
                    <a:pt x="1009645" y="303372"/>
                  </a:lnTo>
                  <a:lnTo>
                    <a:pt x="1015103" y="305534"/>
                  </a:lnTo>
                  <a:lnTo>
                    <a:pt x="1019856" y="306915"/>
                  </a:lnTo>
                  <a:lnTo>
                    <a:pt x="1025152" y="306839"/>
                  </a:lnTo>
                  <a:lnTo>
                    <a:pt x="1030334" y="308649"/>
                  </a:lnTo>
                  <a:lnTo>
                    <a:pt x="1034582" y="311278"/>
                  </a:lnTo>
                  <a:lnTo>
                    <a:pt x="1038973" y="313973"/>
                  </a:lnTo>
                  <a:lnTo>
                    <a:pt x="1043250" y="317154"/>
                  </a:lnTo>
                  <a:lnTo>
                    <a:pt x="1047460" y="320421"/>
                  </a:lnTo>
                  <a:lnTo>
                    <a:pt x="1051546" y="323803"/>
                  </a:lnTo>
                  <a:lnTo>
                    <a:pt x="1055566" y="326670"/>
                  </a:lnTo>
                  <a:lnTo>
                    <a:pt x="1059175" y="330585"/>
                  </a:lnTo>
                  <a:lnTo>
                    <a:pt x="1062995" y="333547"/>
                  </a:lnTo>
                  <a:lnTo>
                    <a:pt x="1067386" y="336062"/>
                  </a:lnTo>
                  <a:lnTo>
                    <a:pt x="1070986" y="339871"/>
                  </a:lnTo>
                  <a:lnTo>
                    <a:pt x="1075425" y="342386"/>
                  </a:lnTo>
                  <a:lnTo>
                    <a:pt x="1078454" y="347549"/>
                  </a:lnTo>
                  <a:lnTo>
                    <a:pt x="1082636" y="350006"/>
                  </a:lnTo>
                  <a:lnTo>
                    <a:pt x="1087484" y="351054"/>
                  </a:lnTo>
                  <a:lnTo>
                    <a:pt x="1092456" y="350749"/>
                  </a:lnTo>
                  <a:lnTo>
                    <a:pt x="1096961" y="352673"/>
                  </a:lnTo>
                  <a:lnTo>
                    <a:pt x="1101781" y="352635"/>
                  </a:lnTo>
                  <a:lnTo>
                    <a:pt x="1106334" y="355559"/>
                  </a:lnTo>
                  <a:lnTo>
                    <a:pt x="1111639" y="358464"/>
                  </a:lnTo>
                  <a:lnTo>
                    <a:pt x="1116335" y="359579"/>
                  </a:lnTo>
                  <a:lnTo>
                    <a:pt x="1119660" y="363074"/>
                  </a:lnTo>
                  <a:lnTo>
                    <a:pt x="1123651" y="365941"/>
                  </a:lnTo>
                  <a:lnTo>
                    <a:pt x="1127651" y="371028"/>
                  </a:lnTo>
                  <a:lnTo>
                    <a:pt x="1133299" y="373542"/>
                  </a:lnTo>
                  <a:lnTo>
                    <a:pt x="1138423" y="373933"/>
                  </a:lnTo>
                  <a:lnTo>
                    <a:pt x="1143605" y="373866"/>
                  </a:lnTo>
                  <a:lnTo>
                    <a:pt x="1147310" y="370332"/>
                  </a:lnTo>
                  <a:lnTo>
                    <a:pt x="1152359" y="368866"/>
                  </a:lnTo>
                  <a:lnTo>
                    <a:pt x="1156245" y="365922"/>
                  </a:lnTo>
                  <a:lnTo>
                    <a:pt x="1162055" y="365141"/>
                  </a:lnTo>
                  <a:lnTo>
                    <a:pt x="1163979" y="369571"/>
                  </a:lnTo>
                  <a:lnTo>
                    <a:pt x="1168304" y="373114"/>
                  </a:lnTo>
                  <a:lnTo>
                    <a:pt x="1166579" y="377771"/>
                  </a:lnTo>
                  <a:lnTo>
                    <a:pt x="1168284" y="382591"/>
                  </a:lnTo>
                  <a:lnTo>
                    <a:pt x="1170418" y="386868"/>
                  </a:lnTo>
                  <a:lnTo>
                    <a:pt x="1172428" y="391411"/>
                  </a:lnTo>
                  <a:lnTo>
                    <a:pt x="1172962" y="396412"/>
                  </a:lnTo>
                  <a:lnTo>
                    <a:pt x="1172095" y="401527"/>
                  </a:lnTo>
                  <a:lnTo>
                    <a:pt x="1174552" y="405775"/>
                  </a:lnTo>
                  <a:lnTo>
                    <a:pt x="1161912" y="404461"/>
                  </a:lnTo>
                  <a:lnTo>
                    <a:pt x="1158607" y="408080"/>
                  </a:lnTo>
                  <a:lnTo>
                    <a:pt x="1164379" y="419719"/>
                  </a:lnTo>
                  <a:lnTo>
                    <a:pt x="1166208" y="424310"/>
                  </a:lnTo>
                  <a:lnTo>
                    <a:pt x="1169418" y="427920"/>
                  </a:lnTo>
                  <a:lnTo>
                    <a:pt x="1170037" y="432645"/>
                  </a:lnTo>
                  <a:lnTo>
                    <a:pt x="1166018" y="435274"/>
                  </a:lnTo>
                  <a:lnTo>
                    <a:pt x="1168827" y="439389"/>
                  </a:lnTo>
                  <a:lnTo>
                    <a:pt x="1173371" y="437731"/>
                  </a:lnTo>
                  <a:lnTo>
                    <a:pt x="1174590" y="432769"/>
                  </a:lnTo>
                  <a:lnTo>
                    <a:pt x="1177886" y="428911"/>
                  </a:lnTo>
                  <a:lnTo>
                    <a:pt x="1182457" y="432435"/>
                  </a:lnTo>
                  <a:lnTo>
                    <a:pt x="1187906" y="434769"/>
                  </a:lnTo>
                  <a:lnTo>
                    <a:pt x="1192802" y="436284"/>
                  </a:lnTo>
                  <a:lnTo>
                    <a:pt x="1201689" y="432969"/>
                  </a:lnTo>
                  <a:lnTo>
                    <a:pt x="1206051" y="428063"/>
                  </a:lnTo>
                  <a:lnTo>
                    <a:pt x="1209051" y="422968"/>
                  </a:lnTo>
                  <a:lnTo>
                    <a:pt x="1208433" y="417853"/>
                  </a:lnTo>
                  <a:lnTo>
                    <a:pt x="1210918" y="412890"/>
                  </a:lnTo>
                  <a:lnTo>
                    <a:pt x="1211528" y="407642"/>
                  </a:lnTo>
                  <a:lnTo>
                    <a:pt x="1213633" y="402965"/>
                  </a:lnTo>
                  <a:lnTo>
                    <a:pt x="1215281" y="397869"/>
                  </a:lnTo>
                  <a:lnTo>
                    <a:pt x="1215671" y="393097"/>
                  </a:lnTo>
                  <a:lnTo>
                    <a:pt x="1215176" y="387849"/>
                  </a:lnTo>
                  <a:lnTo>
                    <a:pt x="1213937" y="379276"/>
                  </a:lnTo>
                  <a:lnTo>
                    <a:pt x="1213738" y="373304"/>
                  </a:lnTo>
                  <a:lnTo>
                    <a:pt x="1214852" y="368189"/>
                  </a:lnTo>
                  <a:lnTo>
                    <a:pt x="1215605" y="362769"/>
                  </a:lnTo>
                  <a:lnTo>
                    <a:pt x="1214157" y="358055"/>
                  </a:lnTo>
                  <a:lnTo>
                    <a:pt x="1211518" y="353940"/>
                  </a:lnTo>
                  <a:lnTo>
                    <a:pt x="1208518" y="348844"/>
                  </a:lnTo>
                  <a:lnTo>
                    <a:pt x="1206613" y="344081"/>
                  </a:lnTo>
                  <a:lnTo>
                    <a:pt x="1202022" y="340786"/>
                  </a:lnTo>
                  <a:lnTo>
                    <a:pt x="1197640" y="336528"/>
                  </a:lnTo>
                  <a:lnTo>
                    <a:pt x="1195174" y="330966"/>
                  </a:lnTo>
                  <a:lnTo>
                    <a:pt x="1193440" y="326460"/>
                  </a:lnTo>
                  <a:lnTo>
                    <a:pt x="1194269" y="321412"/>
                  </a:lnTo>
                  <a:lnTo>
                    <a:pt x="1186582" y="315964"/>
                  </a:lnTo>
                  <a:lnTo>
                    <a:pt x="1182857" y="311192"/>
                  </a:lnTo>
                  <a:lnTo>
                    <a:pt x="1180991" y="306296"/>
                  </a:lnTo>
                  <a:lnTo>
                    <a:pt x="1175943" y="304105"/>
                  </a:lnTo>
                  <a:lnTo>
                    <a:pt x="1169504" y="301352"/>
                  </a:lnTo>
                  <a:lnTo>
                    <a:pt x="1164198" y="298981"/>
                  </a:lnTo>
                  <a:lnTo>
                    <a:pt x="1160065" y="295723"/>
                  </a:lnTo>
                  <a:lnTo>
                    <a:pt x="1155207" y="294142"/>
                  </a:lnTo>
                  <a:lnTo>
                    <a:pt x="1148748" y="294094"/>
                  </a:lnTo>
                  <a:lnTo>
                    <a:pt x="1142843" y="292913"/>
                  </a:lnTo>
                  <a:lnTo>
                    <a:pt x="1148005" y="298438"/>
                  </a:lnTo>
                  <a:lnTo>
                    <a:pt x="1143462" y="300971"/>
                  </a:lnTo>
                  <a:lnTo>
                    <a:pt x="1137700" y="302114"/>
                  </a:lnTo>
                  <a:lnTo>
                    <a:pt x="1138376" y="296761"/>
                  </a:lnTo>
                  <a:lnTo>
                    <a:pt x="1132032" y="295609"/>
                  </a:lnTo>
                  <a:lnTo>
                    <a:pt x="1127117" y="296609"/>
                  </a:lnTo>
                  <a:lnTo>
                    <a:pt x="1123441" y="291580"/>
                  </a:lnTo>
                  <a:lnTo>
                    <a:pt x="1119583" y="288037"/>
                  </a:lnTo>
                  <a:lnTo>
                    <a:pt x="1111506" y="289351"/>
                  </a:lnTo>
                  <a:lnTo>
                    <a:pt x="1105496" y="287360"/>
                  </a:lnTo>
                  <a:lnTo>
                    <a:pt x="1106839" y="281921"/>
                  </a:lnTo>
                  <a:lnTo>
                    <a:pt x="1108496" y="277244"/>
                  </a:lnTo>
                  <a:lnTo>
                    <a:pt x="1111297" y="272739"/>
                  </a:lnTo>
                  <a:lnTo>
                    <a:pt x="1112620" y="267929"/>
                  </a:lnTo>
                  <a:lnTo>
                    <a:pt x="1112497" y="262957"/>
                  </a:lnTo>
                  <a:lnTo>
                    <a:pt x="1113725" y="258090"/>
                  </a:lnTo>
                  <a:lnTo>
                    <a:pt x="1117240" y="254632"/>
                  </a:lnTo>
                  <a:lnTo>
                    <a:pt x="1119573" y="250365"/>
                  </a:lnTo>
                  <a:lnTo>
                    <a:pt x="1117164" y="244155"/>
                  </a:lnTo>
                  <a:lnTo>
                    <a:pt x="1120793" y="240402"/>
                  </a:lnTo>
                  <a:lnTo>
                    <a:pt x="1121641" y="234363"/>
                  </a:lnTo>
                  <a:lnTo>
                    <a:pt x="1127860" y="232325"/>
                  </a:lnTo>
                  <a:lnTo>
                    <a:pt x="1133585" y="231820"/>
                  </a:lnTo>
                  <a:lnTo>
                    <a:pt x="1143396" y="232182"/>
                  </a:lnTo>
                  <a:lnTo>
                    <a:pt x="1149387" y="231829"/>
                  </a:lnTo>
                  <a:lnTo>
                    <a:pt x="1154892" y="234849"/>
                  </a:lnTo>
                  <a:lnTo>
                    <a:pt x="1163665" y="232801"/>
                  </a:lnTo>
                  <a:lnTo>
                    <a:pt x="1170237" y="233487"/>
                  </a:lnTo>
                  <a:lnTo>
                    <a:pt x="1176019" y="233572"/>
                  </a:lnTo>
                  <a:lnTo>
                    <a:pt x="1181001" y="233830"/>
                  </a:lnTo>
                  <a:lnTo>
                    <a:pt x="1176304" y="231210"/>
                  </a:lnTo>
                  <a:lnTo>
                    <a:pt x="1180191" y="227600"/>
                  </a:lnTo>
                  <a:lnTo>
                    <a:pt x="1190326" y="229277"/>
                  </a:lnTo>
                  <a:lnTo>
                    <a:pt x="1195117" y="231029"/>
                  </a:lnTo>
                  <a:lnTo>
                    <a:pt x="1204336" y="231820"/>
                  </a:lnTo>
                  <a:lnTo>
                    <a:pt x="1209061" y="233449"/>
                  </a:lnTo>
                  <a:lnTo>
                    <a:pt x="1203660" y="235601"/>
                  </a:lnTo>
                  <a:lnTo>
                    <a:pt x="1208280" y="238544"/>
                  </a:lnTo>
                  <a:lnTo>
                    <a:pt x="1214633" y="237563"/>
                  </a:lnTo>
                  <a:lnTo>
                    <a:pt x="1221834" y="237687"/>
                  </a:lnTo>
                  <a:lnTo>
                    <a:pt x="1225234" y="234306"/>
                  </a:lnTo>
                  <a:lnTo>
                    <a:pt x="1232369" y="235534"/>
                  </a:lnTo>
                  <a:lnTo>
                    <a:pt x="1239436" y="234487"/>
                  </a:lnTo>
                  <a:lnTo>
                    <a:pt x="1233912" y="230943"/>
                  </a:lnTo>
                  <a:lnTo>
                    <a:pt x="1227511" y="230067"/>
                  </a:lnTo>
                  <a:lnTo>
                    <a:pt x="1222863" y="227467"/>
                  </a:lnTo>
                  <a:lnTo>
                    <a:pt x="1221539" y="222504"/>
                  </a:lnTo>
                  <a:lnTo>
                    <a:pt x="1223682" y="217923"/>
                  </a:lnTo>
                  <a:lnTo>
                    <a:pt x="1224111" y="210979"/>
                  </a:lnTo>
                  <a:lnTo>
                    <a:pt x="1221167" y="207179"/>
                  </a:lnTo>
                  <a:lnTo>
                    <a:pt x="1230825" y="204845"/>
                  </a:lnTo>
                  <a:lnTo>
                    <a:pt x="1236445" y="203807"/>
                  </a:lnTo>
                  <a:lnTo>
                    <a:pt x="1242894" y="204112"/>
                  </a:lnTo>
                  <a:lnTo>
                    <a:pt x="1248409" y="202454"/>
                  </a:lnTo>
                  <a:lnTo>
                    <a:pt x="1252371" y="206245"/>
                  </a:lnTo>
                  <a:lnTo>
                    <a:pt x="1254886" y="210665"/>
                  </a:lnTo>
                  <a:lnTo>
                    <a:pt x="1259172" y="213446"/>
                  </a:lnTo>
                  <a:lnTo>
                    <a:pt x="1264573" y="216266"/>
                  </a:lnTo>
                  <a:lnTo>
                    <a:pt x="1269707" y="216475"/>
                  </a:lnTo>
                  <a:lnTo>
                    <a:pt x="1269697" y="211655"/>
                  </a:lnTo>
                  <a:lnTo>
                    <a:pt x="1271107" y="206483"/>
                  </a:lnTo>
                  <a:lnTo>
                    <a:pt x="1275850" y="205864"/>
                  </a:lnTo>
                  <a:lnTo>
                    <a:pt x="1272326" y="201787"/>
                  </a:lnTo>
                  <a:lnTo>
                    <a:pt x="1269545" y="197854"/>
                  </a:lnTo>
                  <a:lnTo>
                    <a:pt x="1275688" y="193948"/>
                  </a:lnTo>
                  <a:lnTo>
                    <a:pt x="1283547" y="196606"/>
                  </a:lnTo>
                  <a:lnTo>
                    <a:pt x="1278450" y="196701"/>
                  </a:lnTo>
                  <a:lnTo>
                    <a:pt x="1280775" y="201473"/>
                  </a:lnTo>
                  <a:lnTo>
                    <a:pt x="1285147" y="205331"/>
                  </a:lnTo>
                  <a:lnTo>
                    <a:pt x="1288747" y="208588"/>
                  </a:lnTo>
                  <a:lnTo>
                    <a:pt x="1290395" y="213332"/>
                  </a:lnTo>
                  <a:lnTo>
                    <a:pt x="1288299" y="217885"/>
                  </a:lnTo>
                  <a:lnTo>
                    <a:pt x="1286023" y="224628"/>
                  </a:lnTo>
                  <a:lnTo>
                    <a:pt x="1283261" y="229982"/>
                  </a:lnTo>
                  <a:lnTo>
                    <a:pt x="1283470" y="236182"/>
                  </a:lnTo>
                  <a:lnTo>
                    <a:pt x="1285213" y="241269"/>
                  </a:lnTo>
                  <a:lnTo>
                    <a:pt x="1283404" y="246079"/>
                  </a:lnTo>
                  <a:lnTo>
                    <a:pt x="1279051" y="248641"/>
                  </a:lnTo>
                  <a:lnTo>
                    <a:pt x="1273536" y="250232"/>
                  </a:lnTo>
                  <a:lnTo>
                    <a:pt x="1277765" y="254223"/>
                  </a:lnTo>
                  <a:lnTo>
                    <a:pt x="1281155" y="259547"/>
                  </a:lnTo>
                  <a:lnTo>
                    <a:pt x="1279870" y="265129"/>
                  </a:lnTo>
                  <a:lnTo>
                    <a:pt x="1283308" y="269691"/>
                  </a:lnTo>
                  <a:lnTo>
                    <a:pt x="1288471" y="275711"/>
                  </a:lnTo>
                  <a:lnTo>
                    <a:pt x="1293719" y="281207"/>
                  </a:lnTo>
                  <a:lnTo>
                    <a:pt x="1302301" y="288503"/>
                  </a:lnTo>
                  <a:lnTo>
                    <a:pt x="1314398" y="298438"/>
                  </a:lnTo>
                  <a:lnTo>
                    <a:pt x="1319903" y="303276"/>
                  </a:lnTo>
                  <a:lnTo>
                    <a:pt x="1327952" y="310477"/>
                  </a:lnTo>
                  <a:lnTo>
                    <a:pt x="1334800" y="315449"/>
                  </a:lnTo>
                  <a:lnTo>
                    <a:pt x="1340840" y="320460"/>
                  </a:lnTo>
                  <a:lnTo>
                    <a:pt x="1345945" y="325594"/>
                  </a:lnTo>
                  <a:lnTo>
                    <a:pt x="1350441" y="329680"/>
                  </a:lnTo>
                  <a:lnTo>
                    <a:pt x="1355460" y="332804"/>
                  </a:lnTo>
                  <a:lnTo>
                    <a:pt x="1358270" y="328489"/>
                  </a:lnTo>
                  <a:lnTo>
                    <a:pt x="1358937" y="323546"/>
                  </a:lnTo>
                  <a:lnTo>
                    <a:pt x="1357594" y="318497"/>
                  </a:lnTo>
                  <a:lnTo>
                    <a:pt x="1353984" y="313963"/>
                  </a:lnTo>
                  <a:lnTo>
                    <a:pt x="1349564" y="309487"/>
                  </a:lnTo>
                  <a:lnTo>
                    <a:pt x="1355908" y="306505"/>
                  </a:lnTo>
                  <a:lnTo>
                    <a:pt x="1362766" y="307429"/>
                  </a:lnTo>
                  <a:lnTo>
                    <a:pt x="1358461" y="304429"/>
                  </a:lnTo>
                  <a:lnTo>
                    <a:pt x="1353079" y="299514"/>
                  </a:lnTo>
                  <a:lnTo>
                    <a:pt x="1349802" y="294952"/>
                  </a:lnTo>
                  <a:lnTo>
                    <a:pt x="1352888" y="289560"/>
                  </a:lnTo>
                  <a:lnTo>
                    <a:pt x="1358041" y="290465"/>
                  </a:lnTo>
                  <a:lnTo>
                    <a:pt x="1362966" y="287198"/>
                  </a:lnTo>
                  <a:lnTo>
                    <a:pt x="1358889" y="284436"/>
                  </a:lnTo>
                  <a:lnTo>
                    <a:pt x="1354022" y="281855"/>
                  </a:lnTo>
                  <a:lnTo>
                    <a:pt x="1348440" y="277197"/>
                  </a:lnTo>
                  <a:lnTo>
                    <a:pt x="1345611" y="272425"/>
                  </a:lnTo>
                  <a:lnTo>
                    <a:pt x="1351879" y="271492"/>
                  </a:lnTo>
                  <a:lnTo>
                    <a:pt x="1349440" y="265538"/>
                  </a:lnTo>
                  <a:lnTo>
                    <a:pt x="1343421" y="263757"/>
                  </a:lnTo>
                  <a:lnTo>
                    <a:pt x="1339172" y="260014"/>
                  </a:lnTo>
                  <a:lnTo>
                    <a:pt x="1334286" y="256347"/>
                  </a:lnTo>
                  <a:lnTo>
                    <a:pt x="1333581" y="251575"/>
                  </a:lnTo>
                  <a:lnTo>
                    <a:pt x="1325295" y="249089"/>
                  </a:lnTo>
                  <a:lnTo>
                    <a:pt x="1319122" y="249174"/>
                  </a:lnTo>
                  <a:lnTo>
                    <a:pt x="1314331" y="244098"/>
                  </a:lnTo>
                  <a:lnTo>
                    <a:pt x="1314579" y="236697"/>
                  </a:lnTo>
                  <a:lnTo>
                    <a:pt x="1312141" y="232363"/>
                  </a:lnTo>
                  <a:lnTo>
                    <a:pt x="1308045" y="229848"/>
                  </a:lnTo>
                  <a:lnTo>
                    <a:pt x="1307892" y="224933"/>
                  </a:lnTo>
                  <a:lnTo>
                    <a:pt x="1315046" y="224505"/>
                  </a:lnTo>
                  <a:lnTo>
                    <a:pt x="1319532" y="227000"/>
                  </a:lnTo>
                  <a:lnTo>
                    <a:pt x="1322399" y="220504"/>
                  </a:lnTo>
                  <a:lnTo>
                    <a:pt x="1327647" y="222485"/>
                  </a:lnTo>
                  <a:lnTo>
                    <a:pt x="1331219" y="227048"/>
                  </a:lnTo>
                  <a:lnTo>
                    <a:pt x="1332352" y="222257"/>
                  </a:lnTo>
                  <a:lnTo>
                    <a:pt x="1336943" y="219161"/>
                  </a:lnTo>
                  <a:lnTo>
                    <a:pt x="1342163" y="217894"/>
                  </a:lnTo>
                  <a:lnTo>
                    <a:pt x="1348916" y="218437"/>
                  </a:lnTo>
                  <a:lnTo>
                    <a:pt x="1355651" y="220094"/>
                  </a:lnTo>
                  <a:lnTo>
                    <a:pt x="1362766" y="223885"/>
                  </a:lnTo>
                  <a:lnTo>
                    <a:pt x="1367919" y="225600"/>
                  </a:lnTo>
                  <a:lnTo>
                    <a:pt x="1365147" y="221533"/>
                  </a:lnTo>
                  <a:lnTo>
                    <a:pt x="1367871" y="216085"/>
                  </a:lnTo>
                  <a:lnTo>
                    <a:pt x="1367853" y="211198"/>
                  </a:lnTo>
                  <a:lnTo>
                    <a:pt x="1371814" y="207684"/>
                  </a:lnTo>
                  <a:lnTo>
                    <a:pt x="1375186" y="203988"/>
                  </a:lnTo>
                  <a:lnTo>
                    <a:pt x="1379711" y="202092"/>
                  </a:lnTo>
                  <a:lnTo>
                    <a:pt x="1385674" y="198397"/>
                  </a:lnTo>
                  <a:lnTo>
                    <a:pt x="1398104" y="195663"/>
                  </a:lnTo>
                  <a:lnTo>
                    <a:pt x="1409658" y="197901"/>
                  </a:lnTo>
                  <a:lnTo>
                    <a:pt x="1407591" y="192929"/>
                  </a:lnTo>
                  <a:lnTo>
                    <a:pt x="1401732" y="190643"/>
                  </a:lnTo>
                  <a:lnTo>
                    <a:pt x="1392093" y="185862"/>
                  </a:lnTo>
                  <a:lnTo>
                    <a:pt x="1385111" y="181842"/>
                  </a:lnTo>
                  <a:lnTo>
                    <a:pt x="1380435" y="179099"/>
                  </a:lnTo>
                  <a:lnTo>
                    <a:pt x="1371653" y="174936"/>
                  </a:lnTo>
                  <a:lnTo>
                    <a:pt x="1364090" y="174451"/>
                  </a:lnTo>
                  <a:lnTo>
                    <a:pt x="1358289" y="170365"/>
                  </a:lnTo>
                  <a:lnTo>
                    <a:pt x="1353431" y="171984"/>
                  </a:lnTo>
                  <a:lnTo>
                    <a:pt x="1348555" y="171698"/>
                  </a:lnTo>
                  <a:lnTo>
                    <a:pt x="1344525" y="168688"/>
                  </a:lnTo>
                  <a:lnTo>
                    <a:pt x="1351945" y="169374"/>
                  </a:lnTo>
                  <a:lnTo>
                    <a:pt x="1345640" y="167526"/>
                  </a:lnTo>
                  <a:lnTo>
                    <a:pt x="1351193" y="167221"/>
                  </a:lnTo>
                  <a:lnTo>
                    <a:pt x="1355984" y="168974"/>
                  </a:lnTo>
                  <a:lnTo>
                    <a:pt x="1364090" y="171450"/>
                  </a:lnTo>
                  <a:lnTo>
                    <a:pt x="1370786" y="171298"/>
                  </a:lnTo>
                  <a:lnTo>
                    <a:pt x="1374263" y="167840"/>
                  </a:lnTo>
                  <a:lnTo>
                    <a:pt x="1308121" y="123701"/>
                  </a:lnTo>
                  <a:lnTo>
                    <a:pt x="1299006" y="120968"/>
                  </a:lnTo>
                  <a:lnTo>
                    <a:pt x="1292890" y="119510"/>
                  </a:lnTo>
                  <a:lnTo>
                    <a:pt x="1287138" y="118453"/>
                  </a:lnTo>
                  <a:lnTo>
                    <a:pt x="1277374" y="117053"/>
                  </a:lnTo>
                  <a:lnTo>
                    <a:pt x="1271430" y="116444"/>
                  </a:lnTo>
                  <a:lnTo>
                    <a:pt x="1265963" y="115415"/>
                  </a:lnTo>
                  <a:lnTo>
                    <a:pt x="1261286" y="113967"/>
                  </a:lnTo>
                  <a:lnTo>
                    <a:pt x="1253333" y="114272"/>
                  </a:lnTo>
                  <a:lnTo>
                    <a:pt x="1247466" y="114148"/>
                  </a:lnTo>
                  <a:lnTo>
                    <a:pt x="1242542" y="114167"/>
                  </a:lnTo>
                  <a:lnTo>
                    <a:pt x="1236788" y="113557"/>
                  </a:lnTo>
                  <a:lnTo>
                    <a:pt x="1231673" y="112872"/>
                  </a:lnTo>
                  <a:lnTo>
                    <a:pt x="1223805" y="112567"/>
                  </a:lnTo>
                  <a:lnTo>
                    <a:pt x="1217700" y="111909"/>
                  </a:lnTo>
                  <a:lnTo>
                    <a:pt x="1210814" y="111214"/>
                  </a:lnTo>
                  <a:lnTo>
                    <a:pt x="1215090" y="113786"/>
                  </a:lnTo>
                  <a:lnTo>
                    <a:pt x="1219720" y="116929"/>
                  </a:lnTo>
                  <a:lnTo>
                    <a:pt x="1224920" y="119415"/>
                  </a:lnTo>
                  <a:lnTo>
                    <a:pt x="1229235" y="121644"/>
                  </a:lnTo>
                  <a:lnTo>
                    <a:pt x="1225111" y="126016"/>
                  </a:lnTo>
                  <a:lnTo>
                    <a:pt x="1218748" y="122940"/>
                  </a:lnTo>
                  <a:lnTo>
                    <a:pt x="1212681" y="121682"/>
                  </a:lnTo>
                  <a:lnTo>
                    <a:pt x="1207432" y="121187"/>
                  </a:lnTo>
                  <a:lnTo>
                    <a:pt x="1202489" y="118177"/>
                  </a:lnTo>
                  <a:lnTo>
                    <a:pt x="1197193" y="116348"/>
                  </a:lnTo>
                  <a:lnTo>
                    <a:pt x="1191430" y="118358"/>
                  </a:lnTo>
                  <a:lnTo>
                    <a:pt x="1184839" y="117872"/>
                  </a:lnTo>
                  <a:lnTo>
                    <a:pt x="1178219" y="117206"/>
                  </a:lnTo>
                  <a:lnTo>
                    <a:pt x="1169827" y="116996"/>
                  </a:lnTo>
                  <a:lnTo>
                    <a:pt x="1164589" y="115415"/>
                  </a:lnTo>
                  <a:lnTo>
                    <a:pt x="1159817" y="116044"/>
                  </a:lnTo>
                  <a:lnTo>
                    <a:pt x="1154492" y="116501"/>
                  </a:lnTo>
                  <a:lnTo>
                    <a:pt x="1147434" y="116682"/>
                  </a:lnTo>
                  <a:lnTo>
                    <a:pt x="1141281" y="116834"/>
                  </a:lnTo>
                  <a:lnTo>
                    <a:pt x="1136509" y="116348"/>
                  </a:lnTo>
                  <a:lnTo>
                    <a:pt x="1131575" y="115596"/>
                  </a:lnTo>
                  <a:lnTo>
                    <a:pt x="1126660" y="114577"/>
                  </a:lnTo>
                  <a:lnTo>
                    <a:pt x="1123155" y="110700"/>
                  </a:lnTo>
                  <a:lnTo>
                    <a:pt x="1117831" y="107614"/>
                  </a:lnTo>
                  <a:lnTo>
                    <a:pt x="1111154" y="105318"/>
                  </a:lnTo>
                  <a:lnTo>
                    <a:pt x="1103448" y="103585"/>
                  </a:lnTo>
                  <a:lnTo>
                    <a:pt x="1097504" y="102585"/>
                  </a:lnTo>
                  <a:lnTo>
                    <a:pt x="1088532" y="101737"/>
                  </a:lnTo>
                  <a:lnTo>
                    <a:pt x="1081178" y="101394"/>
                  </a:lnTo>
                  <a:lnTo>
                    <a:pt x="1075406" y="101394"/>
                  </a:lnTo>
                  <a:lnTo>
                    <a:pt x="1069139" y="102108"/>
                  </a:lnTo>
                  <a:lnTo>
                    <a:pt x="1061595" y="103423"/>
                  </a:lnTo>
                  <a:lnTo>
                    <a:pt x="1054689" y="104137"/>
                  </a:lnTo>
                  <a:lnTo>
                    <a:pt x="1047374" y="103318"/>
                  </a:lnTo>
                  <a:lnTo>
                    <a:pt x="1042374" y="102499"/>
                  </a:lnTo>
                  <a:lnTo>
                    <a:pt x="1037868" y="99499"/>
                  </a:lnTo>
                  <a:lnTo>
                    <a:pt x="1031906" y="98403"/>
                  </a:lnTo>
                  <a:lnTo>
                    <a:pt x="1027019" y="97565"/>
                  </a:lnTo>
                  <a:lnTo>
                    <a:pt x="1021942" y="96832"/>
                  </a:lnTo>
                  <a:lnTo>
                    <a:pt x="1017056" y="95317"/>
                  </a:lnTo>
                  <a:lnTo>
                    <a:pt x="1012093" y="95050"/>
                  </a:lnTo>
                  <a:lnTo>
                    <a:pt x="1009008" y="90859"/>
                  </a:lnTo>
                  <a:lnTo>
                    <a:pt x="1001197" y="89402"/>
                  </a:lnTo>
                  <a:lnTo>
                    <a:pt x="994729" y="88545"/>
                  </a:lnTo>
                  <a:lnTo>
                    <a:pt x="988557" y="88468"/>
                  </a:lnTo>
                  <a:lnTo>
                    <a:pt x="984861" y="92479"/>
                  </a:lnTo>
                  <a:lnTo>
                    <a:pt x="980528" y="95441"/>
                  </a:lnTo>
                  <a:lnTo>
                    <a:pt x="975755" y="94479"/>
                  </a:lnTo>
                  <a:lnTo>
                    <a:pt x="980223" y="92469"/>
                  </a:lnTo>
                  <a:lnTo>
                    <a:pt x="975899" y="90174"/>
                  </a:lnTo>
                  <a:lnTo>
                    <a:pt x="981023" y="90478"/>
                  </a:lnTo>
                  <a:lnTo>
                    <a:pt x="970269" y="89126"/>
                  </a:lnTo>
                  <a:lnTo>
                    <a:pt x="965507" y="90212"/>
                  </a:lnTo>
                  <a:lnTo>
                    <a:pt x="970602" y="88354"/>
                  </a:lnTo>
                  <a:lnTo>
                    <a:pt x="982375" y="88345"/>
                  </a:lnTo>
                  <a:lnTo>
                    <a:pt x="971946" y="86764"/>
                  </a:lnTo>
                  <a:lnTo>
                    <a:pt x="961020" y="85649"/>
                  </a:lnTo>
                  <a:lnTo>
                    <a:pt x="954067" y="85040"/>
                  </a:lnTo>
                  <a:lnTo>
                    <a:pt x="937446" y="84411"/>
                  </a:lnTo>
                  <a:lnTo>
                    <a:pt x="932455" y="83601"/>
                  </a:lnTo>
                  <a:lnTo>
                    <a:pt x="927121" y="82820"/>
                  </a:lnTo>
                  <a:lnTo>
                    <a:pt x="932122" y="85040"/>
                  </a:lnTo>
                  <a:lnTo>
                    <a:pt x="927559" y="86964"/>
                  </a:lnTo>
                  <a:lnTo>
                    <a:pt x="922034" y="86802"/>
                  </a:lnTo>
                  <a:lnTo>
                    <a:pt x="925388" y="90288"/>
                  </a:lnTo>
                  <a:lnTo>
                    <a:pt x="931512" y="89716"/>
                  </a:lnTo>
                  <a:lnTo>
                    <a:pt x="933874" y="94069"/>
                  </a:lnTo>
                  <a:lnTo>
                    <a:pt x="938541" y="96336"/>
                  </a:lnTo>
                  <a:lnTo>
                    <a:pt x="933941" y="97670"/>
                  </a:lnTo>
                  <a:lnTo>
                    <a:pt x="928512" y="95612"/>
                  </a:lnTo>
                  <a:lnTo>
                    <a:pt x="923702" y="96108"/>
                  </a:lnTo>
                  <a:lnTo>
                    <a:pt x="928636" y="98727"/>
                  </a:lnTo>
                  <a:lnTo>
                    <a:pt x="923159" y="99318"/>
                  </a:lnTo>
                  <a:lnTo>
                    <a:pt x="917606" y="97832"/>
                  </a:lnTo>
                  <a:lnTo>
                    <a:pt x="912919" y="96622"/>
                  </a:lnTo>
                  <a:lnTo>
                    <a:pt x="908100" y="95803"/>
                  </a:lnTo>
                  <a:lnTo>
                    <a:pt x="902670" y="95593"/>
                  </a:lnTo>
                  <a:lnTo>
                    <a:pt x="898317" y="98013"/>
                  </a:lnTo>
                  <a:lnTo>
                    <a:pt x="893459" y="98232"/>
                  </a:lnTo>
                  <a:lnTo>
                    <a:pt x="887554" y="97232"/>
                  </a:lnTo>
                  <a:lnTo>
                    <a:pt x="881344" y="95222"/>
                  </a:lnTo>
                  <a:lnTo>
                    <a:pt x="876534" y="93279"/>
                  </a:lnTo>
                  <a:lnTo>
                    <a:pt x="878353" y="99508"/>
                  </a:lnTo>
                  <a:lnTo>
                    <a:pt x="880839" y="103594"/>
                  </a:lnTo>
                  <a:lnTo>
                    <a:pt x="876001" y="104090"/>
                  </a:lnTo>
                  <a:lnTo>
                    <a:pt x="871285" y="103042"/>
                  </a:lnTo>
                  <a:lnTo>
                    <a:pt x="866209" y="101518"/>
                  </a:lnTo>
                  <a:lnTo>
                    <a:pt x="860903" y="99984"/>
                  </a:lnTo>
                  <a:lnTo>
                    <a:pt x="855865" y="98260"/>
                  </a:lnTo>
                  <a:lnTo>
                    <a:pt x="851607" y="96012"/>
                  </a:lnTo>
                  <a:lnTo>
                    <a:pt x="846292" y="92345"/>
                  </a:lnTo>
                  <a:lnTo>
                    <a:pt x="840834" y="92298"/>
                  </a:lnTo>
                  <a:lnTo>
                    <a:pt x="835033" y="90212"/>
                  </a:lnTo>
                  <a:lnTo>
                    <a:pt x="830271" y="88497"/>
                  </a:lnTo>
                  <a:lnTo>
                    <a:pt x="825413" y="87745"/>
                  </a:lnTo>
                  <a:lnTo>
                    <a:pt x="819288" y="87478"/>
                  </a:lnTo>
                  <a:lnTo>
                    <a:pt x="823718" y="84582"/>
                  </a:lnTo>
                  <a:lnTo>
                    <a:pt x="828785" y="82411"/>
                  </a:lnTo>
                  <a:lnTo>
                    <a:pt x="823203" y="79086"/>
                  </a:lnTo>
                  <a:lnTo>
                    <a:pt x="818108" y="78162"/>
                  </a:lnTo>
                  <a:lnTo>
                    <a:pt x="813059" y="76458"/>
                  </a:lnTo>
                  <a:lnTo>
                    <a:pt x="808173" y="76191"/>
                  </a:lnTo>
                  <a:lnTo>
                    <a:pt x="803325" y="77201"/>
                  </a:lnTo>
                  <a:lnTo>
                    <a:pt x="798524" y="77001"/>
                  </a:lnTo>
                  <a:lnTo>
                    <a:pt x="793818" y="75715"/>
                  </a:lnTo>
                  <a:lnTo>
                    <a:pt x="789190" y="74343"/>
                  </a:lnTo>
                  <a:lnTo>
                    <a:pt x="784408" y="73505"/>
                  </a:lnTo>
                  <a:lnTo>
                    <a:pt x="779712" y="74638"/>
                  </a:lnTo>
                  <a:lnTo>
                    <a:pt x="783379" y="78439"/>
                  </a:lnTo>
                  <a:lnTo>
                    <a:pt x="787741" y="80506"/>
                  </a:lnTo>
                  <a:lnTo>
                    <a:pt x="782941" y="81925"/>
                  </a:lnTo>
                  <a:lnTo>
                    <a:pt x="773988" y="82011"/>
                  </a:lnTo>
                  <a:lnTo>
                    <a:pt x="768806" y="82287"/>
                  </a:lnTo>
                  <a:lnTo>
                    <a:pt x="763367" y="81763"/>
                  </a:lnTo>
                  <a:lnTo>
                    <a:pt x="758205" y="81363"/>
                  </a:lnTo>
                  <a:lnTo>
                    <a:pt x="751480" y="80639"/>
                  </a:lnTo>
                  <a:lnTo>
                    <a:pt x="745203" y="79572"/>
                  </a:lnTo>
                  <a:lnTo>
                    <a:pt x="742022" y="75734"/>
                  </a:lnTo>
                  <a:lnTo>
                    <a:pt x="736392" y="75524"/>
                  </a:lnTo>
                  <a:lnTo>
                    <a:pt x="730982" y="75448"/>
                  </a:lnTo>
                  <a:lnTo>
                    <a:pt x="724791" y="74610"/>
                  </a:lnTo>
                  <a:lnTo>
                    <a:pt x="717514" y="74257"/>
                  </a:lnTo>
                  <a:lnTo>
                    <a:pt x="712723" y="74762"/>
                  </a:lnTo>
                  <a:lnTo>
                    <a:pt x="707636" y="75343"/>
                  </a:lnTo>
                  <a:lnTo>
                    <a:pt x="702150" y="76286"/>
                  </a:lnTo>
                  <a:lnTo>
                    <a:pt x="706874" y="77934"/>
                  </a:lnTo>
                  <a:lnTo>
                    <a:pt x="701893" y="77439"/>
                  </a:lnTo>
                  <a:lnTo>
                    <a:pt x="696692" y="73333"/>
                  </a:lnTo>
                  <a:lnTo>
                    <a:pt x="691444" y="71314"/>
                  </a:lnTo>
                  <a:lnTo>
                    <a:pt x="686853" y="74000"/>
                  </a:lnTo>
                  <a:lnTo>
                    <a:pt x="680919" y="72714"/>
                  </a:lnTo>
                  <a:lnTo>
                    <a:pt x="673527" y="71276"/>
                  </a:lnTo>
                  <a:lnTo>
                    <a:pt x="668689" y="71190"/>
                  </a:lnTo>
                  <a:lnTo>
                    <a:pt x="673251" y="74238"/>
                  </a:lnTo>
                  <a:lnTo>
                    <a:pt x="678509" y="73600"/>
                  </a:lnTo>
                  <a:lnTo>
                    <a:pt x="674670" y="76467"/>
                  </a:lnTo>
                  <a:lnTo>
                    <a:pt x="668155" y="75820"/>
                  </a:lnTo>
                  <a:lnTo>
                    <a:pt x="663326" y="78487"/>
                  </a:lnTo>
                  <a:lnTo>
                    <a:pt x="658592" y="79868"/>
                  </a:lnTo>
                  <a:lnTo>
                    <a:pt x="652601" y="80087"/>
                  </a:lnTo>
                  <a:lnTo>
                    <a:pt x="649353" y="75553"/>
                  </a:lnTo>
                  <a:lnTo>
                    <a:pt x="654201" y="75010"/>
                  </a:lnTo>
                  <a:lnTo>
                    <a:pt x="659116" y="74096"/>
                  </a:lnTo>
                  <a:lnTo>
                    <a:pt x="664336" y="70371"/>
                  </a:lnTo>
                  <a:lnTo>
                    <a:pt x="667260" y="66152"/>
                  </a:lnTo>
                  <a:lnTo>
                    <a:pt x="671670" y="64323"/>
                  </a:lnTo>
                  <a:lnTo>
                    <a:pt x="676242" y="62008"/>
                  </a:lnTo>
                  <a:lnTo>
                    <a:pt x="680919" y="59541"/>
                  </a:lnTo>
                  <a:lnTo>
                    <a:pt x="676366" y="55922"/>
                  </a:lnTo>
                  <a:lnTo>
                    <a:pt x="671155" y="55426"/>
                  </a:lnTo>
                  <a:lnTo>
                    <a:pt x="666393" y="53569"/>
                  </a:lnTo>
                  <a:lnTo>
                    <a:pt x="671375" y="53969"/>
                  </a:lnTo>
                  <a:lnTo>
                    <a:pt x="676137" y="54674"/>
                  </a:lnTo>
                  <a:lnTo>
                    <a:pt x="670870" y="51921"/>
                  </a:lnTo>
                  <a:lnTo>
                    <a:pt x="666288" y="49378"/>
                  </a:lnTo>
                  <a:lnTo>
                    <a:pt x="661374" y="49664"/>
                  </a:lnTo>
                  <a:lnTo>
                    <a:pt x="656001" y="47235"/>
                  </a:lnTo>
                  <a:lnTo>
                    <a:pt x="649496" y="45749"/>
                  </a:lnTo>
                  <a:lnTo>
                    <a:pt x="644409" y="44949"/>
                  </a:lnTo>
                  <a:lnTo>
                    <a:pt x="639666" y="44454"/>
                  </a:lnTo>
                  <a:lnTo>
                    <a:pt x="630217" y="44311"/>
                  </a:lnTo>
                  <a:lnTo>
                    <a:pt x="624112" y="44835"/>
                  </a:lnTo>
                  <a:lnTo>
                    <a:pt x="618177" y="46454"/>
                  </a:lnTo>
                  <a:lnTo>
                    <a:pt x="612243" y="46835"/>
                  </a:lnTo>
                  <a:lnTo>
                    <a:pt x="610605" y="42044"/>
                  </a:lnTo>
                  <a:lnTo>
                    <a:pt x="605519" y="41777"/>
                  </a:lnTo>
                  <a:lnTo>
                    <a:pt x="600052" y="42091"/>
                  </a:lnTo>
                  <a:lnTo>
                    <a:pt x="594308" y="41120"/>
                  </a:lnTo>
                  <a:lnTo>
                    <a:pt x="588326" y="41301"/>
                  </a:lnTo>
                  <a:lnTo>
                    <a:pt x="594241" y="40129"/>
                  </a:lnTo>
                  <a:lnTo>
                    <a:pt x="599042" y="38710"/>
                  </a:lnTo>
                  <a:lnTo>
                    <a:pt x="593917" y="36957"/>
                  </a:lnTo>
                  <a:lnTo>
                    <a:pt x="587088" y="36491"/>
                  </a:lnTo>
                  <a:lnTo>
                    <a:pt x="581545" y="35805"/>
                  </a:lnTo>
                  <a:lnTo>
                    <a:pt x="576477" y="36119"/>
                  </a:lnTo>
                  <a:lnTo>
                    <a:pt x="570391" y="37319"/>
                  </a:lnTo>
                  <a:lnTo>
                    <a:pt x="565657" y="40958"/>
                  </a:lnTo>
                  <a:lnTo>
                    <a:pt x="569676" y="44606"/>
                  </a:lnTo>
                  <a:lnTo>
                    <a:pt x="563809" y="47016"/>
                  </a:lnTo>
                  <a:lnTo>
                    <a:pt x="558418" y="47168"/>
                  </a:lnTo>
                  <a:lnTo>
                    <a:pt x="562952" y="49445"/>
                  </a:lnTo>
                  <a:lnTo>
                    <a:pt x="557808" y="49349"/>
                  </a:lnTo>
                  <a:lnTo>
                    <a:pt x="552874" y="49873"/>
                  </a:lnTo>
                  <a:lnTo>
                    <a:pt x="547864" y="52131"/>
                  </a:lnTo>
                  <a:lnTo>
                    <a:pt x="541777" y="51654"/>
                  </a:lnTo>
                  <a:lnTo>
                    <a:pt x="536510" y="52569"/>
                  </a:lnTo>
                  <a:lnTo>
                    <a:pt x="532148" y="49873"/>
                  </a:lnTo>
                  <a:lnTo>
                    <a:pt x="526747" y="49902"/>
                  </a:lnTo>
                  <a:lnTo>
                    <a:pt x="519451" y="50264"/>
                  </a:lnTo>
                  <a:lnTo>
                    <a:pt x="514298" y="50931"/>
                  </a:lnTo>
                  <a:lnTo>
                    <a:pt x="520241" y="52597"/>
                  </a:lnTo>
                  <a:lnTo>
                    <a:pt x="525128" y="52045"/>
                  </a:lnTo>
                  <a:lnTo>
                    <a:pt x="520375" y="53064"/>
                  </a:lnTo>
                  <a:lnTo>
                    <a:pt x="515098" y="53598"/>
                  </a:lnTo>
                  <a:lnTo>
                    <a:pt x="509193" y="54198"/>
                  </a:lnTo>
                  <a:lnTo>
                    <a:pt x="504439" y="55207"/>
                  </a:lnTo>
                  <a:lnTo>
                    <a:pt x="499020" y="55302"/>
                  </a:lnTo>
                  <a:lnTo>
                    <a:pt x="494115" y="56798"/>
                  </a:lnTo>
                  <a:lnTo>
                    <a:pt x="489333" y="57122"/>
                  </a:lnTo>
                  <a:lnTo>
                    <a:pt x="479999" y="59455"/>
                  </a:lnTo>
                  <a:lnTo>
                    <a:pt x="485285" y="60560"/>
                  </a:lnTo>
                  <a:lnTo>
                    <a:pt x="481379" y="63370"/>
                  </a:lnTo>
                  <a:lnTo>
                    <a:pt x="475636" y="62846"/>
                  </a:lnTo>
                  <a:lnTo>
                    <a:pt x="480027" y="65180"/>
                  </a:lnTo>
                  <a:lnTo>
                    <a:pt x="485799" y="66599"/>
                  </a:lnTo>
                  <a:lnTo>
                    <a:pt x="480484" y="66228"/>
                  </a:lnTo>
                  <a:lnTo>
                    <a:pt x="484837" y="68790"/>
                  </a:lnTo>
                  <a:lnTo>
                    <a:pt x="489904" y="71381"/>
                  </a:lnTo>
                  <a:lnTo>
                    <a:pt x="483351" y="72638"/>
                  </a:lnTo>
                  <a:lnTo>
                    <a:pt x="478036" y="74305"/>
                  </a:lnTo>
                  <a:lnTo>
                    <a:pt x="471207" y="74219"/>
                  </a:lnTo>
                  <a:lnTo>
                    <a:pt x="465111" y="74848"/>
                  </a:lnTo>
                  <a:lnTo>
                    <a:pt x="455852" y="74810"/>
                  </a:lnTo>
                  <a:lnTo>
                    <a:pt x="448823" y="75295"/>
                  </a:lnTo>
                  <a:lnTo>
                    <a:pt x="442861" y="75705"/>
                  </a:lnTo>
                  <a:lnTo>
                    <a:pt x="446470" y="79372"/>
                  </a:lnTo>
                  <a:lnTo>
                    <a:pt x="450385" y="82487"/>
                  </a:lnTo>
                  <a:lnTo>
                    <a:pt x="452957" y="86583"/>
                  </a:lnTo>
                  <a:lnTo>
                    <a:pt x="457986" y="88164"/>
                  </a:lnTo>
                  <a:lnTo>
                    <a:pt x="462825" y="88450"/>
                  </a:lnTo>
                  <a:lnTo>
                    <a:pt x="467864" y="89535"/>
                  </a:lnTo>
                  <a:lnTo>
                    <a:pt x="472016" y="91974"/>
                  </a:lnTo>
                  <a:lnTo>
                    <a:pt x="477722" y="93146"/>
                  </a:lnTo>
                  <a:lnTo>
                    <a:pt x="471673" y="94908"/>
                  </a:lnTo>
                  <a:lnTo>
                    <a:pt x="463987" y="94336"/>
                  </a:lnTo>
                  <a:lnTo>
                    <a:pt x="457938" y="91983"/>
                  </a:lnTo>
                  <a:lnTo>
                    <a:pt x="449966" y="89926"/>
                  </a:lnTo>
                  <a:lnTo>
                    <a:pt x="444813" y="88383"/>
                  </a:lnTo>
                  <a:lnTo>
                    <a:pt x="438012" y="88002"/>
                  </a:lnTo>
                  <a:lnTo>
                    <a:pt x="432887" y="88192"/>
                  </a:lnTo>
                  <a:lnTo>
                    <a:pt x="436383" y="91631"/>
                  </a:lnTo>
                  <a:lnTo>
                    <a:pt x="431021" y="92974"/>
                  </a:lnTo>
                  <a:lnTo>
                    <a:pt x="426325" y="91583"/>
                  </a:lnTo>
                  <a:lnTo>
                    <a:pt x="420981" y="92364"/>
                  </a:lnTo>
                  <a:lnTo>
                    <a:pt x="424515" y="96193"/>
                  </a:lnTo>
                  <a:lnTo>
                    <a:pt x="431621" y="97908"/>
                  </a:lnTo>
                  <a:lnTo>
                    <a:pt x="436945" y="99175"/>
                  </a:lnTo>
                  <a:lnTo>
                    <a:pt x="442937" y="99584"/>
                  </a:lnTo>
                  <a:lnTo>
                    <a:pt x="447280" y="101804"/>
                  </a:lnTo>
                  <a:lnTo>
                    <a:pt x="442232" y="101889"/>
                  </a:lnTo>
                  <a:lnTo>
                    <a:pt x="437279" y="100460"/>
                  </a:lnTo>
                  <a:lnTo>
                    <a:pt x="430468" y="100127"/>
                  </a:lnTo>
                  <a:lnTo>
                    <a:pt x="423782" y="99841"/>
                  </a:lnTo>
                  <a:lnTo>
                    <a:pt x="418600" y="98746"/>
                  </a:lnTo>
                  <a:lnTo>
                    <a:pt x="415066" y="94565"/>
                  </a:lnTo>
                  <a:lnTo>
                    <a:pt x="413714" y="89593"/>
                  </a:lnTo>
                  <a:lnTo>
                    <a:pt x="409875" y="85506"/>
                  </a:lnTo>
                  <a:lnTo>
                    <a:pt x="405437" y="83278"/>
                  </a:lnTo>
                  <a:lnTo>
                    <a:pt x="408456" y="87669"/>
                  </a:lnTo>
                  <a:lnTo>
                    <a:pt x="400636" y="93831"/>
                  </a:lnTo>
                  <a:lnTo>
                    <a:pt x="402150" y="98756"/>
                  </a:lnTo>
                  <a:lnTo>
                    <a:pt x="406704" y="100689"/>
                  </a:lnTo>
                  <a:lnTo>
                    <a:pt x="411209" y="103804"/>
                  </a:lnTo>
                  <a:lnTo>
                    <a:pt x="415657" y="105842"/>
                  </a:lnTo>
                  <a:lnTo>
                    <a:pt x="414809" y="111319"/>
                  </a:lnTo>
                  <a:lnTo>
                    <a:pt x="416972" y="115796"/>
                  </a:lnTo>
                  <a:lnTo>
                    <a:pt x="421496" y="118825"/>
                  </a:lnTo>
                  <a:lnTo>
                    <a:pt x="424868" y="122654"/>
                  </a:lnTo>
                  <a:lnTo>
                    <a:pt x="430173" y="122320"/>
                  </a:lnTo>
                  <a:lnTo>
                    <a:pt x="435059" y="121120"/>
                  </a:lnTo>
                  <a:lnTo>
                    <a:pt x="440413" y="120778"/>
                  </a:lnTo>
                  <a:lnTo>
                    <a:pt x="446280" y="122139"/>
                  </a:lnTo>
                  <a:lnTo>
                    <a:pt x="452557" y="123778"/>
                  </a:lnTo>
                  <a:lnTo>
                    <a:pt x="457557" y="125845"/>
                  </a:lnTo>
                  <a:lnTo>
                    <a:pt x="461462" y="128769"/>
                  </a:lnTo>
                  <a:lnTo>
                    <a:pt x="465453" y="131750"/>
                  </a:lnTo>
                  <a:lnTo>
                    <a:pt x="462396" y="135789"/>
                  </a:lnTo>
                  <a:lnTo>
                    <a:pt x="467911" y="137675"/>
                  </a:lnTo>
                  <a:lnTo>
                    <a:pt x="472864" y="138342"/>
                  </a:lnTo>
                  <a:lnTo>
                    <a:pt x="478789" y="139399"/>
                  </a:lnTo>
                  <a:lnTo>
                    <a:pt x="474007" y="139380"/>
                  </a:lnTo>
                  <a:lnTo>
                    <a:pt x="468968" y="139561"/>
                  </a:lnTo>
                  <a:lnTo>
                    <a:pt x="462682" y="137827"/>
                  </a:lnTo>
                  <a:lnTo>
                    <a:pt x="459129" y="134551"/>
                  </a:lnTo>
                  <a:lnTo>
                    <a:pt x="456310" y="129674"/>
                  </a:lnTo>
                  <a:lnTo>
                    <a:pt x="449214" y="126245"/>
                  </a:lnTo>
                  <a:lnTo>
                    <a:pt x="443527" y="123749"/>
                  </a:lnTo>
                  <a:lnTo>
                    <a:pt x="438479" y="124578"/>
                  </a:lnTo>
                  <a:lnTo>
                    <a:pt x="431888" y="126292"/>
                  </a:lnTo>
                  <a:lnTo>
                    <a:pt x="435669" y="131855"/>
                  </a:lnTo>
                  <a:lnTo>
                    <a:pt x="439470" y="134874"/>
                  </a:lnTo>
                  <a:lnTo>
                    <a:pt x="438184" y="139904"/>
                  </a:lnTo>
                  <a:lnTo>
                    <a:pt x="438174" y="145247"/>
                  </a:lnTo>
                  <a:lnTo>
                    <a:pt x="432697" y="148438"/>
                  </a:lnTo>
                  <a:lnTo>
                    <a:pt x="428230" y="150829"/>
                  </a:lnTo>
                  <a:lnTo>
                    <a:pt x="419600" y="152486"/>
                  </a:lnTo>
                  <a:lnTo>
                    <a:pt x="412933" y="152762"/>
                  </a:lnTo>
                  <a:lnTo>
                    <a:pt x="401046" y="150009"/>
                  </a:lnTo>
                  <a:lnTo>
                    <a:pt x="395816" y="147847"/>
                  </a:lnTo>
                  <a:lnTo>
                    <a:pt x="405179" y="147466"/>
                  </a:lnTo>
                  <a:lnTo>
                    <a:pt x="413371" y="147847"/>
                  </a:lnTo>
                  <a:lnTo>
                    <a:pt x="418962" y="146428"/>
                  </a:lnTo>
                  <a:lnTo>
                    <a:pt x="423001" y="143856"/>
                  </a:lnTo>
                  <a:lnTo>
                    <a:pt x="422725" y="139046"/>
                  </a:lnTo>
                  <a:lnTo>
                    <a:pt x="426382" y="135865"/>
                  </a:lnTo>
                  <a:lnTo>
                    <a:pt x="423096" y="132074"/>
                  </a:lnTo>
                  <a:lnTo>
                    <a:pt x="421182" y="127159"/>
                  </a:lnTo>
                  <a:lnTo>
                    <a:pt x="416009" y="125387"/>
                  </a:lnTo>
                  <a:lnTo>
                    <a:pt x="411675" y="121930"/>
                  </a:lnTo>
                  <a:lnTo>
                    <a:pt x="409504" y="117263"/>
                  </a:lnTo>
                  <a:lnTo>
                    <a:pt x="406456" y="112948"/>
                  </a:lnTo>
                  <a:lnTo>
                    <a:pt x="403436" y="109128"/>
                  </a:lnTo>
                  <a:lnTo>
                    <a:pt x="402160" y="104309"/>
                  </a:lnTo>
                  <a:lnTo>
                    <a:pt x="397741" y="100670"/>
                  </a:lnTo>
                  <a:lnTo>
                    <a:pt x="392616" y="99203"/>
                  </a:lnTo>
                  <a:lnTo>
                    <a:pt x="390682" y="93679"/>
                  </a:lnTo>
                  <a:lnTo>
                    <a:pt x="391321" y="88811"/>
                  </a:lnTo>
                  <a:lnTo>
                    <a:pt x="387397" y="84725"/>
                  </a:lnTo>
                  <a:lnTo>
                    <a:pt x="381596" y="83392"/>
                  </a:lnTo>
                  <a:lnTo>
                    <a:pt x="375309" y="82849"/>
                  </a:lnTo>
                  <a:lnTo>
                    <a:pt x="366632" y="82735"/>
                  </a:lnTo>
                  <a:lnTo>
                    <a:pt x="361221" y="82944"/>
                  </a:lnTo>
                  <a:lnTo>
                    <a:pt x="358555" y="87392"/>
                  </a:lnTo>
                  <a:lnTo>
                    <a:pt x="360059" y="93641"/>
                  </a:lnTo>
                  <a:lnTo>
                    <a:pt x="355544" y="97755"/>
                  </a:lnTo>
                  <a:lnTo>
                    <a:pt x="351040" y="101137"/>
                  </a:lnTo>
                  <a:lnTo>
                    <a:pt x="354983" y="104395"/>
                  </a:lnTo>
                  <a:lnTo>
                    <a:pt x="359879" y="105204"/>
                  </a:lnTo>
                  <a:lnTo>
                    <a:pt x="360259" y="110243"/>
                  </a:lnTo>
                  <a:lnTo>
                    <a:pt x="360974" y="115691"/>
                  </a:lnTo>
                  <a:lnTo>
                    <a:pt x="366442" y="116825"/>
                  </a:lnTo>
                  <a:lnTo>
                    <a:pt x="371404" y="118006"/>
                  </a:lnTo>
                  <a:lnTo>
                    <a:pt x="375109" y="121139"/>
                  </a:lnTo>
                  <a:lnTo>
                    <a:pt x="379595" y="123778"/>
                  </a:lnTo>
                  <a:lnTo>
                    <a:pt x="384929" y="123949"/>
                  </a:lnTo>
                  <a:lnTo>
                    <a:pt x="384615" y="129836"/>
                  </a:lnTo>
                  <a:lnTo>
                    <a:pt x="378138" y="129521"/>
                  </a:lnTo>
                  <a:lnTo>
                    <a:pt x="373690" y="127769"/>
                  </a:lnTo>
                  <a:lnTo>
                    <a:pt x="369118" y="126092"/>
                  </a:lnTo>
                  <a:lnTo>
                    <a:pt x="364298" y="124644"/>
                  </a:lnTo>
                  <a:lnTo>
                    <a:pt x="359212" y="123159"/>
                  </a:lnTo>
                  <a:lnTo>
                    <a:pt x="352573" y="121568"/>
                  </a:lnTo>
                  <a:lnTo>
                    <a:pt x="347553" y="120006"/>
                  </a:lnTo>
                  <a:lnTo>
                    <a:pt x="341181" y="117910"/>
                  </a:lnTo>
                  <a:lnTo>
                    <a:pt x="329761" y="115844"/>
                  </a:lnTo>
                  <a:lnTo>
                    <a:pt x="321102" y="115367"/>
                  </a:lnTo>
                  <a:lnTo>
                    <a:pt x="315682" y="114891"/>
                  </a:lnTo>
                  <a:lnTo>
                    <a:pt x="310939" y="114062"/>
                  </a:lnTo>
                  <a:lnTo>
                    <a:pt x="307015" y="116882"/>
                  </a:lnTo>
                  <a:lnTo>
                    <a:pt x="310882" y="119720"/>
                  </a:lnTo>
                  <a:lnTo>
                    <a:pt x="315406" y="121997"/>
                  </a:lnTo>
                  <a:lnTo>
                    <a:pt x="313635" y="126902"/>
                  </a:lnTo>
                  <a:lnTo>
                    <a:pt x="310377" y="130588"/>
                  </a:lnTo>
                  <a:lnTo>
                    <a:pt x="305262" y="130160"/>
                  </a:lnTo>
                  <a:lnTo>
                    <a:pt x="303834" y="125473"/>
                  </a:lnTo>
                  <a:lnTo>
                    <a:pt x="292984" y="125616"/>
                  </a:lnTo>
                  <a:lnTo>
                    <a:pt x="289108" y="128588"/>
                  </a:lnTo>
                  <a:lnTo>
                    <a:pt x="284107" y="127864"/>
                  </a:lnTo>
                  <a:lnTo>
                    <a:pt x="279297" y="127893"/>
                  </a:lnTo>
                  <a:lnTo>
                    <a:pt x="273591" y="128283"/>
                  </a:lnTo>
                  <a:lnTo>
                    <a:pt x="269515" y="130969"/>
                  </a:lnTo>
                  <a:lnTo>
                    <a:pt x="264133" y="130921"/>
                  </a:lnTo>
                  <a:lnTo>
                    <a:pt x="258123" y="131626"/>
                  </a:lnTo>
                  <a:lnTo>
                    <a:pt x="259142" y="126711"/>
                  </a:lnTo>
                  <a:lnTo>
                    <a:pt x="263343" y="123854"/>
                  </a:lnTo>
                  <a:lnTo>
                    <a:pt x="255484" y="124368"/>
                  </a:lnTo>
                  <a:lnTo>
                    <a:pt x="246750" y="127759"/>
                  </a:lnTo>
                  <a:lnTo>
                    <a:pt x="240883" y="129121"/>
                  </a:lnTo>
                  <a:lnTo>
                    <a:pt x="235491" y="130674"/>
                  </a:lnTo>
                  <a:lnTo>
                    <a:pt x="230472" y="133208"/>
                  </a:lnTo>
                  <a:lnTo>
                    <a:pt x="222967" y="136265"/>
                  </a:lnTo>
                  <a:lnTo>
                    <a:pt x="217747" y="138084"/>
                  </a:lnTo>
                  <a:lnTo>
                    <a:pt x="214470" y="141713"/>
                  </a:lnTo>
                  <a:lnTo>
                    <a:pt x="214718" y="146590"/>
                  </a:lnTo>
                  <a:lnTo>
                    <a:pt x="207298" y="147428"/>
                  </a:lnTo>
                  <a:lnTo>
                    <a:pt x="201802" y="147390"/>
                  </a:lnTo>
                  <a:lnTo>
                    <a:pt x="196954" y="143866"/>
                  </a:lnTo>
                  <a:lnTo>
                    <a:pt x="191086" y="142094"/>
                  </a:lnTo>
                  <a:lnTo>
                    <a:pt x="193153" y="137265"/>
                  </a:lnTo>
                  <a:lnTo>
                    <a:pt x="198535" y="136694"/>
                  </a:lnTo>
                  <a:lnTo>
                    <a:pt x="196191" y="131179"/>
                  </a:lnTo>
                  <a:lnTo>
                    <a:pt x="190000" y="128693"/>
                  </a:lnTo>
                  <a:lnTo>
                    <a:pt x="182256" y="128388"/>
                  </a:lnTo>
                  <a:lnTo>
                    <a:pt x="176113" y="128140"/>
                  </a:lnTo>
                  <a:lnTo>
                    <a:pt x="170874" y="127216"/>
                  </a:lnTo>
                  <a:lnTo>
                    <a:pt x="177065" y="129769"/>
                  </a:lnTo>
                  <a:lnTo>
                    <a:pt x="181028" y="133560"/>
                  </a:lnTo>
                  <a:lnTo>
                    <a:pt x="181609" y="138818"/>
                  </a:lnTo>
                  <a:lnTo>
                    <a:pt x="186333" y="144695"/>
                  </a:lnTo>
                  <a:lnTo>
                    <a:pt x="190067" y="149257"/>
                  </a:lnTo>
                  <a:lnTo>
                    <a:pt x="187676" y="153848"/>
                  </a:lnTo>
                  <a:lnTo>
                    <a:pt x="190438" y="158411"/>
                  </a:lnTo>
                  <a:lnTo>
                    <a:pt x="186257" y="154401"/>
                  </a:lnTo>
                  <a:lnTo>
                    <a:pt x="181028" y="152781"/>
                  </a:lnTo>
                  <a:lnTo>
                    <a:pt x="174636" y="152029"/>
                  </a:lnTo>
                  <a:lnTo>
                    <a:pt x="169465" y="151467"/>
                  </a:lnTo>
                  <a:lnTo>
                    <a:pt x="161787" y="156315"/>
                  </a:lnTo>
                  <a:lnTo>
                    <a:pt x="153872" y="160449"/>
                  </a:lnTo>
                  <a:lnTo>
                    <a:pt x="158768" y="167164"/>
                  </a:lnTo>
                  <a:lnTo>
                    <a:pt x="157044" y="171765"/>
                  </a:lnTo>
                  <a:lnTo>
                    <a:pt x="144661" y="169660"/>
                  </a:lnTo>
                  <a:lnTo>
                    <a:pt x="137394" y="167707"/>
                  </a:lnTo>
                  <a:lnTo>
                    <a:pt x="130793" y="165450"/>
                  </a:lnTo>
                  <a:lnTo>
                    <a:pt x="126640" y="168174"/>
                  </a:lnTo>
                  <a:lnTo>
                    <a:pt x="130879" y="171736"/>
                  </a:lnTo>
                  <a:lnTo>
                    <a:pt x="136413" y="174860"/>
                  </a:lnTo>
                  <a:lnTo>
                    <a:pt x="141756" y="174927"/>
                  </a:lnTo>
                  <a:lnTo>
                    <a:pt x="143604" y="179537"/>
                  </a:lnTo>
                  <a:lnTo>
                    <a:pt x="138232" y="181156"/>
                  </a:lnTo>
                  <a:lnTo>
                    <a:pt x="128478" y="179127"/>
                  </a:lnTo>
                  <a:lnTo>
                    <a:pt x="124039" y="176061"/>
                  </a:lnTo>
                  <a:lnTo>
                    <a:pt x="118887" y="175375"/>
                  </a:lnTo>
                  <a:lnTo>
                    <a:pt x="112705" y="172832"/>
                  </a:lnTo>
                  <a:lnTo>
                    <a:pt x="110629" y="167840"/>
                  </a:lnTo>
                  <a:lnTo>
                    <a:pt x="106438" y="163316"/>
                  </a:lnTo>
                  <a:lnTo>
                    <a:pt x="108400" y="158658"/>
                  </a:lnTo>
                  <a:lnTo>
                    <a:pt x="102637" y="154486"/>
                  </a:lnTo>
                  <a:lnTo>
                    <a:pt x="97274" y="153305"/>
                  </a:lnTo>
                  <a:lnTo>
                    <a:pt x="91512" y="150695"/>
                  </a:lnTo>
                  <a:lnTo>
                    <a:pt x="85473" y="146800"/>
                  </a:lnTo>
                  <a:lnTo>
                    <a:pt x="80158" y="143856"/>
                  </a:lnTo>
                  <a:lnTo>
                    <a:pt x="87778" y="144504"/>
                  </a:lnTo>
                  <a:lnTo>
                    <a:pt x="92693" y="147466"/>
                  </a:lnTo>
                  <a:lnTo>
                    <a:pt x="97989" y="148333"/>
                  </a:lnTo>
                  <a:lnTo>
                    <a:pt x="104218" y="149438"/>
                  </a:lnTo>
                  <a:lnTo>
                    <a:pt x="113086" y="151924"/>
                  </a:lnTo>
                  <a:lnTo>
                    <a:pt x="130069" y="154134"/>
                  </a:lnTo>
                  <a:lnTo>
                    <a:pt x="138889" y="155725"/>
                  </a:lnTo>
                  <a:lnTo>
                    <a:pt x="145547" y="155229"/>
                  </a:lnTo>
                  <a:lnTo>
                    <a:pt x="152624" y="153543"/>
                  </a:lnTo>
                  <a:lnTo>
                    <a:pt x="157482" y="150534"/>
                  </a:lnTo>
                  <a:lnTo>
                    <a:pt x="160930" y="146971"/>
                  </a:lnTo>
                  <a:lnTo>
                    <a:pt x="157996" y="142599"/>
                  </a:lnTo>
                  <a:lnTo>
                    <a:pt x="155701" y="138075"/>
                  </a:lnTo>
                  <a:lnTo>
                    <a:pt x="150452" y="137075"/>
                  </a:lnTo>
                  <a:lnTo>
                    <a:pt x="146128" y="134579"/>
                  </a:lnTo>
                  <a:lnTo>
                    <a:pt x="138203" y="132265"/>
                  </a:lnTo>
                  <a:lnTo>
                    <a:pt x="133279" y="130303"/>
                  </a:lnTo>
                  <a:lnTo>
                    <a:pt x="128478" y="129188"/>
                  </a:lnTo>
                  <a:lnTo>
                    <a:pt x="123678" y="126893"/>
                  </a:lnTo>
                  <a:lnTo>
                    <a:pt x="118315" y="125064"/>
                  </a:lnTo>
                  <a:lnTo>
                    <a:pt x="113562" y="123321"/>
                  </a:lnTo>
                  <a:lnTo>
                    <a:pt x="108857" y="122054"/>
                  </a:lnTo>
                  <a:lnTo>
                    <a:pt x="102990" y="120949"/>
                  </a:lnTo>
                  <a:lnTo>
                    <a:pt x="98151" y="120996"/>
                  </a:lnTo>
                  <a:lnTo>
                    <a:pt x="93350" y="120215"/>
                  </a:lnTo>
                  <a:lnTo>
                    <a:pt x="87864" y="120168"/>
                  </a:lnTo>
                  <a:lnTo>
                    <a:pt x="84425" y="123530"/>
                  </a:lnTo>
                  <a:lnTo>
                    <a:pt x="86759" y="119320"/>
                  </a:lnTo>
                  <a:lnTo>
                    <a:pt x="82091" y="120253"/>
                  </a:lnTo>
                  <a:lnTo>
                    <a:pt x="77291" y="118663"/>
                  </a:lnTo>
                  <a:lnTo>
                    <a:pt x="81777" y="117053"/>
                  </a:lnTo>
                  <a:lnTo>
                    <a:pt x="77520" y="114739"/>
                  </a:lnTo>
                  <a:lnTo>
                    <a:pt x="72843" y="113300"/>
                  </a:lnTo>
                  <a:lnTo>
                    <a:pt x="69052" y="116491"/>
                  </a:lnTo>
                  <a:lnTo>
                    <a:pt x="63604" y="114777"/>
                  </a:lnTo>
                  <a:lnTo>
                    <a:pt x="59022" y="116291"/>
                  </a:lnTo>
                  <a:lnTo>
                    <a:pt x="55459" y="119463"/>
                  </a:lnTo>
                  <a:lnTo>
                    <a:pt x="51002" y="123330"/>
                  </a:lnTo>
                  <a:lnTo>
                    <a:pt x="46049" y="124378"/>
                  </a:lnTo>
                  <a:lnTo>
                    <a:pt x="49907" y="132265"/>
                  </a:lnTo>
                  <a:lnTo>
                    <a:pt x="55965" y="133598"/>
                  </a:lnTo>
                  <a:lnTo>
                    <a:pt x="62898" y="137999"/>
                  </a:lnTo>
                  <a:lnTo>
                    <a:pt x="60203" y="141923"/>
                  </a:lnTo>
                  <a:lnTo>
                    <a:pt x="56784" y="145428"/>
                  </a:lnTo>
                  <a:lnTo>
                    <a:pt x="60156" y="149314"/>
                  </a:lnTo>
                  <a:lnTo>
                    <a:pt x="63680" y="152839"/>
                  </a:lnTo>
                  <a:lnTo>
                    <a:pt x="67337" y="156134"/>
                  </a:lnTo>
                  <a:lnTo>
                    <a:pt x="67547" y="161163"/>
                  </a:lnTo>
                  <a:lnTo>
                    <a:pt x="69118" y="166164"/>
                  </a:lnTo>
                  <a:lnTo>
                    <a:pt x="72433" y="171346"/>
                  </a:lnTo>
                  <a:lnTo>
                    <a:pt x="75395" y="175356"/>
                  </a:lnTo>
                  <a:lnTo>
                    <a:pt x="75748" y="180833"/>
                  </a:lnTo>
                  <a:lnTo>
                    <a:pt x="78682" y="184919"/>
                  </a:lnTo>
                  <a:lnTo>
                    <a:pt x="83501" y="186738"/>
                  </a:lnTo>
                  <a:lnTo>
                    <a:pt x="87540" y="189443"/>
                  </a:lnTo>
                  <a:lnTo>
                    <a:pt x="88826" y="194291"/>
                  </a:lnTo>
                  <a:lnTo>
                    <a:pt x="85949" y="198244"/>
                  </a:lnTo>
                  <a:lnTo>
                    <a:pt x="82063" y="201492"/>
                  </a:lnTo>
                  <a:lnTo>
                    <a:pt x="77615" y="205712"/>
                  </a:lnTo>
                  <a:lnTo>
                    <a:pt x="74043" y="209160"/>
                  </a:lnTo>
                  <a:lnTo>
                    <a:pt x="69994" y="211837"/>
                  </a:lnTo>
                  <a:lnTo>
                    <a:pt x="65680" y="215418"/>
                  </a:lnTo>
                  <a:lnTo>
                    <a:pt x="70547" y="216437"/>
                  </a:lnTo>
                  <a:lnTo>
                    <a:pt x="73472" y="221733"/>
                  </a:lnTo>
                  <a:lnTo>
                    <a:pt x="82558" y="223019"/>
                  </a:lnTo>
                  <a:lnTo>
                    <a:pt x="76786" y="224867"/>
                  </a:lnTo>
                  <a:lnTo>
                    <a:pt x="72490" y="227391"/>
                  </a:lnTo>
                  <a:lnTo>
                    <a:pt x="67690" y="227429"/>
                  </a:lnTo>
                  <a:lnTo>
                    <a:pt x="68785" y="232201"/>
                  </a:lnTo>
                  <a:lnTo>
                    <a:pt x="65280" y="236487"/>
                  </a:lnTo>
                  <a:lnTo>
                    <a:pt x="65051" y="244145"/>
                  </a:lnTo>
                  <a:lnTo>
                    <a:pt x="67195" y="248451"/>
                  </a:lnTo>
                  <a:lnTo>
                    <a:pt x="65280" y="252822"/>
                  </a:lnTo>
                  <a:lnTo>
                    <a:pt x="69518" y="256309"/>
                  </a:lnTo>
                  <a:lnTo>
                    <a:pt x="70100" y="261347"/>
                  </a:lnTo>
                  <a:lnTo>
                    <a:pt x="73881" y="265338"/>
                  </a:lnTo>
                  <a:lnTo>
                    <a:pt x="76148" y="269739"/>
                  </a:lnTo>
                  <a:lnTo>
                    <a:pt x="80996" y="271082"/>
                  </a:lnTo>
                  <a:lnTo>
                    <a:pt x="86254" y="272415"/>
                  </a:lnTo>
                  <a:lnTo>
                    <a:pt x="89817" y="275835"/>
                  </a:lnTo>
                  <a:lnTo>
                    <a:pt x="94512" y="274006"/>
                  </a:lnTo>
                  <a:lnTo>
                    <a:pt x="99379" y="275254"/>
                  </a:lnTo>
                  <a:lnTo>
                    <a:pt x="103913" y="277730"/>
                  </a:lnTo>
                  <a:lnTo>
                    <a:pt x="105332" y="282921"/>
                  </a:lnTo>
                  <a:lnTo>
                    <a:pt x="106209" y="287684"/>
                  </a:lnTo>
                  <a:lnTo>
                    <a:pt x="109743" y="291513"/>
                  </a:lnTo>
                  <a:lnTo>
                    <a:pt x="114114" y="294761"/>
                  </a:lnTo>
                  <a:lnTo>
                    <a:pt x="117296" y="299152"/>
                  </a:lnTo>
                  <a:lnTo>
                    <a:pt x="122801" y="299609"/>
                  </a:lnTo>
                  <a:lnTo>
                    <a:pt x="126354" y="303019"/>
                  </a:lnTo>
                  <a:lnTo>
                    <a:pt x="123011" y="306524"/>
                  </a:lnTo>
                  <a:lnTo>
                    <a:pt x="118229" y="307277"/>
                  </a:lnTo>
                  <a:lnTo>
                    <a:pt x="113458" y="307505"/>
                  </a:lnTo>
                  <a:lnTo>
                    <a:pt x="116648" y="311173"/>
                  </a:lnTo>
                  <a:lnTo>
                    <a:pt x="117972" y="316145"/>
                  </a:lnTo>
                  <a:lnTo>
                    <a:pt x="121334" y="319583"/>
                  </a:lnTo>
                  <a:lnTo>
                    <a:pt x="125868" y="317831"/>
                  </a:lnTo>
                  <a:lnTo>
                    <a:pt x="131279" y="317497"/>
                  </a:lnTo>
                  <a:lnTo>
                    <a:pt x="136517" y="316507"/>
                  </a:lnTo>
                  <a:lnTo>
                    <a:pt x="141547" y="318069"/>
                  </a:lnTo>
                  <a:lnTo>
                    <a:pt x="144623" y="321907"/>
                  </a:lnTo>
                  <a:lnTo>
                    <a:pt x="145871" y="326546"/>
                  </a:lnTo>
                  <a:lnTo>
                    <a:pt x="149366" y="329975"/>
                  </a:lnTo>
                  <a:lnTo>
                    <a:pt x="154396" y="330566"/>
                  </a:lnTo>
                  <a:lnTo>
                    <a:pt x="158015" y="333871"/>
                  </a:lnTo>
                  <a:lnTo>
                    <a:pt x="159940" y="338424"/>
                  </a:lnTo>
                  <a:lnTo>
                    <a:pt x="164721" y="340129"/>
                  </a:lnTo>
                  <a:lnTo>
                    <a:pt x="169274" y="341729"/>
                  </a:lnTo>
                  <a:lnTo>
                    <a:pt x="174541" y="341462"/>
                  </a:lnTo>
                  <a:lnTo>
                    <a:pt x="179151" y="339948"/>
                  </a:lnTo>
                  <a:lnTo>
                    <a:pt x="182914" y="343100"/>
                  </a:lnTo>
                  <a:lnTo>
                    <a:pt x="187143" y="345701"/>
                  </a:lnTo>
                  <a:lnTo>
                    <a:pt x="191963" y="345739"/>
                  </a:lnTo>
                  <a:lnTo>
                    <a:pt x="196515" y="347549"/>
                  </a:lnTo>
                  <a:lnTo>
                    <a:pt x="201392" y="348549"/>
                  </a:lnTo>
                  <a:lnTo>
                    <a:pt x="206422" y="350720"/>
                  </a:lnTo>
                  <a:lnTo>
                    <a:pt x="210593" y="353444"/>
                  </a:lnTo>
                  <a:lnTo>
                    <a:pt x="207383" y="357016"/>
                  </a:lnTo>
                  <a:lnTo>
                    <a:pt x="207374" y="361912"/>
                  </a:lnTo>
                  <a:lnTo>
                    <a:pt x="210612" y="365922"/>
                  </a:lnTo>
                  <a:lnTo>
                    <a:pt x="210412" y="370847"/>
                  </a:lnTo>
                  <a:lnTo>
                    <a:pt x="204783" y="371885"/>
                  </a:lnTo>
                  <a:lnTo>
                    <a:pt x="200516" y="374162"/>
                  </a:lnTo>
                  <a:lnTo>
                    <a:pt x="195944" y="375914"/>
                  </a:lnTo>
                  <a:lnTo>
                    <a:pt x="196458" y="380962"/>
                  </a:lnTo>
                  <a:lnTo>
                    <a:pt x="202068" y="379248"/>
                  </a:lnTo>
                  <a:lnTo>
                    <a:pt x="206831" y="381563"/>
                  </a:lnTo>
                  <a:lnTo>
                    <a:pt x="199773" y="384191"/>
                  </a:lnTo>
                  <a:lnTo>
                    <a:pt x="195848" y="387115"/>
                  </a:lnTo>
                  <a:lnTo>
                    <a:pt x="199125" y="391926"/>
                  </a:lnTo>
                  <a:lnTo>
                    <a:pt x="196030" y="397088"/>
                  </a:lnTo>
                  <a:lnTo>
                    <a:pt x="193943" y="402537"/>
                  </a:lnTo>
                  <a:lnTo>
                    <a:pt x="188943" y="403079"/>
                  </a:lnTo>
                  <a:lnTo>
                    <a:pt x="184590" y="405022"/>
                  </a:lnTo>
                  <a:lnTo>
                    <a:pt x="191257" y="407642"/>
                  </a:lnTo>
                  <a:lnTo>
                    <a:pt x="195391" y="411728"/>
                  </a:lnTo>
                  <a:lnTo>
                    <a:pt x="203764" y="415167"/>
                  </a:lnTo>
                  <a:lnTo>
                    <a:pt x="209984" y="417729"/>
                  </a:lnTo>
                  <a:lnTo>
                    <a:pt x="216356" y="422120"/>
                  </a:lnTo>
                  <a:lnTo>
                    <a:pt x="223033" y="427854"/>
                  </a:lnTo>
                  <a:lnTo>
                    <a:pt x="227471" y="425930"/>
                  </a:lnTo>
                  <a:lnTo>
                    <a:pt x="232605" y="426730"/>
                  </a:lnTo>
                  <a:lnTo>
                    <a:pt x="237073" y="428654"/>
                  </a:lnTo>
                  <a:lnTo>
                    <a:pt x="241835" y="429826"/>
                  </a:lnTo>
                  <a:lnTo>
                    <a:pt x="246626" y="430197"/>
                  </a:lnTo>
                  <a:lnTo>
                    <a:pt x="251951" y="431197"/>
                  </a:lnTo>
                  <a:lnTo>
                    <a:pt x="256589" y="432921"/>
                  </a:lnTo>
                  <a:lnTo>
                    <a:pt x="261152" y="434540"/>
                  </a:lnTo>
                  <a:lnTo>
                    <a:pt x="264695" y="438103"/>
                  </a:lnTo>
                  <a:lnTo>
                    <a:pt x="269448" y="436950"/>
                  </a:lnTo>
                  <a:lnTo>
                    <a:pt x="274601" y="436522"/>
                  </a:lnTo>
                  <a:lnTo>
                    <a:pt x="279564" y="437198"/>
                  </a:lnTo>
                  <a:lnTo>
                    <a:pt x="284107" y="439160"/>
                  </a:lnTo>
                  <a:lnTo>
                    <a:pt x="286460" y="443694"/>
                  </a:lnTo>
                  <a:lnTo>
                    <a:pt x="291194" y="445666"/>
                  </a:lnTo>
                  <a:lnTo>
                    <a:pt x="295680" y="447647"/>
                  </a:lnTo>
                  <a:lnTo>
                    <a:pt x="300414" y="449914"/>
                  </a:lnTo>
                  <a:lnTo>
                    <a:pt x="304291" y="453181"/>
                  </a:lnTo>
                  <a:lnTo>
                    <a:pt x="308872" y="455362"/>
                  </a:lnTo>
                  <a:close/>
                  <a:moveTo>
                    <a:pt x="445994" y="5830"/>
                  </a:moveTo>
                  <a:lnTo>
                    <a:pt x="439146" y="4763"/>
                  </a:lnTo>
                  <a:lnTo>
                    <a:pt x="445994" y="5830"/>
                  </a:lnTo>
                  <a:close/>
                  <a:moveTo>
                    <a:pt x="467930" y="19012"/>
                  </a:moveTo>
                  <a:lnTo>
                    <a:pt x="460272" y="17822"/>
                  </a:lnTo>
                  <a:lnTo>
                    <a:pt x="465473" y="18565"/>
                  </a:lnTo>
                  <a:close/>
                  <a:moveTo>
                    <a:pt x="470340" y="16812"/>
                  </a:moveTo>
                  <a:lnTo>
                    <a:pt x="475845" y="16203"/>
                  </a:lnTo>
                  <a:lnTo>
                    <a:pt x="471864" y="13507"/>
                  </a:lnTo>
                  <a:lnTo>
                    <a:pt x="465892" y="13364"/>
                  </a:lnTo>
                  <a:lnTo>
                    <a:pt x="459634" y="13164"/>
                  </a:lnTo>
                  <a:lnTo>
                    <a:pt x="464063" y="15393"/>
                  </a:lnTo>
                  <a:lnTo>
                    <a:pt x="469311" y="15974"/>
                  </a:lnTo>
                  <a:close/>
                  <a:moveTo>
                    <a:pt x="476750" y="13669"/>
                  </a:moveTo>
                  <a:lnTo>
                    <a:pt x="482665" y="12802"/>
                  </a:lnTo>
                  <a:lnTo>
                    <a:pt x="488666" y="12030"/>
                  </a:lnTo>
                  <a:lnTo>
                    <a:pt x="497553" y="11973"/>
                  </a:lnTo>
                  <a:lnTo>
                    <a:pt x="495543" y="7639"/>
                  </a:lnTo>
                  <a:lnTo>
                    <a:pt x="489304" y="6725"/>
                  </a:lnTo>
                  <a:lnTo>
                    <a:pt x="483942" y="5420"/>
                  </a:lnTo>
                  <a:lnTo>
                    <a:pt x="479236" y="4668"/>
                  </a:lnTo>
                  <a:lnTo>
                    <a:pt x="474455" y="4115"/>
                  </a:lnTo>
                  <a:lnTo>
                    <a:pt x="469159" y="5706"/>
                  </a:lnTo>
                  <a:lnTo>
                    <a:pt x="464244" y="6068"/>
                  </a:lnTo>
                  <a:lnTo>
                    <a:pt x="461377" y="10326"/>
                  </a:lnTo>
                  <a:lnTo>
                    <a:pt x="469159" y="12364"/>
                  </a:lnTo>
                  <a:lnTo>
                    <a:pt x="463339" y="12364"/>
                  </a:lnTo>
                  <a:lnTo>
                    <a:pt x="469597" y="12754"/>
                  </a:lnTo>
                  <a:lnTo>
                    <a:pt x="475188" y="13574"/>
                  </a:lnTo>
                  <a:close/>
                  <a:moveTo>
                    <a:pt x="472998" y="19479"/>
                  </a:moveTo>
                  <a:lnTo>
                    <a:pt x="477950" y="19308"/>
                  </a:lnTo>
                  <a:lnTo>
                    <a:pt x="471836" y="18974"/>
                  </a:lnTo>
                  <a:close/>
                  <a:moveTo>
                    <a:pt x="480522" y="22508"/>
                  </a:moveTo>
                  <a:lnTo>
                    <a:pt x="475484" y="21879"/>
                  </a:lnTo>
                  <a:lnTo>
                    <a:pt x="480522" y="22508"/>
                  </a:lnTo>
                  <a:close/>
                  <a:moveTo>
                    <a:pt x="524052" y="25289"/>
                  </a:moveTo>
                  <a:lnTo>
                    <a:pt x="529814" y="24842"/>
                  </a:lnTo>
                  <a:lnTo>
                    <a:pt x="526271" y="21251"/>
                  </a:lnTo>
                  <a:lnTo>
                    <a:pt x="524452" y="16774"/>
                  </a:lnTo>
                  <a:lnTo>
                    <a:pt x="519832" y="14383"/>
                  </a:lnTo>
                  <a:lnTo>
                    <a:pt x="514603" y="13554"/>
                  </a:lnTo>
                  <a:lnTo>
                    <a:pt x="509135" y="15212"/>
                  </a:lnTo>
                  <a:lnTo>
                    <a:pt x="504935" y="12859"/>
                  </a:lnTo>
                  <a:lnTo>
                    <a:pt x="498953" y="12392"/>
                  </a:lnTo>
                  <a:lnTo>
                    <a:pt x="494162" y="12878"/>
                  </a:lnTo>
                  <a:lnTo>
                    <a:pt x="489304" y="12935"/>
                  </a:lnTo>
                  <a:lnTo>
                    <a:pt x="484523" y="12888"/>
                  </a:lnTo>
                  <a:lnTo>
                    <a:pt x="480475" y="16507"/>
                  </a:lnTo>
                  <a:lnTo>
                    <a:pt x="475521" y="17698"/>
                  </a:lnTo>
                  <a:lnTo>
                    <a:pt x="480503" y="18441"/>
                  </a:lnTo>
                  <a:lnTo>
                    <a:pt x="486342" y="18565"/>
                  </a:lnTo>
                  <a:lnTo>
                    <a:pt x="492619" y="21422"/>
                  </a:lnTo>
                  <a:lnTo>
                    <a:pt x="497210" y="22870"/>
                  </a:lnTo>
                  <a:lnTo>
                    <a:pt x="505230" y="23241"/>
                  </a:lnTo>
                  <a:lnTo>
                    <a:pt x="510355" y="23051"/>
                  </a:lnTo>
                  <a:lnTo>
                    <a:pt x="515127" y="24222"/>
                  </a:lnTo>
                  <a:lnTo>
                    <a:pt x="520556" y="25042"/>
                  </a:lnTo>
                  <a:close/>
                  <a:moveTo>
                    <a:pt x="539644" y="50464"/>
                  </a:moveTo>
                  <a:lnTo>
                    <a:pt x="534720" y="48702"/>
                  </a:lnTo>
                  <a:lnTo>
                    <a:pt x="539606" y="50321"/>
                  </a:lnTo>
                  <a:close/>
                  <a:moveTo>
                    <a:pt x="542473" y="33290"/>
                  </a:moveTo>
                  <a:lnTo>
                    <a:pt x="549083" y="31938"/>
                  </a:lnTo>
                  <a:lnTo>
                    <a:pt x="555284" y="30909"/>
                  </a:lnTo>
                  <a:lnTo>
                    <a:pt x="560456" y="30747"/>
                  </a:lnTo>
                  <a:lnTo>
                    <a:pt x="565961" y="30566"/>
                  </a:lnTo>
                  <a:lnTo>
                    <a:pt x="573096" y="29614"/>
                  </a:lnTo>
                  <a:lnTo>
                    <a:pt x="578315" y="27870"/>
                  </a:lnTo>
                  <a:lnTo>
                    <a:pt x="573877" y="25137"/>
                  </a:lnTo>
                  <a:lnTo>
                    <a:pt x="569076" y="24785"/>
                  </a:lnTo>
                  <a:lnTo>
                    <a:pt x="563752" y="23099"/>
                  </a:lnTo>
                  <a:lnTo>
                    <a:pt x="559161" y="21698"/>
                  </a:lnTo>
                  <a:lnTo>
                    <a:pt x="554236" y="22727"/>
                  </a:lnTo>
                  <a:lnTo>
                    <a:pt x="549150" y="19536"/>
                  </a:lnTo>
                  <a:lnTo>
                    <a:pt x="544388" y="20803"/>
                  </a:lnTo>
                  <a:lnTo>
                    <a:pt x="539891" y="22594"/>
                  </a:lnTo>
                  <a:lnTo>
                    <a:pt x="545225" y="23413"/>
                  </a:lnTo>
                  <a:lnTo>
                    <a:pt x="540054" y="23013"/>
                  </a:lnTo>
                  <a:lnTo>
                    <a:pt x="544949" y="25451"/>
                  </a:lnTo>
                  <a:lnTo>
                    <a:pt x="539815" y="25185"/>
                  </a:lnTo>
                  <a:lnTo>
                    <a:pt x="541158" y="29833"/>
                  </a:lnTo>
                  <a:close/>
                  <a:moveTo>
                    <a:pt x="599337" y="32166"/>
                  </a:moveTo>
                  <a:lnTo>
                    <a:pt x="593251" y="30947"/>
                  </a:lnTo>
                  <a:lnTo>
                    <a:pt x="598118" y="31890"/>
                  </a:lnTo>
                  <a:close/>
                  <a:moveTo>
                    <a:pt x="658459" y="47454"/>
                  </a:moveTo>
                  <a:lnTo>
                    <a:pt x="653630" y="45673"/>
                  </a:lnTo>
                  <a:lnTo>
                    <a:pt x="658459" y="47454"/>
                  </a:lnTo>
                  <a:close/>
                  <a:moveTo>
                    <a:pt x="690092" y="70361"/>
                  </a:moveTo>
                  <a:lnTo>
                    <a:pt x="686996" y="65942"/>
                  </a:lnTo>
                  <a:lnTo>
                    <a:pt x="678299" y="65542"/>
                  </a:lnTo>
                  <a:lnTo>
                    <a:pt x="681986" y="69018"/>
                  </a:lnTo>
                  <a:lnTo>
                    <a:pt x="687081" y="70009"/>
                  </a:lnTo>
                  <a:close/>
                  <a:moveTo>
                    <a:pt x="828376" y="83687"/>
                  </a:moveTo>
                  <a:lnTo>
                    <a:pt x="834157" y="83211"/>
                  </a:lnTo>
                  <a:lnTo>
                    <a:pt x="829366" y="83516"/>
                  </a:lnTo>
                  <a:close/>
                  <a:moveTo>
                    <a:pt x="838348" y="87983"/>
                  </a:moveTo>
                  <a:lnTo>
                    <a:pt x="833652" y="86583"/>
                  </a:lnTo>
                  <a:lnTo>
                    <a:pt x="827603" y="86421"/>
                  </a:lnTo>
                  <a:lnTo>
                    <a:pt x="832624" y="87459"/>
                  </a:lnTo>
                  <a:lnTo>
                    <a:pt x="838348" y="87983"/>
                  </a:lnTo>
                  <a:close/>
                  <a:moveTo>
                    <a:pt x="850007" y="57408"/>
                  </a:moveTo>
                  <a:lnTo>
                    <a:pt x="845597" y="54121"/>
                  </a:lnTo>
                  <a:lnTo>
                    <a:pt x="850007" y="57408"/>
                  </a:lnTo>
                  <a:close/>
                  <a:moveTo>
                    <a:pt x="875258" y="72438"/>
                  </a:moveTo>
                  <a:lnTo>
                    <a:pt x="866961" y="69238"/>
                  </a:lnTo>
                  <a:lnTo>
                    <a:pt x="871990" y="71362"/>
                  </a:lnTo>
                  <a:close/>
                  <a:moveTo>
                    <a:pt x="887430" y="64637"/>
                  </a:moveTo>
                  <a:lnTo>
                    <a:pt x="892431" y="62894"/>
                  </a:lnTo>
                  <a:lnTo>
                    <a:pt x="902070" y="61532"/>
                  </a:lnTo>
                  <a:lnTo>
                    <a:pt x="907833" y="61494"/>
                  </a:lnTo>
                  <a:lnTo>
                    <a:pt x="913234" y="62199"/>
                  </a:lnTo>
                  <a:lnTo>
                    <a:pt x="918158" y="61561"/>
                  </a:lnTo>
                  <a:lnTo>
                    <a:pt x="911176" y="60275"/>
                  </a:lnTo>
                  <a:lnTo>
                    <a:pt x="905956" y="59389"/>
                  </a:lnTo>
                  <a:lnTo>
                    <a:pt x="900994" y="57931"/>
                  </a:lnTo>
                  <a:lnTo>
                    <a:pt x="896355" y="56045"/>
                  </a:lnTo>
                  <a:lnTo>
                    <a:pt x="901004" y="54445"/>
                  </a:lnTo>
                  <a:lnTo>
                    <a:pt x="904394" y="57912"/>
                  </a:lnTo>
                  <a:lnTo>
                    <a:pt x="908890" y="59493"/>
                  </a:lnTo>
                  <a:lnTo>
                    <a:pt x="914062" y="60408"/>
                  </a:lnTo>
                  <a:lnTo>
                    <a:pt x="918834" y="60703"/>
                  </a:lnTo>
                  <a:lnTo>
                    <a:pt x="920949" y="56084"/>
                  </a:lnTo>
                  <a:lnTo>
                    <a:pt x="914224" y="54655"/>
                  </a:lnTo>
                  <a:lnTo>
                    <a:pt x="909423" y="53988"/>
                  </a:lnTo>
                  <a:lnTo>
                    <a:pt x="903137" y="52902"/>
                  </a:lnTo>
                  <a:lnTo>
                    <a:pt x="895079" y="52874"/>
                  </a:lnTo>
                  <a:lnTo>
                    <a:pt x="890117" y="51759"/>
                  </a:lnTo>
                  <a:lnTo>
                    <a:pt x="884277" y="50464"/>
                  </a:lnTo>
                  <a:lnTo>
                    <a:pt x="879534" y="49816"/>
                  </a:lnTo>
                  <a:lnTo>
                    <a:pt x="884487" y="51254"/>
                  </a:lnTo>
                  <a:lnTo>
                    <a:pt x="879201" y="51111"/>
                  </a:lnTo>
                  <a:lnTo>
                    <a:pt x="883849" y="54093"/>
                  </a:lnTo>
                  <a:lnTo>
                    <a:pt x="878743" y="53340"/>
                  </a:lnTo>
                  <a:lnTo>
                    <a:pt x="873581" y="52655"/>
                  </a:lnTo>
                  <a:lnTo>
                    <a:pt x="868028" y="51178"/>
                  </a:lnTo>
                  <a:lnTo>
                    <a:pt x="862303" y="49959"/>
                  </a:lnTo>
                  <a:lnTo>
                    <a:pt x="857017" y="50292"/>
                  </a:lnTo>
                  <a:lnTo>
                    <a:pt x="856626" y="55055"/>
                  </a:lnTo>
                  <a:lnTo>
                    <a:pt x="861027" y="57293"/>
                  </a:lnTo>
                  <a:lnTo>
                    <a:pt x="867475" y="60332"/>
                  </a:lnTo>
                  <a:lnTo>
                    <a:pt x="873143" y="61465"/>
                  </a:lnTo>
                  <a:lnTo>
                    <a:pt x="878191" y="63370"/>
                  </a:lnTo>
                  <a:lnTo>
                    <a:pt x="886954" y="64627"/>
                  </a:lnTo>
                  <a:close/>
                  <a:moveTo>
                    <a:pt x="908271" y="72105"/>
                  </a:moveTo>
                  <a:lnTo>
                    <a:pt x="902870" y="68523"/>
                  </a:lnTo>
                  <a:lnTo>
                    <a:pt x="907033" y="71809"/>
                  </a:lnTo>
                  <a:close/>
                  <a:moveTo>
                    <a:pt x="940923" y="79639"/>
                  </a:moveTo>
                  <a:lnTo>
                    <a:pt x="936713" y="75867"/>
                  </a:lnTo>
                  <a:lnTo>
                    <a:pt x="929264" y="73933"/>
                  </a:lnTo>
                  <a:lnTo>
                    <a:pt x="923130" y="72695"/>
                  </a:lnTo>
                  <a:lnTo>
                    <a:pt x="917358" y="72505"/>
                  </a:lnTo>
                  <a:lnTo>
                    <a:pt x="914338" y="76934"/>
                  </a:lnTo>
                  <a:lnTo>
                    <a:pt x="922959" y="77982"/>
                  </a:lnTo>
                  <a:lnTo>
                    <a:pt x="932874" y="78982"/>
                  </a:lnTo>
                  <a:lnTo>
                    <a:pt x="940923" y="79639"/>
                  </a:lnTo>
                  <a:close/>
                  <a:moveTo>
                    <a:pt x="923101" y="97927"/>
                  </a:moveTo>
                  <a:lnTo>
                    <a:pt x="917310" y="96079"/>
                  </a:lnTo>
                  <a:lnTo>
                    <a:pt x="922092" y="97717"/>
                  </a:lnTo>
                  <a:close/>
                  <a:moveTo>
                    <a:pt x="930788" y="45454"/>
                  </a:moveTo>
                  <a:lnTo>
                    <a:pt x="926035" y="44939"/>
                  </a:lnTo>
                  <a:lnTo>
                    <a:pt x="930788" y="45454"/>
                  </a:lnTo>
                  <a:close/>
                  <a:moveTo>
                    <a:pt x="963049" y="63656"/>
                  </a:moveTo>
                  <a:lnTo>
                    <a:pt x="968279" y="62951"/>
                  </a:lnTo>
                  <a:lnTo>
                    <a:pt x="964888" y="59198"/>
                  </a:lnTo>
                  <a:lnTo>
                    <a:pt x="956544" y="58379"/>
                  </a:lnTo>
                  <a:lnTo>
                    <a:pt x="951695" y="58970"/>
                  </a:lnTo>
                  <a:lnTo>
                    <a:pt x="946743" y="57122"/>
                  </a:lnTo>
                  <a:lnTo>
                    <a:pt x="939704" y="56693"/>
                  </a:lnTo>
                  <a:lnTo>
                    <a:pt x="934979" y="57541"/>
                  </a:lnTo>
                  <a:lnTo>
                    <a:pt x="928569" y="55293"/>
                  </a:lnTo>
                  <a:lnTo>
                    <a:pt x="932265" y="58465"/>
                  </a:lnTo>
                  <a:lnTo>
                    <a:pt x="938922" y="59855"/>
                  </a:lnTo>
                  <a:lnTo>
                    <a:pt x="948733" y="61332"/>
                  </a:lnTo>
                  <a:lnTo>
                    <a:pt x="954057" y="62818"/>
                  </a:lnTo>
                  <a:lnTo>
                    <a:pt x="960125" y="63561"/>
                  </a:lnTo>
                  <a:close/>
                  <a:moveTo>
                    <a:pt x="1208851" y="117377"/>
                  </a:moveTo>
                  <a:lnTo>
                    <a:pt x="1203622" y="113643"/>
                  </a:lnTo>
                  <a:lnTo>
                    <a:pt x="1198879" y="112967"/>
                  </a:lnTo>
                  <a:lnTo>
                    <a:pt x="1193888" y="112519"/>
                  </a:lnTo>
                  <a:lnTo>
                    <a:pt x="1197650" y="115729"/>
                  </a:lnTo>
                  <a:lnTo>
                    <a:pt x="1203079" y="116863"/>
                  </a:lnTo>
                  <a:lnTo>
                    <a:pt x="1208851" y="117377"/>
                  </a:lnTo>
                  <a:close/>
                  <a:moveTo>
                    <a:pt x="1266059" y="104404"/>
                  </a:moveTo>
                  <a:lnTo>
                    <a:pt x="1271850" y="103042"/>
                  </a:lnTo>
                  <a:lnTo>
                    <a:pt x="1262115" y="96670"/>
                  </a:lnTo>
                  <a:lnTo>
                    <a:pt x="1259572" y="101413"/>
                  </a:lnTo>
                  <a:lnTo>
                    <a:pt x="1264725" y="103613"/>
                  </a:lnTo>
                  <a:close/>
                  <a:moveTo>
                    <a:pt x="1130204" y="288884"/>
                  </a:moveTo>
                  <a:lnTo>
                    <a:pt x="1130689" y="283779"/>
                  </a:lnTo>
                  <a:lnTo>
                    <a:pt x="1122755" y="282007"/>
                  </a:lnTo>
                  <a:lnTo>
                    <a:pt x="1124231" y="287094"/>
                  </a:lnTo>
                  <a:lnTo>
                    <a:pt x="1130204" y="288884"/>
                  </a:lnTo>
                  <a:close/>
                  <a:moveTo>
                    <a:pt x="1259343" y="396374"/>
                  </a:moveTo>
                  <a:lnTo>
                    <a:pt x="1257201" y="390297"/>
                  </a:lnTo>
                  <a:lnTo>
                    <a:pt x="1262268" y="387554"/>
                  </a:lnTo>
                  <a:lnTo>
                    <a:pt x="1266983" y="389354"/>
                  </a:lnTo>
                  <a:lnTo>
                    <a:pt x="1271897" y="394916"/>
                  </a:lnTo>
                  <a:lnTo>
                    <a:pt x="1267621" y="387839"/>
                  </a:lnTo>
                  <a:lnTo>
                    <a:pt x="1263458" y="385201"/>
                  </a:lnTo>
                  <a:lnTo>
                    <a:pt x="1259267" y="382705"/>
                  </a:lnTo>
                  <a:lnTo>
                    <a:pt x="1253905" y="377981"/>
                  </a:lnTo>
                  <a:lnTo>
                    <a:pt x="1246370" y="372733"/>
                  </a:lnTo>
                  <a:lnTo>
                    <a:pt x="1243837" y="368561"/>
                  </a:lnTo>
                  <a:lnTo>
                    <a:pt x="1241732" y="363446"/>
                  </a:lnTo>
                  <a:lnTo>
                    <a:pt x="1239637" y="357835"/>
                  </a:lnTo>
                  <a:lnTo>
                    <a:pt x="1243255" y="353797"/>
                  </a:lnTo>
                  <a:lnTo>
                    <a:pt x="1249647" y="355150"/>
                  </a:lnTo>
                  <a:lnTo>
                    <a:pt x="1254076" y="357626"/>
                  </a:lnTo>
                  <a:lnTo>
                    <a:pt x="1260134" y="362208"/>
                  </a:lnTo>
                  <a:lnTo>
                    <a:pt x="1253495" y="357188"/>
                  </a:lnTo>
                  <a:lnTo>
                    <a:pt x="1248999" y="353054"/>
                  </a:lnTo>
                  <a:lnTo>
                    <a:pt x="1244218" y="348349"/>
                  </a:lnTo>
                  <a:lnTo>
                    <a:pt x="1237655" y="343215"/>
                  </a:lnTo>
                  <a:lnTo>
                    <a:pt x="1231340" y="338090"/>
                  </a:lnTo>
                  <a:lnTo>
                    <a:pt x="1226292" y="333356"/>
                  </a:lnTo>
                  <a:lnTo>
                    <a:pt x="1222282" y="330451"/>
                  </a:lnTo>
                  <a:lnTo>
                    <a:pt x="1216348" y="324917"/>
                  </a:lnTo>
                  <a:lnTo>
                    <a:pt x="1211290" y="321183"/>
                  </a:lnTo>
                  <a:lnTo>
                    <a:pt x="1207089" y="316478"/>
                  </a:lnTo>
                  <a:lnTo>
                    <a:pt x="1203679" y="310973"/>
                  </a:lnTo>
                  <a:lnTo>
                    <a:pt x="1199022" y="308172"/>
                  </a:lnTo>
                  <a:lnTo>
                    <a:pt x="1195736" y="304162"/>
                  </a:lnTo>
                  <a:lnTo>
                    <a:pt x="1203327" y="310506"/>
                  </a:lnTo>
                  <a:lnTo>
                    <a:pt x="1199365" y="306744"/>
                  </a:lnTo>
                  <a:lnTo>
                    <a:pt x="1195317" y="303477"/>
                  </a:lnTo>
                  <a:lnTo>
                    <a:pt x="1190935" y="300628"/>
                  </a:lnTo>
                  <a:lnTo>
                    <a:pt x="1186896" y="296523"/>
                  </a:lnTo>
                  <a:lnTo>
                    <a:pt x="1180915" y="291646"/>
                  </a:lnTo>
                  <a:lnTo>
                    <a:pt x="1185439" y="297180"/>
                  </a:lnTo>
                  <a:lnTo>
                    <a:pt x="1188620" y="300981"/>
                  </a:lnTo>
                  <a:lnTo>
                    <a:pt x="1182743" y="303372"/>
                  </a:lnTo>
                  <a:lnTo>
                    <a:pt x="1187401" y="307963"/>
                  </a:lnTo>
                  <a:lnTo>
                    <a:pt x="1191687" y="313830"/>
                  </a:lnTo>
                  <a:lnTo>
                    <a:pt x="1194793" y="318964"/>
                  </a:lnTo>
                  <a:lnTo>
                    <a:pt x="1199260" y="323031"/>
                  </a:lnTo>
                  <a:lnTo>
                    <a:pt x="1206232" y="327813"/>
                  </a:lnTo>
                  <a:lnTo>
                    <a:pt x="1211947" y="332252"/>
                  </a:lnTo>
                  <a:lnTo>
                    <a:pt x="1215395" y="338576"/>
                  </a:lnTo>
                  <a:lnTo>
                    <a:pt x="1220024" y="342615"/>
                  </a:lnTo>
                  <a:lnTo>
                    <a:pt x="1224235" y="347644"/>
                  </a:lnTo>
                  <a:lnTo>
                    <a:pt x="1227140" y="352463"/>
                  </a:lnTo>
                  <a:lnTo>
                    <a:pt x="1229759" y="356950"/>
                  </a:lnTo>
                  <a:lnTo>
                    <a:pt x="1231750" y="361798"/>
                  </a:lnTo>
                  <a:lnTo>
                    <a:pt x="1238988" y="367589"/>
                  </a:lnTo>
                  <a:lnTo>
                    <a:pt x="1241789" y="372571"/>
                  </a:lnTo>
                  <a:lnTo>
                    <a:pt x="1245551" y="379124"/>
                  </a:lnTo>
                  <a:lnTo>
                    <a:pt x="1250209" y="387678"/>
                  </a:lnTo>
                  <a:lnTo>
                    <a:pt x="1254362" y="392126"/>
                  </a:lnTo>
                  <a:lnTo>
                    <a:pt x="1259343" y="396374"/>
                  </a:lnTo>
                  <a:close/>
                  <a:moveTo>
                    <a:pt x="1350040" y="385591"/>
                  </a:moveTo>
                  <a:lnTo>
                    <a:pt x="1350622" y="380658"/>
                  </a:lnTo>
                  <a:lnTo>
                    <a:pt x="1350040" y="385591"/>
                  </a:lnTo>
                  <a:close/>
                  <a:moveTo>
                    <a:pt x="1338477" y="400460"/>
                  </a:moveTo>
                  <a:lnTo>
                    <a:pt x="1341630" y="396564"/>
                  </a:lnTo>
                  <a:lnTo>
                    <a:pt x="1337477" y="399993"/>
                  </a:lnTo>
                  <a:close/>
                  <a:moveTo>
                    <a:pt x="1354679" y="354530"/>
                  </a:moveTo>
                  <a:lnTo>
                    <a:pt x="1352174" y="350149"/>
                  </a:lnTo>
                  <a:lnTo>
                    <a:pt x="1354679" y="354530"/>
                  </a:lnTo>
                  <a:close/>
                  <a:moveTo>
                    <a:pt x="1353974" y="345291"/>
                  </a:moveTo>
                  <a:lnTo>
                    <a:pt x="1355441" y="340633"/>
                  </a:lnTo>
                  <a:lnTo>
                    <a:pt x="1352822" y="336214"/>
                  </a:lnTo>
                  <a:lnTo>
                    <a:pt x="1349993" y="341062"/>
                  </a:lnTo>
                  <a:lnTo>
                    <a:pt x="1353650" y="344939"/>
                  </a:lnTo>
                  <a:close/>
                  <a:moveTo>
                    <a:pt x="1325847" y="243164"/>
                  </a:moveTo>
                  <a:lnTo>
                    <a:pt x="1330724" y="238135"/>
                  </a:lnTo>
                  <a:lnTo>
                    <a:pt x="1325875" y="234325"/>
                  </a:lnTo>
                  <a:lnTo>
                    <a:pt x="1320408" y="236525"/>
                  </a:lnTo>
                  <a:lnTo>
                    <a:pt x="1324599" y="240954"/>
                  </a:lnTo>
                  <a:close/>
                  <a:moveTo>
                    <a:pt x="1407314" y="288103"/>
                  </a:moveTo>
                  <a:lnTo>
                    <a:pt x="1401609" y="284645"/>
                  </a:lnTo>
                  <a:lnTo>
                    <a:pt x="1396780" y="282064"/>
                  </a:lnTo>
                  <a:lnTo>
                    <a:pt x="1391531" y="279873"/>
                  </a:lnTo>
                  <a:lnTo>
                    <a:pt x="1398151" y="284007"/>
                  </a:lnTo>
                  <a:lnTo>
                    <a:pt x="1402638" y="286293"/>
                  </a:lnTo>
                  <a:lnTo>
                    <a:pt x="1407314" y="288103"/>
                  </a:lnTo>
                  <a:close/>
                  <a:moveTo>
                    <a:pt x="1423317" y="290313"/>
                  </a:moveTo>
                  <a:lnTo>
                    <a:pt x="1417477" y="287865"/>
                  </a:lnTo>
                  <a:lnTo>
                    <a:pt x="1412324" y="285798"/>
                  </a:lnTo>
                  <a:lnTo>
                    <a:pt x="1419611" y="288856"/>
                  </a:lnTo>
                  <a:close/>
                </a:path>
              </a:pathLst>
            </a:custGeom>
            <a:solidFill>
              <a:schemeClr val="accent2"/>
            </a:solidFill>
            <a:ln w="3175" cap="flat">
              <a:solidFill>
                <a:srgbClr val="FFFFFF"/>
              </a:solidFill>
              <a:prstDash val="solid"/>
              <a:miter/>
            </a:ln>
          </p:spPr>
          <p:txBody>
            <a:bodyPr/>
            <a:lstStyle/>
            <a:p>
              <a:endParaRPr lang="en-US"/>
            </a:p>
          </p:txBody>
        </p:sp>
        <p:sp>
          <p:nvSpPr>
            <p:cNvPr id="31" name="Freeform: Shape 30">
              <a:extLst>
                <a:ext uri="{FF2B5EF4-FFF2-40B4-BE49-F238E27FC236}">
                  <a16:creationId xmlns:a16="http://schemas.microsoft.com/office/drawing/2014/main" id="{7201C438-6B79-4740-B655-E2563C676BC4}"/>
                </a:ext>
              </a:extLst>
            </p:cNvPr>
            <p:cNvSpPr/>
            <p:nvPr/>
          </p:nvSpPr>
          <p:spPr>
            <a:xfrm>
              <a:off x="7394759" y="2534956"/>
              <a:ext cx="311743" cy="365893"/>
            </a:xfrm>
            <a:custGeom>
              <a:avLst/>
              <a:gdLst>
                <a:gd name="csX0" fmla="*/ 232996 w 311743"/>
                <a:gd name="csY0" fmla="*/ 176061 h 365893"/>
                <a:gd name="csX1" fmla="*/ 230367 w 311743"/>
                <a:gd name="csY1" fmla="*/ 171898 h 365893"/>
                <a:gd name="csX2" fmla="*/ 232996 w 311743"/>
                <a:gd name="csY2" fmla="*/ 176061 h 365893"/>
                <a:gd name="csX3" fmla="*/ 289584 w 311743"/>
                <a:gd name="csY3" fmla="*/ 295018 h 365893"/>
                <a:gd name="csX4" fmla="*/ 291232 w 311743"/>
                <a:gd name="csY4" fmla="*/ 288598 h 365893"/>
                <a:gd name="csX5" fmla="*/ 290070 w 311743"/>
                <a:gd name="csY5" fmla="*/ 283950 h 365893"/>
                <a:gd name="csX6" fmla="*/ 291232 w 311743"/>
                <a:gd name="csY6" fmla="*/ 278492 h 365893"/>
                <a:gd name="csX7" fmla="*/ 289794 w 311743"/>
                <a:gd name="csY7" fmla="*/ 283398 h 365893"/>
                <a:gd name="csX8" fmla="*/ 289536 w 311743"/>
                <a:gd name="csY8" fmla="*/ 288551 h 365893"/>
                <a:gd name="csX9" fmla="*/ 289584 w 311743"/>
                <a:gd name="csY9" fmla="*/ 295018 h 365893"/>
                <a:gd name="csX10" fmla="*/ 290042 w 311743"/>
                <a:gd name="csY10" fmla="*/ 305400 h 365893"/>
                <a:gd name="csX11" fmla="*/ 290394 w 311743"/>
                <a:gd name="csY11" fmla="*/ 299695 h 365893"/>
                <a:gd name="csX12" fmla="*/ 290042 w 311743"/>
                <a:gd name="csY12" fmla="*/ 305400 h 365893"/>
                <a:gd name="csX13" fmla="*/ 288851 w 311743"/>
                <a:gd name="csY13" fmla="*/ 317916 h 365893"/>
                <a:gd name="csX14" fmla="*/ 288441 w 311743"/>
                <a:gd name="csY14" fmla="*/ 313106 h 365893"/>
                <a:gd name="csX15" fmla="*/ 288851 w 311743"/>
                <a:gd name="csY15" fmla="*/ 317916 h 365893"/>
                <a:gd name="csX16" fmla="*/ 119811 w 311743"/>
                <a:gd name="csY16" fmla="*/ 348901 h 365893"/>
                <a:gd name="csX17" fmla="*/ 125649 w 311743"/>
                <a:gd name="csY17" fmla="*/ 344796 h 365893"/>
                <a:gd name="csX18" fmla="*/ 127011 w 311743"/>
                <a:gd name="csY18" fmla="*/ 339833 h 365893"/>
                <a:gd name="csX19" fmla="*/ 133051 w 311743"/>
                <a:gd name="csY19" fmla="*/ 334394 h 365893"/>
                <a:gd name="csX20" fmla="*/ 138241 w 311743"/>
                <a:gd name="csY20" fmla="*/ 333509 h 365893"/>
                <a:gd name="csX21" fmla="*/ 134907 w 311743"/>
                <a:gd name="csY21" fmla="*/ 329451 h 365893"/>
                <a:gd name="csX22" fmla="*/ 137965 w 311743"/>
                <a:gd name="csY22" fmla="*/ 324346 h 365893"/>
                <a:gd name="csX23" fmla="*/ 142109 w 311743"/>
                <a:gd name="csY23" fmla="*/ 320117 h 365893"/>
                <a:gd name="csX24" fmla="*/ 144366 w 311743"/>
                <a:gd name="csY24" fmla="*/ 314173 h 365893"/>
                <a:gd name="csX25" fmla="*/ 144004 w 311743"/>
                <a:gd name="csY25" fmla="*/ 309068 h 365893"/>
                <a:gd name="csX26" fmla="*/ 142537 w 311743"/>
                <a:gd name="csY26" fmla="*/ 304153 h 365893"/>
                <a:gd name="csX27" fmla="*/ 143223 w 311743"/>
                <a:gd name="csY27" fmla="*/ 298790 h 365893"/>
                <a:gd name="csX28" fmla="*/ 146461 w 311743"/>
                <a:gd name="csY28" fmla="*/ 291227 h 365893"/>
                <a:gd name="csX29" fmla="*/ 147004 w 311743"/>
                <a:gd name="csY29" fmla="*/ 286008 h 365893"/>
                <a:gd name="csX30" fmla="*/ 147157 w 311743"/>
                <a:gd name="csY30" fmla="*/ 280369 h 365893"/>
                <a:gd name="csX31" fmla="*/ 144775 w 311743"/>
                <a:gd name="csY31" fmla="*/ 273244 h 365893"/>
                <a:gd name="csX32" fmla="*/ 144490 w 311743"/>
                <a:gd name="csY32" fmla="*/ 268215 h 365893"/>
                <a:gd name="csX33" fmla="*/ 143194 w 311743"/>
                <a:gd name="csY33" fmla="*/ 263157 h 365893"/>
                <a:gd name="csX34" fmla="*/ 142223 w 311743"/>
                <a:gd name="csY34" fmla="*/ 257909 h 365893"/>
                <a:gd name="csX35" fmla="*/ 143709 w 311743"/>
                <a:gd name="csY35" fmla="*/ 252889 h 365893"/>
                <a:gd name="csX36" fmla="*/ 149205 w 311743"/>
                <a:gd name="csY36" fmla="*/ 249193 h 365893"/>
                <a:gd name="csX37" fmla="*/ 154139 w 311743"/>
                <a:gd name="csY37" fmla="*/ 243812 h 365893"/>
                <a:gd name="csX38" fmla="*/ 159558 w 311743"/>
                <a:gd name="csY38" fmla="*/ 243735 h 365893"/>
                <a:gd name="csX39" fmla="*/ 164521 w 311743"/>
                <a:gd name="csY39" fmla="*/ 240449 h 365893"/>
                <a:gd name="csX40" fmla="*/ 165444 w 311743"/>
                <a:gd name="csY40" fmla="*/ 235125 h 365893"/>
                <a:gd name="csX41" fmla="*/ 170550 w 311743"/>
                <a:gd name="csY41" fmla="*/ 229781 h 365893"/>
                <a:gd name="csX42" fmla="*/ 174617 w 311743"/>
                <a:gd name="csY42" fmla="*/ 227238 h 365893"/>
                <a:gd name="csX43" fmla="*/ 177837 w 311743"/>
                <a:gd name="csY43" fmla="*/ 222218 h 365893"/>
                <a:gd name="csX44" fmla="*/ 183628 w 311743"/>
                <a:gd name="csY44" fmla="*/ 217713 h 365893"/>
                <a:gd name="csX45" fmla="*/ 187829 w 311743"/>
                <a:gd name="csY45" fmla="*/ 212055 h 365893"/>
                <a:gd name="csX46" fmla="*/ 190419 w 311743"/>
                <a:gd name="csY46" fmla="*/ 206883 h 365893"/>
                <a:gd name="csX47" fmla="*/ 195934 w 311743"/>
                <a:gd name="csY47" fmla="*/ 201664 h 365893"/>
                <a:gd name="csX48" fmla="*/ 200868 w 311743"/>
                <a:gd name="csY48" fmla="*/ 199111 h 365893"/>
                <a:gd name="csX49" fmla="*/ 206574 w 311743"/>
                <a:gd name="csY49" fmla="*/ 197120 h 365893"/>
                <a:gd name="csX50" fmla="*/ 210441 w 311743"/>
                <a:gd name="csY50" fmla="*/ 192234 h 365893"/>
                <a:gd name="csX51" fmla="*/ 212832 w 311743"/>
                <a:gd name="csY51" fmla="*/ 187405 h 365893"/>
                <a:gd name="csX52" fmla="*/ 209679 w 311743"/>
                <a:gd name="csY52" fmla="*/ 181223 h 365893"/>
                <a:gd name="csX53" fmla="*/ 213355 w 311743"/>
                <a:gd name="csY53" fmla="*/ 176899 h 365893"/>
                <a:gd name="csX54" fmla="*/ 218413 w 311743"/>
                <a:gd name="csY54" fmla="*/ 175536 h 365893"/>
                <a:gd name="csX55" fmla="*/ 221490 w 311743"/>
                <a:gd name="csY55" fmla="*/ 171165 h 365893"/>
                <a:gd name="csX56" fmla="*/ 224500 w 311743"/>
                <a:gd name="csY56" fmla="*/ 176089 h 365893"/>
                <a:gd name="csX57" fmla="*/ 228053 w 311743"/>
                <a:gd name="csY57" fmla="*/ 168869 h 365893"/>
                <a:gd name="csX58" fmla="*/ 232720 w 311743"/>
                <a:gd name="csY58" fmla="*/ 172241 h 365893"/>
                <a:gd name="csX59" fmla="*/ 231282 w 311743"/>
                <a:gd name="csY59" fmla="*/ 165878 h 365893"/>
                <a:gd name="csX60" fmla="*/ 229957 w 311743"/>
                <a:gd name="csY60" fmla="*/ 161173 h 365893"/>
                <a:gd name="csX61" fmla="*/ 229891 w 311743"/>
                <a:gd name="csY61" fmla="*/ 155686 h 365893"/>
                <a:gd name="csX62" fmla="*/ 226633 w 311743"/>
                <a:gd name="csY62" fmla="*/ 152038 h 365893"/>
                <a:gd name="csX63" fmla="*/ 224071 w 311743"/>
                <a:gd name="csY63" fmla="*/ 147276 h 365893"/>
                <a:gd name="csX64" fmla="*/ 224614 w 311743"/>
                <a:gd name="csY64" fmla="*/ 141456 h 365893"/>
                <a:gd name="csX65" fmla="*/ 217004 w 311743"/>
                <a:gd name="csY65" fmla="*/ 137779 h 365893"/>
                <a:gd name="csX66" fmla="*/ 220090 w 311743"/>
                <a:gd name="csY66" fmla="*/ 132722 h 365893"/>
                <a:gd name="csX67" fmla="*/ 224252 w 311743"/>
                <a:gd name="csY67" fmla="*/ 130169 h 365893"/>
                <a:gd name="csX68" fmla="*/ 220185 w 311743"/>
                <a:gd name="csY68" fmla="*/ 126130 h 365893"/>
                <a:gd name="csX69" fmla="*/ 216470 w 311743"/>
                <a:gd name="csY69" fmla="*/ 122444 h 365893"/>
                <a:gd name="csX70" fmla="*/ 214508 w 311743"/>
                <a:gd name="csY70" fmla="*/ 117996 h 365893"/>
                <a:gd name="csX71" fmla="*/ 215584 w 311743"/>
                <a:gd name="csY71" fmla="*/ 112243 h 365893"/>
                <a:gd name="csX72" fmla="*/ 220356 w 311743"/>
                <a:gd name="csY72" fmla="*/ 115672 h 365893"/>
                <a:gd name="csX73" fmla="*/ 225395 w 311743"/>
                <a:gd name="csY73" fmla="*/ 118091 h 365893"/>
                <a:gd name="csX74" fmla="*/ 230053 w 311743"/>
                <a:gd name="csY74" fmla="*/ 119834 h 365893"/>
                <a:gd name="csX75" fmla="*/ 234825 w 311743"/>
                <a:gd name="csY75" fmla="*/ 124797 h 365893"/>
                <a:gd name="csX76" fmla="*/ 237025 w 311743"/>
                <a:gd name="csY76" fmla="*/ 129112 h 365893"/>
                <a:gd name="csX77" fmla="*/ 242369 w 311743"/>
                <a:gd name="csY77" fmla="*/ 130826 h 365893"/>
                <a:gd name="csX78" fmla="*/ 247493 w 311743"/>
                <a:gd name="csY78" fmla="*/ 130588 h 365893"/>
                <a:gd name="csX79" fmla="*/ 253827 w 311743"/>
                <a:gd name="csY79" fmla="*/ 130921 h 365893"/>
                <a:gd name="csX80" fmla="*/ 260276 w 311743"/>
                <a:gd name="csY80" fmla="*/ 130264 h 365893"/>
                <a:gd name="csX81" fmla="*/ 264715 w 311743"/>
                <a:gd name="csY81" fmla="*/ 132274 h 365893"/>
                <a:gd name="csX82" fmla="*/ 263295 w 311743"/>
                <a:gd name="csY82" fmla="*/ 137703 h 365893"/>
                <a:gd name="csX83" fmla="*/ 260847 w 311743"/>
                <a:gd name="csY83" fmla="*/ 141923 h 365893"/>
                <a:gd name="csX84" fmla="*/ 254894 w 311743"/>
                <a:gd name="csY84" fmla="*/ 144094 h 365893"/>
                <a:gd name="csX85" fmla="*/ 253818 w 311743"/>
                <a:gd name="csY85" fmla="*/ 148733 h 365893"/>
                <a:gd name="csX86" fmla="*/ 256018 w 311743"/>
                <a:gd name="csY86" fmla="*/ 155620 h 365893"/>
                <a:gd name="csX87" fmla="*/ 259809 w 311743"/>
                <a:gd name="csY87" fmla="*/ 158925 h 365893"/>
                <a:gd name="csX88" fmla="*/ 261409 w 311743"/>
                <a:gd name="csY88" fmla="*/ 153134 h 365893"/>
                <a:gd name="csX89" fmla="*/ 264486 w 311743"/>
                <a:gd name="csY89" fmla="*/ 148781 h 365893"/>
                <a:gd name="csX90" fmla="*/ 268010 w 311743"/>
                <a:gd name="csY90" fmla="*/ 155172 h 365893"/>
                <a:gd name="csX91" fmla="*/ 269515 w 311743"/>
                <a:gd name="csY91" fmla="*/ 160659 h 365893"/>
                <a:gd name="csX92" fmla="*/ 271372 w 311743"/>
                <a:gd name="csY92" fmla="*/ 165869 h 365893"/>
                <a:gd name="csX93" fmla="*/ 272715 w 311743"/>
                <a:gd name="csY93" fmla="*/ 170974 h 365893"/>
                <a:gd name="csX94" fmla="*/ 277545 w 311743"/>
                <a:gd name="csY94" fmla="*/ 169707 h 365893"/>
                <a:gd name="csX95" fmla="*/ 277525 w 311743"/>
                <a:gd name="csY95" fmla="*/ 164602 h 365893"/>
                <a:gd name="csX96" fmla="*/ 277125 w 311743"/>
                <a:gd name="csY96" fmla="*/ 159334 h 365893"/>
                <a:gd name="csX97" fmla="*/ 278754 w 311743"/>
                <a:gd name="csY97" fmla="*/ 153619 h 365893"/>
                <a:gd name="csX98" fmla="*/ 278068 w 311743"/>
                <a:gd name="csY98" fmla="*/ 147990 h 365893"/>
                <a:gd name="csX99" fmla="*/ 283240 w 311743"/>
                <a:gd name="csY99" fmla="*/ 146047 h 365893"/>
                <a:gd name="csX100" fmla="*/ 287089 w 311743"/>
                <a:gd name="csY100" fmla="*/ 142980 h 365893"/>
                <a:gd name="csX101" fmla="*/ 288784 w 311743"/>
                <a:gd name="csY101" fmla="*/ 137837 h 365893"/>
                <a:gd name="csX102" fmla="*/ 290413 w 311743"/>
                <a:gd name="csY102" fmla="*/ 132731 h 365893"/>
                <a:gd name="csX103" fmla="*/ 288317 w 311743"/>
                <a:gd name="csY103" fmla="*/ 127597 h 365893"/>
                <a:gd name="csX104" fmla="*/ 291794 w 311743"/>
                <a:gd name="csY104" fmla="*/ 122454 h 365893"/>
                <a:gd name="csX105" fmla="*/ 291556 w 311743"/>
                <a:gd name="csY105" fmla="*/ 117320 h 365893"/>
                <a:gd name="csX106" fmla="*/ 290613 w 311743"/>
                <a:gd name="csY106" fmla="*/ 112243 h 365893"/>
                <a:gd name="csX107" fmla="*/ 295118 w 311743"/>
                <a:gd name="csY107" fmla="*/ 109471 h 365893"/>
                <a:gd name="csX108" fmla="*/ 298957 w 311743"/>
                <a:gd name="csY108" fmla="*/ 104556 h 365893"/>
                <a:gd name="csX109" fmla="*/ 303919 w 311743"/>
                <a:gd name="csY109" fmla="*/ 103404 h 365893"/>
                <a:gd name="csX110" fmla="*/ 311273 w 311743"/>
                <a:gd name="csY110" fmla="*/ 105918 h 365893"/>
                <a:gd name="csX111" fmla="*/ 307196 w 311743"/>
                <a:gd name="csY111" fmla="*/ 99622 h 365893"/>
                <a:gd name="csX112" fmla="*/ 310825 w 311743"/>
                <a:gd name="csY112" fmla="*/ 95469 h 365893"/>
                <a:gd name="csX113" fmla="*/ 309463 w 311743"/>
                <a:gd name="csY113" fmla="*/ 90888 h 365893"/>
                <a:gd name="csX114" fmla="*/ 303367 w 311743"/>
                <a:gd name="csY114" fmla="*/ 89231 h 365893"/>
                <a:gd name="csX115" fmla="*/ 298300 w 311743"/>
                <a:gd name="csY115" fmla="*/ 89211 h 365893"/>
                <a:gd name="csX116" fmla="*/ 300538 w 311743"/>
                <a:gd name="csY116" fmla="*/ 84182 h 365893"/>
                <a:gd name="csX117" fmla="*/ 295356 w 311743"/>
                <a:gd name="csY117" fmla="*/ 82791 h 365893"/>
                <a:gd name="csX118" fmla="*/ 296499 w 311743"/>
                <a:gd name="csY118" fmla="*/ 77915 h 365893"/>
                <a:gd name="csX119" fmla="*/ 291956 w 311743"/>
                <a:gd name="csY119" fmla="*/ 76362 h 365893"/>
                <a:gd name="csX120" fmla="*/ 287565 w 311743"/>
                <a:gd name="csY120" fmla="*/ 78905 h 365893"/>
                <a:gd name="csX121" fmla="*/ 281602 w 311743"/>
                <a:gd name="csY121" fmla="*/ 79334 h 365893"/>
                <a:gd name="csX122" fmla="*/ 277116 w 311743"/>
                <a:gd name="csY122" fmla="*/ 77124 h 365893"/>
                <a:gd name="csX123" fmla="*/ 273096 w 311743"/>
                <a:gd name="csY123" fmla="*/ 81506 h 365893"/>
                <a:gd name="csX124" fmla="*/ 269658 w 311743"/>
                <a:gd name="csY124" fmla="*/ 85783 h 365893"/>
                <a:gd name="csX125" fmla="*/ 264600 w 311743"/>
                <a:gd name="csY125" fmla="*/ 86668 h 365893"/>
                <a:gd name="csX126" fmla="*/ 262314 w 311743"/>
                <a:gd name="csY126" fmla="*/ 91383 h 365893"/>
                <a:gd name="csX127" fmla="*/ 258580 w 311743"/>
                <a:gd name="csY127" fmla="*/ 96612 h 365893"/>
                <a:gd name="csX128" fmla="*/ 253741 w 311743"/>
                <a:gd name="csY128" fmla="*/ 96746 h 365893"/>
                <a:gd name="csX129" fmla="*/ 248636 w 311743"/>
                <a:gd name="csY129" fmla="*/ 96155 h 365893"/>
                <a:gd name="csX130" fmla="*/ 250675 w 311743"/>
                <a:gd name="csY130" fmla="*/ 101089 h 365893"/>
                <a:gd name="csX131" fmla="*/ 255047 w 311743"/>
                <a:gd name="csY131" fmla="*/ 103327 h 365893"/>
                <a:gd name="csX132" fmla="*/ 256094 w 311743"/>
                <a:gd name="csY132" fmla="*/ 108500 h 365893"/>
                <a:gd name="csX133" fmla="*/ 250617 w 311743"/>
                <a:gd name="csY133" fmla="*/ 109604 h 365893"/>
                <a:gd name="csX134" fmla="*/ 245026 w 311743"/>
                <a:gd name="csY134" fmla="*/ 109424 h 365893"/>
                <a:gd name="csX135" fmla="*/ 240264 w 311743"/>
                <a:gd name="csY135" fmla="*/ 109985 h 365893"/>
                <a:gd name="csX136" fmla="*/ 235015 w 311743"/>
                <a:gd name="csY136" fmla="*/ 109604 h 365893"/>
                <a:gd name="csX137" fmla="*/ 228910 w 311743"/>
                <a:gd name="csY137" fmla="*/ 110585 h 365893"/>
                <a:gd name="csX138" fmla="*/ 223385 w 311743"/>
                <a:gd name="csY138" fmla="*/ 109557 h 365893"/>
                <a:gd name="csX139" fmla="*/ 219671 w 311743"/>
                <a:gd name="csY139" fmla="*/ 105709 h 365893"/>
                <a:gd name="csX140" fmla="*/ 217651 w 311743"/>
                <a:gd name="csY140" fmla="*/ 100337 h 365893"/>
                <a:gd name="csX141" fmla="*/ 216937 w 311743"/>
                <a:gd name="csY141" fmla="*/ 94317 h 365893"/>
                <a:gd name="csX142" fmla="*/ 209298 w 311743"/>
                <a:gd name="csY142" fmla="*/ 94793 h 365893"/>
                <a:gd name="csX143" fmla="*/ 209717 w 311743"/>
                <a:gd name="csY143" fmla="*/ 101899 h 365893"/>
                <a:gd name="csX144" fmla="*/ 211355 w 311743"/>
                <a:gd name="csY144" fmla="*/ 107090 h 365893"/>
                <a:gd name="csX145" fmla="*/ 212746 w 311743"/>
                <a:gd name="csY145" fmla="*/ 112176 h 365893"/>
                <a:gd name="csX146" fmla="*/ 207926 w 311743"/>
                <a:gd name="csY146" fmla="*/ 114691 h 365893"/>
                <a:gd name="csX147" fmla="*/ 201602 w 311743"/>
                <a:gd name="csY147" fmla="*/ 114100 h 365893"/>
                <a:gd name="csX148" fmla="*/ 195220 w 311743"/>
                <a:gd name="csY148" fmla="*/ 112957 h 365893"/>
                <a:gd name="csX149" fmla="*/ 189257 w 311743"/>
                <a:gd name="csY149" fmla="*/ 111357 h 365893"/>
                <a:gd name="csX150" fmla="*/ 184371 w 311743"/>
                <a:gd name="csY150" fmla="*/ 108728 h 365893"/>
                <a:gd name="csX151" fmla="*/ 179542 w 311743"/>
                <a:gd name="csY151" fmla="*/ 109681 h 365893"/>
                <a:gd name="csX152" fmla="*/ 175389 w 311743"/>
                <a:gd name="csY152" fmla="*/ 107099 h 365893"/>
                <a:gd name="csX153" fmla="*/ 171988 w 311743"/>
                <a:gd name="csY153" fmla="*/ 102794 h 365893"/>
                <a:gd name="csX154" fmla="*/ 166311 w 311743"/>
                <a:gd name="csY154" fmla="*/ 100470 h 365893"/>
                <a:gd name="csX155" fmla="*/ 160406 w 311743"/>
                <a:gd name="csY155" fmla="*/ 101089 h 365893"/>
                <a:gd name="csX156" fmla="*/ 150691 w 311743"/>
                <a:gd name="csY156" fmla="*/ 100680 h 365893"/>
                <a:gd name="csX157" fmla="*/ 144957 w 311743"/>
                <a:gd name="csY157" fmla="*/ 97060 h 365893"/>
                <a:gd name="csX158" fmla="*/ 137432 w 311743"/>
                <a:gd name="csY158" fmla="*/ 94364 h 365893"/>
                <a:gd name="csX159" fmla="*/ 133317 w 311743"/>
                <a:gd name="csY159" fmla="*/ 91821 h 365893"/>
                <a:gd name="csX160" fmla="*/ 125468 w 311743"/>
                <a:gd name="csY160" fmla="*/ 86678 h 365893"/>
                <a:gd name="csX161" fmla="*/ 119687 w 311743"/>
                <a:gd name="csY161" fmla="*/ 84611 h 365893"/>
                <a:gd name="csX162" fmla="*/ 118572 w 311743"/>
                <a:gd name="csY162" fmla="*/ 79839 h 365893"/>
                <a:gd name="csX163" fmla="*/ 119925 w 311743"/>
                <a:gd name="csY163" fmla="*/ 73895 h 365893"/>
                <a:gd name="csX164" fmla="*/ 121201 w 311743"/>
                <a:gd name="csY164" fmla="*/ 69304 h 365893"/>
                <a:gd name="csX165" fmla="*/ 125164 w 311743"/>
                <a:gd name="csY165" fmla="*/ 66237 h 365893"/>
                <a:gd name="csX166" fmla="*/ 119458 w 311743"/>
                <a:gd name="csY166" fmla="*/ 62608 h 365893"/>
                <a:gd name="csX167" fmla="*/ 114743 w 311743"/>
                <a:gd name="csY167" fmla="*/ 61227 h 365893"/>
                <a:gd name="csX168" fmla="*/ 109409 w 311743"/>
                <a:gd name="csY168" fmla="*/ 56341 h 365893"/>
                <a:gd name="csX169" fmla="*/ 104494 w 311743"/>
                <a:gd name="csY169" fmla="*/ 54998 h 365893"/>
                <a:gd name="csX170" fmla="*/ 99694 w 311743"/>
                <a:gd name="csY170" fmla="*/ 54140 h 365893"/>
                <a:gd name="csX171" fmla="*/ 96693 w 311743"/>
                <a:gd name="csY171" fmla="*/ 50397 h 365893"/>
                <a:gd name="csX172" fmla="*/ 94626 w 311743"/>
                <a:gd name="csY172" fmla="*/ 45901 h 365893"/>
                <a:gd name="csX173" fmla="*/ 90636 w 311743"/>
                <a:gd name="csY173" fmla="*/ 40691 h 365893"/>
                <a:gd name="csX174" fmla="*/ 89797 w 311743"/>
                <a:gd name="csY174" fmla="*/ 35776 h 365893"/>
                <a:gd name="csX175" fmla="*/ 94236 w 311743"/>
                <a:gd name="csY175" fmla="*/ 37567 h 365893"/>
                <a:gd name="csX176" fmla="*/ 98284 w 311743"/>
                <a:gd name="csY176" fmla="*/ 34919 h 365893"/>
                <a:gd name="csX177" fmla="*/ 95636 w 311743"/>
                <a:gd name="csY177" fmla="*/ 30118 h 365893"/>
                <a:gd name="csX178" fmla="*/ 92922 w 311743"/>
                <a:gd name="csY178" fmla="*/ 26194 h 365893"/>
                <a:gd name="csX179" fmla="*/ 88750 w 311743"/>
                <a:gd name="csY179" fmla="*/ 21832 h 365893"/>
                <a:gd name="csX180" fmla="*/ 87482 w 311743"/>
                <a:gd name="csY180" fmla="*/ 16717 h 365893"/>
                <a:gd name="csX181" fmla="*/ 86702 w 311743"/>
                <a:gd name="csY181" fmla="*/ 11564 h 365893"/>
                <a:gd name="csX182" fmla="*/ 82444 w 311743"/>
                <a:gd name="csY182" fmla="*/ 9411 h 365893"/>
                <a:gd name="csX183" fmla="*/ 78424 w 311743"/>
                <a:gd name="csY183" fmla="*/ 5115 h 365893"/>
                <a:gd name="csX184" fmla="*/ 75452 w 311743"/>
                <a:gd name="csY184" fmla="*/ -152 h 365893"/>
                <a:gd name="csX185" fmla="*/ 68014 w 311743"/>
                <a:gd name="csY185" fmla="*/ 3839 h 365893"/>
                <a:gd name="csX186" fmla="*/ 63565 w 311743"/>
                <a:gd name="csY186" fmla="*/ 7687 h 365893"/>
                <a:gd name="csX187" fmla="*/ 58155 w 311743"/>
                <a:gd name="csY187" fmla="*/ 9420 h 365893"/>
                <a:gd name="csX188" fmla="*/ 49306 w 311743"/>
                <a:gd name="csY188" fmla="*/ 10249 h 365893"/>
                <a:gd name="csX189" fmla="*/ 41905 w 311743"/>
                <a:gd name="csY189" fmla="*/ 8687 h 365893"/>
                <a:gd name="csX190" fmla="*/ 36209 w 311743"/>
                <a:gd name="csY190" fmla="*/ 8811 h 365893"/>
                <a:gd name="csX191" fmla="*/ 33066 w 311743"/>
                <a:gd name="csY191" fmla="*/ 12897 h 365893"/>
                <a:gd name="csX192" fmla="*/ 36705 w 311743"/>
                <a:gd name="csY192" fmla="*/ 17355 h 365893"/>
                <a:gd name="csX193" fmla="*/ 37810 w 311743"/>
                <a:gd name="csY193" fmla="*/ 22451 h 365893"/>
                <a:gd name="csX194" fmla="*/ 39124 w 311743"/>
                <a:gd name="csY194" fmla="*/ 27623 h 365893"/>
                <a:gd name="csX195" fmla="*/ 43429 w 311743"/>
                <a:gd name="csY195" fmla="*/ 30252 h 365893"/>
                <a:gd name="csX196" fmla="*/ 47249 w 311743"/>
                <a:gd name="csY196" fmla="*/ 33662 h 365893"/>
                <a:gd name="csX197" fmla="*/ 52069 w 311743"/>
                <a:gd name="csY197" fmla="*/ 37481 h 365893"/>
                <a:gd name="csX198" fmla="*/ 56860 w 311743"/>
                <a:gd name="csY198" fmla="*/ 39758 h 365893"/>
                <a:gd name="csX199" fmla="*/ 52440 w 311743"/>
                <a:gd name="csY199" fmla="*/ 42387 h 365893"/>
                <a:gd name="csX200" fmla="*/ 49459 w 311743"/>
                <a:gd name="csY200" fmla="*/ 46339 h 365893"/>
                <a:gd name="csX201" fmla="*/ 50573 w 311743"/>
                <a:gd name="csY201" fmla="*/ 53121 h 365893"/>
                <a:gd name="csX202" fmla="*/ 49345 w 311743"/>
                <a:gd name="csY202" fmla="*/ 58522 h 365893"/>
                <a:gd name="csX203" fmla="*/ 46725 w 311743"/>
                <a:gd name="csY203" fmla="*/ 62837 h 365893"/>
                <a:gd name="csX204" fmla="*/ 46068 w 311743"/>
                <a:gd name="csY204" fmla="*/ 67847 h 365893"/>
                <a:gd name="csX205" fmla="*/ 40867 w 311743"/>
                <a:gd name="csY205" fmla="*/ 76029 h 365893"/>
                <a:gd name="csX206" fmla="*/ 38314 w 311743"/>
                <a:gd name="csY206" fmla="*/ 81487 h 365893"/>
                <a:gd name="csX207" fmla="*/ 33543 w 311743"/>
                <a:gd name="csY207" fmla="*/ 84316 h 365893"/>
                <a:gd name="csX208" fmla="*/ 32161 w 311743"/>
                <a:gd name="csY208" fmla="*/ 89326 h 365893"/>
                <a:gd name="csX209" fmla="*/ 29695 w 311743"/>
                <a:gd name="csY209" fmla="*/ 94783 h 365893"/>
                <a:gd name="csX210" fmla="*/ 21969 w 311743"/>
                <a:gd name="csY210" fmla="*/ 96612 h 365893"/>
                <a:gd name="csX211" fmla="*/ 16883 w 311743"/>
                <a:gd name="csY211" fmla="*/ 96879 h 365893"/>
                <a:gd name="csX212" fmla="*/ 12702 w 311743"/>
                <a:gd name="csY212" fmla="*/ 94202 h 365893"/>
                <a:gd name="csX213" fmla="*/ 9978 w 311743"/>
                <a:gd name="csY213" fmla="*/ 99298 h 365893"/>
                <a:gd name="csX214" fmla="*/ 6854 w 311743"/>
                <a:gd name="csY214" fmla="*/ 103451 h 365893"/>
                <a:gd name="csX215" fmla="*/ 5396 w 311743"/>
                <a:gd name="csY215" fmla="*/ 109566 h 365893"/>
                <a:gd name="csX216" fmla="*/ 12025 w 311743"/>
                <a:gd name="csY216" fmla="*/ 112214 h 365893"/>
                <a:gd name="csX217" fmla="*/ 14197 w 311743"/>
                <a:gd name="csY217" fmla="*/ 117139 h 365893"/>
                <a:gd name="csX218" fmla="*/ 15340 w 311743"/>
                <a:gd name="csY218" fmla="*/ 122225 h 365893"/>
                <a:gd name="csX219" fmla="*/ 20731 w 311743"/>
                <a:gd name="csY219" fmla="*/ 123635 h 365893"/>
                <a:gd name="csX220" fmla="*/ 23408 w 311743"/>
                <a:gd name="csY220" fmla="*/ 129788 h 365893"/>
                <a:gd name="csX221" fmla="*/ 26608 w 311743"/>
                <a:gd name="csY221" fmla="*/ 135141 h 365893"/>
                <a:gd name="csX222" fmla="*/ 28266 w 311743"/>
                <a:gd name="csY222" fmla="*/ 140227 h 365893"/>
                <a:gd name="csX223" fmla="*/ 22389 w 311743"/>
                <a:gd name="csY223" fmla="*/ 142170 h 365893"/>
                <a:gd name="csX224" fmla="*/ 17131 w 311743"/>
                <a:gd name="csY224" fmla="*/ 141685 h 365893"/>
                <a:gd name="csX225" fmla="*/ 11406 w 311743"/>
                <a:gd name="csY225" fmla="*/ 141723 h 365893"/>
                <a:gd name="csX226" fmla="*/ 5815 w 311743"/>
                <a:gd name="csY226" fmla="*/ 141951 h 365893"/>
                <a:gd name="csX227" fmla="*/ 2472 w 311743"/>
                <a:gd name="csY227" fmla="*/ 145847 h 365893"/>
                <a:gd name="csX228" fmla="*/ -471 w 311743"/>
                <a:gd name="csY228" fmla="*/ 150533 h 365893"/>
                <a:gd name="csX229" fmla="*/ 2329 w 311743"/>
                <a:gd name="csY229" fmla="*/ 154429 h 365893"/>
                <a:gd name="csX230" fmla="*/ 5587 w 311743"/>
                <a:gd name="csY230" fmla="*/ 158172 h 365893"/>
                <a:gd name="csX231" fmla="*/ 11588 w 311743"/>
                <a:gd name="csY231" fmla="*/ 160763 h 365893"/>
                <a:gd name="csX232" fmla="*/ 19503 w 311743"/>
                <a:gd name="csY232" fmla="*/ 159058 h 365893"/>
                <a:gd name="csX233" fmla="*/ 20312 w 311743"/>
                <a:gd name="csY233" fmla="*/ 163983 h 365893"/>
                <a:gd name="csX234" fmla="*/ 15569 w 311743"/>
                <a:gd name="csY234" fmla="*/ 164983 h 365893"/>
                <a:gd name="csX235" fmla="*/ 10292 w 311743"/>
                <a:gd name="csY235" fmla="*/ 167707 h 365893"/>
                <a:gd name="csX236" fmla="*/ 12768 w 311743"/>
                <a:gd name="csY236" fmla="*/ 173450 h 365893"/>
                <a:gd name="csX237" fmla="*/ 18150 w 311743"/>
                <a:gd name="csY237" fmla="*/ 178470 h 365893"/>
                <a:gd name="csX238" fmla="*/ 23322 w 311743"/>
                <a:gd name="csY238" fmla="*/ 183757 h 365893"/>
                <a:gd name="csX239" fmla="*/ 27733 w 311743"/>
                <a:gd name="csY239" fmla="*/ 186290 h 365893"/>
                <a:gd name="csX240" fmla="*/ 34676 w 311743"/>
                <a:gd name="csY240" fmla="*/ 186385 h 365893"/>
                <a:gd name="csX241" fmla="*/ 39639 w 311743"/>
                <a:gd name="csY241" fmla="*/ 183776 h 365893"/>
                <a:gd name="csX242" fmla="*/ 44182 w 311743"/>
                <a:gd name="csY242" fmla="*/ 181213 h 365893"/>
                <a:gd name="csX243" fmla="*/ 45534 w 311743"/>
                <a:gd name="csY243" fmla="*/ 176117 h 365893"/>
                <a:gd name="csX244" fmla="*/ 44477 w 311743"/>
                <a:gd name="csY244" fmla="*/ 170993 h 365893"/>
                <a:gd name="csX245" fmla="*/ 47554 w 311743"/>
                <a:gd name="csY245" fmla="*/ 166564 h 365893"/>
                <a:gd name="csX246" fmla="*/ 47773 w 311743"/>
                <a:gd name="csY246" fmla="*/ 172184 h 365893"/>
                <a:gd name="csX247" fmla="*/ 53907 w 311743"/>
                <a:gd name="csY247" fmla="*/ 174670 h 365893"/>
                <a:gd name="csX248" fmla="*/ 49849 w 311743"/>
                <a:gd name="csY248" fmla="*/ 178108 h 365893"/>
                <a:gd name="csX249" fmla="*/ 50983 w 311743"/>
                <a:gd name="csY249" fmla="*/ 182985 h 365893"/>
                <a:gd name="csX250" fmla="*/ 53755 w 311743"/>
                <a:gd name="csY250" fmla="*/ 188491 h 365893"/>
                <a:gd name="csX251" fmla="*/ 52859 w 311743"/>
                <a:gd name="csY251" fmla="*/ 193996 h 365893"/>
                <a:gd name="csX252" fmla="*/ 53002 w 311743"/>
                <a:gd name="csY252" fmla="*/ 199101 h 365893"/>
                <a:gd name="csX253" fmla="*/ 54631 w 311743"/>
                <a:gd name="csY253" fmla="*/ 205112 h 365893"/>
                <a:gd name="csX254" fmla="*/ 55307 w 311743"/>
                <a:gd name="csY254" fmla="*/ 210684 h 365893"/>
                <a:gd name="csX255" fmla="*/ 57107 w 311743"/>
                <a:gd name="csY255" fmla="*/ 215237 h 365893"/>
                <a:gd name="csX256" fmla="*/ 59089 w 311743"/>
                <a:gd name="csY256" fmla="*/ 221561 h 365893"/>
                <a:gd name="csX257" fmla="*/ 60460 w 311743"/>
                <a:gd name="csY257" fmla="*/ 226381 h 365893"/>
                <a:gd name="csX258" fmla="*/ 62232 w 311743"/>
                <a:gd name="csY258" fmla="*/ 230820 h 365893"/>
                <a:gd name="csX259" fmla="*/ 63756 w 311743"/>
                <a:gd name="csY259" fmla="*/ 237430 h 365893"/>
                <a:gd name="csX260" fmla="*/ 64851 w 311743"/>
                <a:gd name="csY260" fmla="*/ 242554 h 365893"/>
                <a:gd name="csX261" fmla="*/ 66766 w 311743"/>
                <a:gd name="csY261" fmla="*/ 247650 h 365893"/>
                <a:gd name="csX262" fmla="*/ 70300 w 311743"/>
                <a:gd name="csY262" fmla="*/ 252365 h 365893"/>
                <a:gd name="csX263" fmla="*/ 72823 w 311743"/>
                <a:gd name="csY263" fmla="*/ 257823 h 365893"/>
                <a:gd name="csX264" fmla="*/ 75358 w 311743"/>
                <a:gd name="csY264" fmla="*/ 262995 h 365893"/>
                <a:gd name="csX265" fmla="*/ 79310 w 311743"/>
                <a:gd name="csY265" fmla="*/ 267329 h 365893"/>
                <a:gd name="csX266" fmla="*/ 80596 w 311743"/>
                <a:gd name="csY266" fmla="*/ 273225 h 365893"/>
                <a:gd name="csX267" fmla="*/ 82711 w 311743"/>
                <a:gd name="csY267" fmla="*/ 277892 h 365893"/>
                <a:gd name="csX268" fmla="*/ 84683 w 311743"/>
                <a:gd name="csY268" fmla="*/ 285998 h 365893"/>
                <a:gd name="csX269" fmla="*/ 86673 w 311743"/>
                <a:gd name="csY269" fmla="*/ 291113 h 365893"/>
                <a:gd name="csX270" fmla="*/ 89216 w 311743"/>
                <a:gd name="csY270" fmla="*/ 296209 h 365893"/>
                <a:gd name="csX271" fmla="*/ 93159 w 311743"/>
                <a:gd name="csY271" fmla="*/ 301324 h 365893"/>
                <a:gd name="csX272" fmla="*/ 96627 w 311743"/>
                <a:gd name="csY272" fmla="*/ 306439 h 365893"/>
                <a:gd name="csX273" fmla="*/ 98703 w 311743"/>
                <a:gd name="csY273" fmla="*/ 311363 h 365893"/>
                <a:gd name="csX274" fmla="*/ 100522 w 311743"/>
                <a:gd name="csY274" fmla="*/ 316611 h 365893"/>
                <a:gd name="csX275" fmla="*/ 103685 w 311743"/>
                <a:gd name="csY275" fmla="*/ 324279 h 365893"/>
                <a:gd name="csX276" fmla="*/ 104818 w 311743"/>
                <a:gd name="csY276" fmla="*/ 329099 h 365893"/>
                <a:gd name="csX277" fmla="*/ 107752 w 311743"/>
                <a:gd name="csY277" fmla="*/ 337119 h 365893"/>
                <a:gd name="csX278" fmla="*/ 113228 w 311743"/>
                <a:gd name="csY278" fmla="*/ 344786 h 365893"/>
                <a:gd name="csX279" fmla="*/ 119811 w 311743"/>
                <a:gd name="csY279" fmla="*/ 348901 h 365893"/>
                <a:gd name="csX280" fmla="*/ 306643 w 311743"/>
                <a:gd name="csY280" fmla="*/ 365741 h 365893"/>
                <a:gd name="csX281" fmla="*/ 306805 w 311743"/>
                <a:gd name="csY281" fmla="*/ 360131 h 365893"/>
                <a:gd name="csX282" fmla="*/ 306520 w 311743"/>
                <a:gd name="csY282" fmla="*/ 365227 h 36589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Lst>
              <a:rect l="l" t="t" r="r" b="b"/>
              <a:pathLst>
                <a:path w="311743" h="365893">
                  <a:moveTo>
                    <a:pt x="232996" y="176061"/>
                  </a:moveTo>
                  <a:lnTo>
                    <a:pt x="230367" y="171898"/>
                  </a:lnTo>
                  <a:lnTo>
                    <a:pt x="232996" y="176061"/>
                  </a:lnTo>
                  <a:close/>
                  <a:moveTo>
                    <a:pt x="289584" y="295018"/>
                  </a:moveTo>
                  <a:lnTo>
                    <a:pt x="291232" y="288598"/>
                  </a:lnTo>
                  <a:lnTo>
                    <a:pt x="290070" y="283950"/>
                  </a:lnTo>
                  <a:lnTo>
                    <a:pt x="291232" y="278492"/>
                  </a:lnTo>
                  <a:lnTo>
                    <a:pt x="289794" y="283398"/>
                  </a:lnTo>
                  <a:lnTo>
                    <a:pt x="289536" y="288551"/>
                  </a:lnTo>
                  <a:lnTo>
                    <a:pt x="289584" y="295018"/>
                  </a:lnTo>
                  <a:close/>
                  <a:moveTo>
                    <a:pt x="290042" y="305400"/>
                  </a:moveTo>
                  <a:lnTo>
                    <a:pt x="290394" y="299695"/>
                  </a:lnTo>
                  <a:lnTo>
                    <a:pt x="290042" y="305400"/>
                  </a:lnTo>
                  <a:close/>
                  <a:moveTo>
                    <a:pt x="288851" y="317916"/>
                  </a:moveTo>
                  <a:lnTo>
                    <a:pt x="288441" y="313106"/>
                  </a:lnTo>
                  <a:lnTo>
                    <a:pt x="288851" y="317916"/>
                  </a:lnTo>
                  <a:close/>
                  <a:moveTo>
                    <a:pt x="119811" y="348901"/>
                  </a:moveTo>
                  <a:lnTo>
                    <a:pt x="125649" y="344796"/>
                  </a:lnTo>
                  <a:lnTo>
                    <a:pt x="127011" y="339833"/>
                  </a:lnTo>
                  <a:lnTo>
                    <a:pt x="133051" y="334394"/>
                  </a:lnTo>
                  <a:lnTo>
                    <a:pt x="138241" y="333509"/>
                  </a:lnTo>
                  <a:lnTo>
                    <a:pt x="134907" y="329451"/>
                  </a:lnTo>
                  <a:lnTo>
                    <a:pt x="137965" y="324346"/>
                  </a:lnTo>
                  <a:lnTo>
                    <a:pt x="142109" y="320117"/>
                  </a:lnTo>
                  <a:lnTo>
                    <a:pt x="144366" y="314173"/>
                  </a:lnTo>
                  <a:lnTo>
                    <a:pt x="144004" y="309068"/>
                  </a:lnTo>
                  <a:lnTo>
                    <a:pt x="142537" y="304153"/>
                  </a:lnTo>
                  <a:lnTo>
                    <a:pt x="143223" y="298790"/>
                  </a:lnTo>
                  <a:lnTo>
                    <a:pt x="146461" y="291227"/>
                  </a:lnTo>
                  <a:lnTo>
                    <a:pt x="147004" y="286008"/>
                  </a:lnTo>
                  <a:lnTo>
                    <a:pt x="147157" y="280369"/>
                  </a:lnTo>
                  <a:lnTo>
                    <a:pt x="144775" y="273244"/>
                  </a:lnTo>
                  <a:lnTo>
                    <a:pt x="144490" y="268215"/>
                  </a:lnTo>
                  <a:lnTo>
                    <a:pt x="143194" y="263157"/>
                  </a:lnTo>
                  <a:lnTo>
                    <a:pt x="142223" y="257909"/>
                  </a:lnTo>
                  <a:lnTo>
                    <a:pt x="143709" y="252889"/>
                  </a:lnTo>
                  <a:lnTo>
                    <a:pt x="149205" y="249193"/>
                  </a:lnTo>
                  <a:lnTo>
                    <a:pt x="154139" y="243812"/>
                  </a:lnTo>
                  <a:lnTo>
                    <a:pt x="159558" y="243735"/>
                  </a:lnTo>
                  <a:lnTo>
                    <a:pt x="164521" y="240449"/>
                  </a:lnTo>
                  <a:lnTo>
                    <a:pt x="165444" y="235125"/>
                  </a:lnTo>
                  <a:lnTo>
                    <a:pt x="170550" y="229781"/>
                  </a:lnTo>
                  <a:lnTo>
                    <a:pt x="174617" y="227238"/>
                  </a:lnTo>
                  <a:lnTo>
                    <a:pt x="177837" y="222218"/>
                  </a:lnTo>
                  <a:lnTo>
                    <a:pt x="183628" y="217713"/>
                  </a:lnTo>
                  <a:lnTo>
                    <a:pt x="187829" y="212055"/>
                  </a:lnTo>
                  <a:lnTo>
                    <a:pt x="190419" y="206883"/>
                  </a:lnTo>
                  <a:lnTo>
                    <a:pt x="195934" y="201664"/>
                  </a:lnTo>
                  <a:lnTo>
                    <a:pt x="200868" y="199111"/>
                  </a:lnTo>
                  <a:lnTo>
                    <a:pt x="206574" y="197120"/>
                  </a:lnTo>
                  <a:lnTo>
                    <a:pt x="210441" y="192234"/>
                  </a:lnTo>
                  <a:lnTo>
                    <a:pt x="212832" y="187405"/>
                  </a:lnTo>
                  <a:lnTo>
                    <a:pt x="209679" y="181223"/>
                  </a:lnTo>
                  <a:lnTo>
                    <a:pt x="213355" y="176899"/>
                  </a:lnTo>
                  <a:lnTo>
                    <a:pt x="218413" y="175536"/>
                  </a:lnTo>
                  <a:lnTo>
                    <a:pt x="221490" y="171165"/>
                  </a:lnTo>
                  <a:lnTo>
                    <a:pt x="224500" y="176089"/>
                  </a:lnTo>
                  <a:lnTo>
                    <a:pt x="228053" y="168869"/>
                  </a:lnTo>
                  <a:lnTo>
                    <a:pt x="232720" y="172241"/>
                  </a:lnTo>
                  <a:lnTo>
                    <a:pt x="231282" y="165878"/>
                  </a:lnTo>
                  <a:lnTo>
                    <a:pt x="229957" y="161173"/>
                  </a:lnTo>
                  <a:lnTo>
                    <a:pt x="229891" y="155686"/>
                  </a:lnTo>
                  <a:lnTo>
                    <a:pt x="226633" y="152038"/>
                  </a:lnTo>
                  <a:lnTo>
                    <a:pt x="224071" y="147276"/>
                  </a:lnTo>
                  <a:lnTo>
                    <a:pt x="224614" y="141456"/>
                  </a:lnTo>
                  <a:lnTo>
                    <a:pt x="217004" y="137779"/>
                  </a:lnTo>
                  <a:lnTo>
                    <a:pt x="220090" y="132722"/>
                  </a:lnTo>
                  <a:lnTo>
                    <a:pt x="224252" y="130169"/>
                  </a:lnTo>
                  <a:lnTo>
                    <a:pt x="220185" y="126130"/>
                  </a:lnTo>
                  <a:lnTo>
                    <a:pt x="216470" y="122444"/>
                  </a:lnTo>
                  <a:lnTo>
                    <a:pt x="214508" y="117996"/>
                  </a:lnTo>
                  <a:lnTo>
                    <a:pt x="215584" y="112243"/>
                  </a:lnTo>
                  <a:lnTo>
                    <a:pt x="220356" y="115672"/>
                  </a:lnTo>
                  <a:lnTo>
                    <a:pt x="225395" y="118091"/>
                  </a:lnTo>
                  <a:lnTo>
                    <a:pt x="230053" y="119834"/>
                  </a:lnTo>
                  <a:lnTo>
                    <a:pt x="234825" y="124797"/>
                  </a:lnTo>
                  <a:lnTo>
                    <a:pt x="237025" y="129112"/>
                  </a:lnTo>
                  <a:lnTo>
                    <a:pt x="242369" y="130826"/>
                  </a:lnTo>
                  <a:lnTo>
                    <a:pt x="247493" y="130588"/>
                  </a:lnTo>
                  <a:lnTo>
                    <a:pt x="253827" y="130921"/>
                  </a:lnTo>
                  <a:lnTo>
                    <a:pt x="260276" y="130264"/>
                  </a:lnTo>
                  <a:lnTo>
                    <a:pt x="264715" y="132274"/>
                  </a:lnTo>
                  <a:lnTo>
                    <a:pt x="263295" y="137703"/>
                  </a:lnTo>
                  <a:lnTo>
                    <a:pt x="260847" y="141923"/>
                  </a:lnTo>
                  <a:lnTo>
                    <a:pt x="254894" y="144094"/>
                  </a:lnTo>
                  <a:lnTo>
                    <a:pt x="253818" y="148733"/>
                  </a:lnTo>
                  <a:lnTo>
                    <a:pt x="256018" y="155620"/>
                  </a:lnTo>
                  <a:lnTo>
                    <a:pt x="259809" y="158925"/>
                  </a:lnTo>
                  <a:lnTo>
                    <a:pt x="261409" y="153134"/>
                  </a:lnTo>
                  <a:lnTo>
                    <a:pt x="264486" y="148781"/>
                  </a:lnTo>
                  <a:lnTo>
                    <a:pt x="268010" y="155172"/>
                  </a:lnTo>
                  <a:lnTo>
                    <a:pt x="269515" y="160659"/>
                  </a:lnTo>
                  <a:lnTo>
                    <a:pt x="271372" y="165869"/>
                  </a:lnTo>
                  <a:lnTo>
                    <a:pt x="272715" y="170974"/>
                  </a:lnTo>
                  <a:lnTo>
                    <a:pt x="277545" y="169707"/>
                  </a:lnTo>
                  <a:lnTo>
                    <a:pt x="277525" y="164602"/>
                  </a:lnTo>
                  <a:lnTo>
                    <a:pt x="277125" y="159334"/>
                  </a:lnTo>
                  <a:lnTo>
                    <a:pt x="278754" y="153619"/>
                  </a:lnTo>
                  <a:lnTo>
                    <a:pt x="278068" y="147990"/>
                  </a:lnTo>
                  <a:lnTo>
                    <a:pt x="283240" y="146047"/>
                  </a:lnTo>
                  <a:lnTo>
                    <a:pt x="287089" y="142980"/>
                  </a:lnTo>
                  <a:lnTo>
                    <a:pt x="288784" y="137837"/>
                  </a:lnTo>
                  <a:lnTo>
                    <a:pt x="290413" y="132731"/>
                  </a:lnTo>
                  <a:lnTo>
                    <a:pt x="288317" y="127597"/>
                  </a:lnTo>
                  <a:lnTo>
                    <a:pt x="291794" y="122454"/>
                  </a:lnTo>
                  <a:lnTo>
                    <a:pt x="291556" y="117320"/>
                  </a:lnTo>
                  <a:lnTo>
                    <a:pt x="290613" y="112243"/>
                  </a:lnTo>
                  <a:lnTo>
                    <a:pt x="295118" y="109471"/>
                  </a:lnTo>
                  <a:lnTo>
                    <a:pt x="298957" y="104556"/>
                  </a:lnTo>
                  <a:lnTo>
                    <a:pt x="303919" y="103404"/>
                  </a:lnTo>
                  <a:lnTo>
                    <a:pt x="311273" y="105918"/>
                  </a:lnTo>
                  <a:lnTo>
                    <a:pt x="307196" y="99622"/>
                  </a:lnTo>
                  <a:lnTo>
                    <a:pt x="310825" y="95469"/>
                  </a:lnTo>
                  <a:lnTo>
                    <a:pt x="309463" y="90888"/>
                  </a:lnTo>
                  <a:lnTo>
                    <a:pt x="303367" y="89231"/>
                  </a:lnTo>
                  <a:lnTo>
                    <a:pt x="298300" y="89211"/>
                  </a:lnTo>
                  <a:lnTo>
                    <a:pt x="300538" y="84182"/>
                  </a:lnTo>
                  <a:lnTo>
                    <a:pt x="295356" y="82791"/>
                  </a:lnTo>
                  <a:lnTo>
                    <a:pt x="296499" y="77915"/>
                  </a:lnTo>
                  <a:lnTo>
                    <a:pt x="291956" y="76362"/>
                  </a:lnTo>
                  <a:lnTo>
                    <a:pt x="287565" y="78905"/>
                  </a:lnTo>
                  <a:lnTo>
                    <a:pt x="281602" y="79334"/>
                  </a:lnTo>
                  <a:lnTo>
                    <a:pt x="277116" y="77124"/>
                  </a:lnTo>
                  <a:lnTo>
                    <a:pt x="273096" y="81506"/>
                  </a:lnTo>
                  <a:lnTo>
                    <a:pt x="269658" y="85783"/>
                  </a:lnTo>
                  <a:lnTo>
                    <a:pt x="264600" y="86668"/>
                  </a:lnTo>
                  <a:lnTo>
                    <a:pt x="262314" y="91383"/>
                  </a:lnTo>
                  <a:lnTo>
                    <a:pt x="258580" y="96612"/>
                  </a:lnTo>
                  <a:lnTo>
                    <a:pt x="253741" y="96746"/>
                  </a:lnTo>
                  <a:lnTo>
                    <a:pt x="248636" y="96155"/>
                  </a:lnTo>
                  <a:lnTo>
                    <a:pt x="250675" y="101089"/>
                  </a:lnTo>
                  <a:lnTo>
                    <a:pt x="255047" y="103327"/>
                  </a:lnTo>
                  <a:lnTo>
                    <a:pt x="256094" y="108500"/>
                  </a:lnTo>
                  <a:lnTo>
                    <a:pt x="250617" y="109604"/>
                  </a:lnTo>
                  <a:lnTo>
                    <a:pt x="245026" y="109424"/>
                  </a:lnTo>
                  <a:lnTo>
                    <a:pt x="240264" y="109985"/>
                  </a:lnTo>
                  <a:lnTo>
                    <a:pt x="235015" y="109604"/>
                  </a:lnTo>
                  <a:lnTo>
                    <a:pt x="228910" y="110585"/>
                  </a:lnTo>
                  <a:lnTo>
                    <a:pt x="223385" y="109557"/>
                  </a:lnTo>
                  <a:lnTo>
                    <a:pt x="219671" y="105709"/>
                  </a:lnTo>
                  <a:lnTo>
                    <a:pt x="217651" y="100337"/>
                  </a:lnTo>
                  <a:lnTo>
                    <a:pt x="216937" y="94317"/>
                  </a:lnTo>
                  <a:lnTo>
                    <a:pt x="209298" y="94793"/>
                  </a:lnTo>
                  <a:lnTo>
                    <a:pt x="209717" y="101899"/>
                  </a:lnTo>
                  <a:lnTo>
                    <a:pt x="211355" y="107090"/>
                  </a:lnTo>
                  <a:lnTo>
                    <a:pt x="212746" y="112176"/>
                  </a:lnTo>
                  <a:lnTo>
                    <a:pt x="207926" y="114691"/>
                  </a:lnTo>
                  <a:lnTo>
                    <a:pt x="201602" y="114100"/>
                  </a:lnTo>
                  <a:lnTo>
                    <a:pt x="195220" y="112957"/>
                  </a:lnTo>
                  <a:lnTo>
                    <a:pt x="189257" y="111357"/>
                  </a:lnTo>
                  <a:lnTo>
                    <a:pt x="184371" y="108728"/>
                  </a:lnTo>
                  <a:lnTo>
                    <a:pt x="179542" y="109681"/>
                  </a:lnTo>
                  <a:lnTo>
                    <a:pt x="175389" y="107099"/>
                  </a:lnTo>
                  <a:lnTo>
                    <a:pt x="171988" y="102794"/>
                  </a:lnTo>
                  <a:lnTo>
                    <a:pt x="166311" y="100470"/>
                  </a:lnTo>
                  <a:lnTo>
                    <a:pt x="160406" y="101089"/>
                  </a:lnTo>
                  <a:lnTo>
                    <a:pt x="150691" y="100680"/>
                  </a:lnTo>
                  <a:lnTo>
                    <a:pt x="144957" y="97060"/>
                  </a:lnTo>
                  <a:lnTo>
                    <a:pt x="137432" y="94364"/>
                  </a:lnTo>
                  <a:lnTo>
                    <a:pt x="133317" y="91821"/>
                  </a:lnTo>
                  <a:lnTo>
                    <a:pt x="125468" y="86678"/>
                  </a:lnTo>
                  <a:lnTo>
                    <a:pt x="119687" y="84611"/>
                  </a:lnTo>
                  <a:lnTo>
                    <a:pt x="118572" y="79839"/>
                  </a:lnTo>
                  <a:lnTo>
                    <a:pt x="119925" y="73895"/>
                  </a:lnTo>
                  <a:lnTo>
                    <a:pt x="121201" y="69304"/>
                  </a:lnTo>
                  <a:lnTo>
                    <a:pt x="125164" y="66237"/>
                  </a:lnTo>
                  <a:lnTo>
                    <a:pt x="119458" y="62608"/>
                  </a:lnTo>
                  <a:lnTo>
                    <a:pt x="114743" y="61227"/>
                  </a:lnTo>
                  <a:lnTo>
                    <a:pt x="109409" y="56341"/>
                  </a:lnTo>
                  <a:lnTo>
                    <a:pt x="104494" y="54998"/>
                  </a:lnTo>
                  <a:lnTo>
                    <a:pt x="99694" y="54140"/>
                  </a:lnTo>
                  <a:lnTo>
                    <a:pt x="96693" y="50397"/>
                  </a:lnTo>
                  <a:lnTo>
                    <a:pt x="94626" y="45901"/>
                  </a:lnTo>
                  <a:lnTo>
                    <a:pt x="90636" y="40691"/>
                  </a:lnTo>
                  <a:lnTo>
                    <a:pt x="89797" y="35776"/>
                  </a:lnTo>
                  <a:lnTo>
                    <a:pt x="94236" y="37567"/>
                  </a:lnTo>
                  <a:lnTo>
                    <a:pt x="98284" y="34919"/>
                  </a:lnTo>
                  <a:lnTo>
                    <a:pt x="95636" y="30118"/>
                  </a:lnTo>
                  <a:lnTo>
                    <a:pt x="92922" y="26194"/>
                  </a:lnTo>
                  <a:lnTo>
                    <a:pt x="88750" y="21832"/>
                  </a:lnTo>
                  <a:lnTo>
                    <a:pt x="87482" y="16717"/>
                  </a:lnTo>
                  <a:lnTo>
                    <a:pt x="86702" y="11564"/>
                  </a:lnTo>
                  <a:lnTo>
                    <a:pt x="82444" y="9411"/>
                  </a:lnTo>
                  <a:lnTo>
                    <a:pt x="78424" y="5115"/>
                  </a:lnTo>
                  <a:lnTo>
                    <a:pt x="75452" y="-152"/>
                  </a:lnTo>
                  <a:lnTo>
                    <a:pt x="68014" y="3839"/>
                  </a:lnTo>
                  <a:lnTo>
                    <a:pt x="63565" y="7687"/>
                  </a:lnTo>
                  <a:lnTo>
                    <a:pt x="58155" y="9420"/>
                  </a:lnTo>
                  <a:lnTo>
                    <a:pt x="49306" y="10249"/>
                  </a:lnTo>
                  <a:lnTo>
                    <a:pt x="41905" y="8687"/>
                  </a:lnTo>
                  <a:lnTo>
                    <a:pt x="36209" y="8811"/>
                  </a:lnTo>
                  <a:lnTo>
                    <a:pt x="33066" y="12897"/>
                  </a:lnTo>
                  <a:lnTo>
                    <a:pt x="36705" y="17355"/>
                  </a:lnTo>
                  <a:lnTo>
                    <a:pt x="37810" y="22451"/>
                  </a:lnTo>
                  <a:lnTo>
                    <a:pt x="39124" y="27623"/>
                  </a:lnTo>
                  <a:lnTo>
                    <a:pt x="43429" y="30252"/>
                  </a:lnTo>
                  <a:lnTo>
                    <a:pt x="47249" y="33662"/>
                  </a:lnTo>
                  <a:lnTo>
                    <a:pt x="52069" y="37481"/>
                  </a:lnTo>
                  <a:lnTo>
                    <a:pt x="56860" y="39758"/>
                  </a:lnTo>
                  <a:lnTo>
                    <a:pt x="52440" y="42387"/>
                  </a:lnTo>
                  <a:lnTo>
                    <a:pt x="49459" y="46339"/>
                  </a:lnTo>
                  <a:lnTo>
                    <a:pt x="50573" y="53121"/>
                  </a:lnTo>
                  <a:lnTo>
                    <a:pt x="49345" y="58522"/>
                  </a:lnTo>
                  <a:lnTo>
                    <a:pt x="46725" y="62837"/>
                  </a:lnTo>
                  <a:lnTo>
                    <a:pt x="46068" y="67847"/>
                  </a:lnTo>
                  <a:lnTo>
                    <a:pt x="40867" y="76029"/>
                  </a:lnTo>
                  <a:lnTo>
                    <a:pt x="38314" y="81487"/>
                  </a:lnTo>
                  <a:lnTo>
                    <a:pt x="33543" y="84316"/>
                  </a:lnTo>
                  <a:lnTo>
                    <a:pt x="32161" y="89326"/>
                  </a:lnTo>
                  <a:lnTo>
                    <a:pt x="29695" y="94783"/>
                  </a:lnTo>
                  <a:lnTo>
                    <a:pt x="21969" y="96612"/>
                  </a:lnTo>
                  <a:lnTo>
                    <a:pt x="16883" y="96879"/>
                  </a:lnTo>
                  <a:lnTo>
                    <a:pt x="12702" y="94202"/>
                  </a:lnTo>
                  <a:lnTo>
                    <a:pt x="9978" y="99298"/>
                  </a:lnTo>
                  <a:lnTo>
                    <a:pt x="6854" y="103451"/>
                  </a:lnTo>
                  <a:lnTo>
                    <a:pt x="5396" y="109566"/>
                  </a:lnTo>
                  <a:lnTo>
                    <a:pt x="12025" y="112214"/>
                  </a:lnTo>
                  <a:lnTo>
                    <a:pt x="14197" y="117139"/>
                  </a:lnTo>
                  <a:lnTo>
                    <a:pt x="15340" y="122225"/>
                  </a:lnTo>
                  <a:lnTo>
                    <a:pt x="20731" y="123635"/>
                  </a:lnTo>
                  <a:lnTo>
                    <a:pt x="23408" y="129788"/>
                  </a:lnTo>
                  <a:lnTo>
                    <a:pt x="26608" y="135141"/>
                  </a:lnTo>
                  <a:lnTo>
                    <a:pt x="28266" y="140227"/>
                  </a:lnTo>
                  <a:lnTo>
                    <a:pt x="22389" y="142170"/>
                  </a:lnTo>
                  <a:lnTo>
                    <a:pt x="17131" y="141685"/>
                  </a:lnTo>
                  <a:lnTo>
                    <a:pt x="11406" y="141723"/>
                  </a:lnTo>
                  <a:lnTo>
                    <a:pt x="5815" y="141951"/>
                  </a:lnTo>
                  <a:lnTo>
                    <a:pt x="2472" y="145847"/>
                  </a:lnTo>
                  <a:lnTo>
                    <a:pt x="-471" y="150533"/>
                  </a:lnTo>
                  <a:lnTo>
                    <a:pt x="2329" y="154429"/>
                  </a:lnTo>
                  <a:lnTo>
                    <a:pt x="5587" y="158172"/>
                  </a:lnTo>
                  <a:lnTo>
                    <a:pt x="11588" y="160763"/>
                  </a:lnTo>
                  <a:lnTo>
                    <a:pt x="19503" y="159058"/>
                  </a:lnTo>
                  <a:lnTo>
                    <a:pt x="20312" y="163983"/>
                  </a:lnTo>
                  <a:lnTo>
                    <a:pt x="15569" y="164983"/>
                  </a:lnTo>
                  <a:lnTo>
                    <a:pt x="10292" y="167707"/>
                  </a:lnTo>
                  <a:lnTo>
                    <a:pt x="12768" y="173450"/>
                  </a:lnTo>
                  <a:lnTo>
                    <a:pt x="18150" y="178470"/>
                  </a:lnTo>
                  <a:lnTo>
                    <a:pt x="23322" y="183757"/>
                  </a:lnTo>
                  <a:lnTo>
                    <a:pt x="27733" y="186290"/>
                  </a:lnTo>
                  <a:lnTo>
                    <a:pt x="34676" y="186385"/>
                  </a:lnTo>
                  <a:lnTo>
                    <a:pt x="39639" y="183776"/>
                  </a:lnTo>
                  <a:lnTo>
                    <a:pt x="44182" y="181213"/>
                  </a:lnTo>
                  <a:lnTo>
                    <a:pt x="45534" y="176117"/>
                  </a:lnTo>
                  <a:lnTo>
                    <a:pt x="44477" y="170993"/>
                  </a:lnTo>
                  <a:lnTo>
                    <a:pt x="47554" y="166564"/>
                  </a:lnTo>
                  <a:lnTo>
                    <a:pt x="47773" y="172184"/>
                  </a:lnTo>
                  <a:lnTo>
                    <a:pt x="53907" y="174670"/>
                  </a:lnTo>
                  <a:lnTo>
                    <a:pt x="49849" y="178108"/>
                  </a:lnTo>
                  <a:lnTo>
                    <a:pt x="50983" y="182985"/>
                  </a:lnTo>
                  <a:lnTo>
                    <a:pt x="53755" y="188491"/>
                  </a:lnTo>
                  <a:lnTo>
                    <a:pt x="52859" y="193996"/>
                  </a:lnTo>
                  <a:lnTo>
                    <a:pt x="53002" y="199101"/>
                  </a:lnTo>
                  <a:lnTo>
                    <a:pt x="54631" y="205112"/>
                  </a:lnTo>
                  <a:lnTo>
                    <a:pt x="55307" y="210684"/>
                  </a:lnTo>
                  <a:lnTo>
                    <a:pt x="57107" y="215237"/>
                  </a:lnTo>
                  <a:lnTo>
                    <a:pt x="59089" y="221561"/>
                  </a:lnTo>
                  <a:lnTo>
                    <a:pt x="60460" y="226381"/>
                  </a:lnTo>
                  <a:lnTo>
                    <a:pt x="62232" y="230820"/>
                  </a:lnTo>
                  <a:lnTo>
                    <a:pt x="63756" y="237430"/>
                  </a:lnTo>
                  <a:lnTo>
                    <a:pt x="64851" y="242554"/>
                  </a:lnTo>
                  <a:lnTo>
                    <a:pt x="66766" y="247650"/>
                  </a:lnTo>
                  <a:lnTo>
                    <a:pt x="70300" y="252365"/>
                  </a:lnTo>
                  <a:lnTo>
                    <a:pt x="72823" y="257823"/>
                  </a:lnTo>
                  <a:lnTo>
                    <a:pt x="75358" y="262995"/>
                  </a:lnTo>
                  <a:lnTo>
                    <a:pt x="79310" y="267329"/>
                  </a:lnTo>
                  <a:lnTo>
                    <a:pt x="80596" y="273225"/>
                  </a:lnTo>
                  <a:lnTo>
                    <a:pt x="82711" y="277892"/>
                  </a:lnTo>
                  <a:lnTo>
                    <a:pt x="84683" y="285998"/>
                  </a:lnTo>
                  <a:lnTo>
                    <a:pt x="86673" y="291113"/>
                  </a:lnTo>
                  <a:lnTo>
                    <a:pt x="89216" y="296209"/>
                  </a:lnTo>
                  <a:lnTo>
                    <a:pt x="93159" y="301324"/>
                  </a:lnTo>
                  <a:lnTo>
                    <a:pt x="96627" y="306439"/>
                  </a:lnTo>
                  <a:lnTo>
                    <a:pt x="98703" y="311363"/>
                  </a:lnTo>
                  <a:lnTo>
                    <a:pt x="100522" y="316611"/>
                  </a:lnTo>
                  <a:lnTo>
                    <a:pt x="103685" y="324279"/>
                  </a:lnTo>
                  <a:lnTo>
                    <a:pt x="104818" y="329099"/>
                  </a:lnTo>
                  <a:lnTo>
                    <a:pt x="107752" y="337119"/>
                  </a:lnTo>
                  <a:lnTo>
                    <a:pt x="113228" y="344786"/>
                  </a:lnTo>
                  <a:lnTo>
                    <a:pt x="119811" y="348901"/>
                  </a:lnTo>
                  <a:close/>
                  <a:moveTo>
                    <a:pt x="306643" y="365741"/>
                  </a:moveTo>
                  <a:lnTo>
                    <a:pt x="306805" y="360131"/>
                  </a:lnTo>
                  <a:lnTo>
                    <a:pt x="306520" y="365227"/>
                  </a:lnTo>
                  <a:close/>
                </a:path>
              </a:pathLst>
            </a:custGeom>
            <a:solidFill>
              <a:schemeClr val="accent2"/>
            </a:solidFill>
            <a:ln w="3175" cap="flat">
              <a:solidFill>
                <a:srgbClr val="FFFFFF"/>
              </a:solidFill>
              <a:prstDash val="solid"/>
              <a:miter/>
            </a:ln>
          </p:spPr>
          <p:txBody>
            <a:bodyPr/>
            <a:lstStyle/>
            <a:p>
              <a:endParaRPr lang="en-US"/>
            </a:p>
          </p:txBody>
        </p:sp>
        <p:sp>
          <p:nvSpPr>
            <p:cNvPr id="32" name="Freeform: Shape 31">
              <a:extLst>
                <a:ext uri="{FF2B5EF4-FFF2-40B4-BE49-F238E27FC236}">
                  <a16:creationId xmlns:a16="http://schemas.microsoft.com/office/drawing/2014/main" id="{C950550D-71EC-B307-904D-19279A52A5B5}"/>
                </a:ext>
              </a:extLst>
            </p:cNvPr>
            <p:cNvSpPr/>
            <p:nvPr/>
          </p:nvSpPr>
          <p:spPr>
            <a:xfrm>
              <a:off x="6733238" y="2128419"/>
              <a:ext cx="105051" cy="157200"/>
            </a:xfrm>
            <a:custGeom>
              <a:avLst/>
              <a:gdLst>
                <a:gd name="csX0" fmla="*/ 51488 w 105051"/>
                <a:gd name="csY0" fmla="*/ 146866 h 157200"/>
                <a:gd name="csX1" fmla="*/ 53774 w 105051"/>
                <a:gd name="csY1" fmla="*/ 142170 h 157200"/>
                <a:gd name="csX2" fmla="*/ 54984 w 105051"/>
                <a:gd name="csY2" fmla="*/ 137494 h 157200"/>
                <a:gd name="csX3" fmla="*/ 56631 w 105051"/>
                <a:gd name="csY3" fmla="*/ 132988 h 157200"/>
                <a:gd name="csX4" fmla="*/ 54127 w 105051"/>
                <a:gd name="csY4" fmla="*/ 137246 h 157200"/>
                <a:gd name="csX5" fmla="*/ 51460 w 105051"/>
                <a:gd name="csY5" fmla="*/ 141637 h 157200"/>
                <a:gd name="csX6" fmla="*/ 51488 w 105051"/>
                <a:gd name="csY6" fmla="*/ 146866 h 157200"/>
                <a:gd name="csX7" fmla="*/ 67395 w 105051"/>
                <a:gd name="csY7" fmla="*/ 138417 h 157200"/>
                <a:gd name="csX8" fmla="*/ 70490 w 105051"/>
                <a:gd name="csY8" fmla="*/ 134684 h 157200"/>
                <a:gd name="csX9" fmla="*/ 72091 w 105051"/>
                <a:gd name="csY9" fmla="*/ 130169 h 157200"/>
                <a:gd name="csX10" fmla="*/ 66928 w 105051"/>
                <a:gd name="csY10" fmla="*/ 129950 h 157200"/>
                <a:gd name="csX11" fmla="*/ 66557 w 105051"/>
                <a:gd name="csY11" fmla="*/ 135303 h 157200"/>
                <a:gd name="csX12" fmla="*/ 23742 w 105051"/>
                <a:gd name="csY12" fmla="*/ 157049 h 157200"/>
                <a:gd name="csX13" fmla="*/ 28638 w 105051"/>
                <a:gd name="csY13" fmla="*/ 155906 h 157200"/>
                <a:gd name="csX14" fmla="*/ 31200 w 105051"/>
                <a:gd name="csY14" fmla="*/ 151677 h 157200"/>
                <a:gd name="csX15" fmla="*/ 35410 w 105051"/>
                <a:gd name="csY15" fmla="*/ 149286 h 157200"/>
                <a:gd name="csX16" fmla="*/ 40715 w 105051"/>
                <a:gd name="csY16" fmla="*/ 147209 h 157200"/>
                <a:gd name="csX17" fmla="*/ 45745 w 105051"/>
                <a:gd name="csY17" fmla="*/ 147486 h 157200"/>
                <a:gd name="csX18" fmla="*/ 48678 w 105051"/>
                <a:gd name="csY18" fmla="*/ 143485 h 157200"/>
                <a:gd name="csX19" fmla="*/ 51040 w 105051"/>
                <a:gd name="csY19" fmla="*/ 138513 h 157200"/>
                <a:gd name="csX20" fmla="*/ 51374 w 105051"/>
                <a:gd name="csY20" fmla="*/ 133608 h 157200"/>
                <a:gd name="csX21" fmla="*/ 50888 w 105051"/>
                <a:gd name="csY21" fmla="*/ 128712 h 157200"/>
                <a:gd name="csX22" fmla="*/ 51221 w 105051"/>
                <a:gd name="csY22" fmla="*/ 123692 h 157200"/>
                <a:gd name="csX23" fmla="*/ 48516 w 105051"/>
                <a:gd name="csY23" fmla="*/ 119739 h 157200"/>
                <a:gd name="csX24" fmla="*/ 53469 w 105051"/>
                <a:gd name="csY24" fmla="*/ 119701 h 157200"/>
                <a:gd name="csX25" fmla="*/ 48545 w 105051"/>
                <a:gd name="csY25" fmla="*/ 117806 h 157200"/>
                <a:gd name="csX26" fmla="*/ 54003 w 105051"/>
                <a:gd name="csY26" fmla="*/ 117882 h 157200"/>
                <a:gd name="csX27" fmla="*/ 58156 w 105051"/>
                <a:gd name="csY27" fmla="*/ 115443 h 157200"/>
                <a:gd name="csX28" fmla="*/ 62661 w 105051"/>
                <a:gd name="csY28" fmla="*/ 113290 h 157200"/>
                <a:gd name="csX29" fmla="*/ 62814 w 105051"/>
                <a:gd name="csY29" fmla="*/ 108309 h 157200"/>
                <a:gd name="csX30" fmla="*/ 67700 w 105051"/>
                <a:gd name="csY30" fmla="*/ 106614 h 157200"/>
                <a:gd name="csX31" fmla="*/ 71043 w 105051"/>
                <a:gd name="csY31" fmla="*/ 103127 h 157200"/>
                <a:gd name="csX32" fmla="*/ 67290 w 105051"/>
                <a:gd name="csY32" fmla="*/ 100165 h 157200"/>
                <a:gd name="csX33" fmla="*/ 62927 w 105051"/>
                <a:gd name="csY33" fmla="*/ 97546 h 157200"/>
                <a:gd name="csX34" fmla="*/ 57917 w 105051"/>
                <a:gd name="csY34" fmla="*/ 95088 h 157200"/>
                <a:gd name="csX35" fmla="*/ 52974 w 105051"/>
                <a:gd name="csY35" fmla="*/ 93669 h 157200"/>
                <a:gd name="csX36" fmla="*/ 51774 w 105051"/>
                <a:gd name="csY36" fmla="*/ 88964 h 157200"/>
                <a:gd name="csX37" fmla="*/ 50412 w 105051"/>
                <a:gd name="csY37" fmla="*/ 84192 h 157200"/>
                <a:gd name="csX38" fmla="*/ 51898 w 105051"/>
                <a:gd name="csY38" fmla="*/ 79143 h 157200"/>
                <a:gd name="csX39" fmla="*/ 51526 w 105051"/>
                <a:gd name="csY39" fmla="*/ 74362 h 157200"/>
                <a:gd name="csX40" fmla="*/ 56079 w 105051"/>
                <a:gd name="csY40" fmla="*/ 72181 h 157200"/>
                <a:gd name="csX41" fmla="*/ 53917 w 105051"/>
                <a:gd name="csY41" fmla="*/ 67475 h 157200"/>
                <a:gd name="csX42" fmla="*/ 58879 w 105051"/>
                <a:gd name="csY42" fmla="*/ 69152 h 157200"/>
                <a:gd name="csX43" fmla="*/ 61528 w 105051"/>
                <a:gd name="csY43" fmla="*/ 65037 h 157200"/>
                <a:gd name="csX44" fmla="*/ 66014 w 105051"/>
                <a:gd name="csY44" fmla="*/ 63361 h 157200"/>
                <a:gd name="csX45" fmla="*/ 70624 w 105051"/>
                <a:gd name="csY45" fmla="*/ 61865 h 157200"/>
                <a:gd name="csX46" fmla="*/ 74777 w 105051"/>
                <a:gd name="csY46" fmla="*/ 58960 h 157200"/>
                <a:gd name="csX47" fmla="*/ 79225 w 105051"/>
                <a:gd name="csY47" fmla="*/ 56798 h 157200"/>
                <a:gd name="csX48" fmla="*/ 81987 w 105051"/>
                <a:gd name="csY48" fmla="*/ 52788 h 157200"/>
                <a:gd name="csX49" fmla="*/ 80482 w 105051"/>
                <a:gd name="csY49" fmla="*/ 47844 h 157200"/>
                <a:gd name="csX50" fmla="*/ 83016 w 105051"/>
                <a:gd name="csY50" fmla="*/ 43749 h 157200"/>
                <a:gd name="csX51" fmla="*/ 85873 w 105051"/>
                <a:gd name="csY51" fmla="*/ 39739 h 157200"/>
                <a:gd name="csX52" fmla="*/ 89217 w 105051"/>
                <a:gd name="csY52" fmla="*/ 36071 h 157200"/>
                <a:gd name="csX53" fmla="*/ 94208 w 105051"/>
                <a:gd name="csY53" fmla="*/ 35671 h 157200"/>
                <a:gd name="csX54" fmla="*/ 99561 w 105051"/>
                <a:gd name="csY54" fmla="*/ 35328 h 157200"/>
                <a:gd name="csX55" fmla="*/ 104581 w 105051"/>
                <a:gd name="csY55" fmla="*/ 35271 h 157200"/>
                <a:gd name="csX56" fmla="*/ 101047 w 105051"/>
                <a:gd name="csY56" fmla="*/ 31376 h 157200"/>
                <a:gd name="csX57" fmla="*/ 100494 w 105051"/>
                <a:gd name="csY57" fmla="*/ 26527 h 157200"/>
                <a:gd name="csX58" fmla="*/ 98342 w 105051"/>
                <a:gd name="csY58" fmla="*/ 22079 h 157200"/>
                <a:gd name="csX59" fmla="*/ 97122 w 105051"/>
                <a:gd name="csY59" fmla="*/ 17393 h 157200"/>
                <a:gd name="csX60" fmla="*/ 94322 w 105051"/>
                <a:gd name="csY60" fmla="*/ 13316 h 157200"/>
                <a:gd name="csX61" fmla="*/ 91026 w 105051"/>
                <a:gd name="csY61" fmla="*/ 9859 h 157200"/>
                <a:gd name="csX62" fmla="*/ 86883 w 105051"/>
                <a:gd name="csY62" fmla="*/ 7087 h 157200"/>
                <a:gd name="csX63" fmla="*/ 82216 w 105051"/>
                <a:gd name="csY63" fmla="*/ 6049 h 157200"/>
                <a:gd name="csX64" fmla="*/ 76996 w 105051"/>
                <a:gd name="csY64" fmla="*/ 4058 h 157200"/>
                <a:gd name="csX65" fmla="*/ 72634 w 105051"/>
                <a:gd name="csY65" fmla="*/ 2105 h 157200"/>
                <a:gd name="csX66" fmla="*/ 67919 w 105051"/>
                <a:gd name="csY66" fmla="*/ -152 h 157200"/>
                <a:gd name="csX67" fmla="*/ 65109 w 105051"/>
                <a:gd name="csY67" fmla="*/ 4010 h 157200"/>
                <a:gd name="csX68" fmla="*/ 55184 w 105051"/>
                <a:gd name="csY68" fmla="*/ 5649 h 157200"/>
                <a:gd name="csX69" fmla="*/ 50240 w 105051"/>
                <a:gd name="csY69" fmla="*/ 4934 h 157200"/>
                <a:gd name="csX70" fmla="*/ 47040 w 105051"/>
                <a:gd name="csY70" fmla="*/ 11649 h 157200"/>
                <a:gd name="csX71" fmla="*/ 41592 w 105051"/>
                <a:gd name="csY71" fmla="*/ 10011 h 157200"/>
                <a:gd name="csX72" fmla="*/ 37344 w 105051"/>
                <a:gd name="csY72" fmla="*/ 12259 h 157200"/>
                <a:gd name="csX73" fmla="*/ 33057 w 105051"/>
                <a:gd name="csY73" fmla="*/ 16583 h 157200"/>
                <a:gd name="csX74" fmla="*/ 35724 w 105051"/>
                <a:gd name="csY74" fmla="*/ 21784 h 157200"/>
                <a:gd name="csX75" fmla="*/ 31257 w 105051"/>
                <a:gd name="csY75" fmla="*/ 25184 h 157200"/>
                <a:gd name="csX76" fmla="*/ 29161 w 105051"/>
                <a:gd name="csY76" fmla="*/ 30147 h 157200"/>
                <a:gd name="csX77" fmla="*/ 21056 w 105051"/>
                <a:gd name="csY77" fmla="*/ 31795 h 157200"/>
                <a:gd name="csX78" fmla="*/ 21856 w 105051"/>
                <a:gd name="csY78" fmla="*/ 36529 h 157200"/>
                <a:gd name="csX79" fmla="*/ 21065 w 105051"/>
                <a:gd name="csY79" fmla="*/ 41491 h 157200"/>
                <a:gd name="csX80" fmla="*/ 18379 w 105051"/>
                <a:gd name="csY80" fmla="*/ 45473 h 157200"/>
                <a:gd name="csX81" fmla="*/ 19503 w 105051"/>
                <a:gd name="csY81" fmla="*/ 50197 h 157200"/>
                <a:gd name="csX82" fmla="*/ 19065 w 105051"/>
                <a:gd name="csY82" fmla="*/ 55598 h 157200"/>
                <a:gd name="csX83" fmla="*/ 12312 w 105051"/>
                <a:gd name="csY83" fmla="*/ 54598 h 157200"/>
                <a:gd name="csX84" fmla="*/ 6197 w 105051"/>
                <a:gd name="csY84" fmla="*/ 57769 h 157200"/>
                <a:gd name="csX85" fmla="*/ 3206 w 105051"/>
                <a:gd name="csY85" fmla="*/ 63094 h 157200"/>
                <a:gd name="csX86" fmla="*/ 3615 w 105051"/>
                <a:gd name="csY86" fmla="*/ 68294 h 157200"/>
                <a:gd name="csX87" fmla="*/ 6301 w 105051"/>
                <a:gd name="csY87" fmla="*/ 75581 h 157200"/>
                <a:gd name="csX88" fmla="*/ 5444 w 105051"/>
                <a:gd name="csY88" fmla="*/ 81820 h 157200"/>
                <a:gd name="csX89" fmla="*/ 11817 w 105051"/>
                <a:gd name="csY89" fmla="*/ 85487 h 157200"/>
                <a:gd name="csX90" fmla="*/ 8978 w 105051"/>
                <a:gd name="csY90" fmla="*/ 89554 h 157200"/>
                <a:gd name="csX91" fmla="*/ 10007 w 105051"/>
                <a:gd name="csY91" fmla="*/ 94240 h 157200"/>
                <a:gd name="csX92" fmla="*/ 10788 w 105051"/>
                <a:gd name="csY92" fmla="*/ 99394 h 157200"/>
                <a:gd name="csX93" fmla="*/ 6654 w 105051"/>
                <a:gd name="csY93" fmla="*/ 102966 h 157200"/>
                <a:gd name="csX94" fmla="*/ 4387 w 105051"/>
                <a:gd name="csY94" fmla="*/ 108061 h 157200"/>
                <a:gd name="csX95" fmla="*/ 4349 w 105051"/>
                <a:gd name="csY95" fmla="*/ 113110 h 157200"/>
                <a:gd name="csX96" fmla="*/ -471 w 105051"/>
                <a:gd name="csY96" fmla="*/ 112567 h 157200"/>
                <a:gd name="csX97" fmla="*/ 691 w 105051"/>
                <a:gd name="csY97" fmla="*/ 117786 h 157200"/>
                <a:gd name="csX98" fmla="*/ 2911 w 105051"/>
                <a:gd name="csY98" fmla="*/ 122063 h 157200"/>
                <a:gd name="csX99" fmla="*/ 6301 w 105051"/>
                <a:gd name="csY99" fmla="*/ 125521 h 157200"/>
                <a:gd name="csX100" fmla="*/ 7902 w 105051"/>
                <a:gd name="csY100" fmla="*/ 130464 h 157200"/>
                <a:gd name="csX101" fmla="*/ 10140 w 105051"/>
                <a:gd name="csY101" fmla="*/ 134751 h 157200"/>
                <a:gd name="csX102" fmla="*/ 13779 w 105051"/>
                <a:gd name="csY102" fmla="*/ 138608 h 157200"/>
                <a:gd name="csX103" fmla="*/ 17684 w 105051"/>
                <a:gd name="csY103" fmla="*/ 141447 h 157200"/>
                <a:gd name="csX104" fmla="*/ 17560 w 105051"/>
                <a:gd name="csY104" fmla="*/ 146209 h 157200"/>
                <a:gd name="csX105" fmla="*/ 19113 w 105051"/>
                <a:gd name="csY105" fmla="*/ 151505 h 157200"/>
                <a:gd name="csX106" fmla="*/ 19665 w 105051"/>
                <a:gd name="csY106" fmla="*/ 156344 h 1572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Lst>
              <a:rect l="l" t="t" r="r" b="b"/>
              <a:pathLst>
                <a:path w="105051" h="157200">
                  <a:moveTo>
                    <a:pt x="51488" y="146866"/>
                  </a:moveTo>
                  <a:lnTo>
                    <a:pt x="53774" y="142170"/>
                  </a:lnTo>
                  <a:lnTo>
                    <a:pt x="54984" y="137494"/>
                  </a:lnTo>
                  <a:lnTo>
                    <a:pt x="56631" y="132988"/>
                  </a:lnTo>
                  <a:lnTo>
                    <a:pt x="54127" y="137246"/>
                  </a:lnTo>
                  <a:lnTo>
                    <a:pt x="51460" y="141637"/>
                  </a:lnTo>
                  <a:lnTo>
                    <a:pt x="51488" y="146866"/>
                  </a:lnTo>
                  <a:close/>
                  <a:moveTo>
                    <a:pt x="67395" y="138417"/>
                  </a:moveTo>
                  <a:lnTo>
                    <a:pt x="70490" y="134684"/>
                  </a:lnTo>
                  <a:lnTo>
                    <a:pt x="72091" y="130169"/>
                  </a:lnTo>
                  <a:lnTo>
                    <a:pt x="66928" y="129950"/>
                  </a:lnTo>
                  <a:lnTo>
                    <a:pt x="66557" y="135303"/>
                  </a:lnTo>
                  <a:close/>
                  <a:moveTo>
                    <a:pt x="23742" y="157049"/>
                  </a:moveTo>
                  <a:lnTo>
                    <a:pt x="28638" y="155906"/>
                  </a:lnTo>
                  <a:lnTo>
                    <a:pt x="31200" y="151677"/>
                  </a:lnTo>
                  <a:lnTo>
                    <a:pt x="35410" y="149286"/>
                  </a:lnTo>
                  <a:lnTo>
                    <a:pt x="40715" y="147209"/>
                  </a:lnTo>
                  <a:lnTo>
                    <a:pt x="45745" y="147486"/>
                  </a:lnTo>
                  <a:lnTo>
                    <a:pt x="48678" y="143485"/>
                  </a:lnTo>
                  <a:lnTo>
                    <a:pt x="51040" y="138513"/>
                  </a:lnTo>
                  <a:lnTo>
                    <a:pt x="51374" y="133608"/>
                  </a:lnTo>
                  <a:lnTo>
                    <a:pt x="50888" y="128712"/>
                  </a:lnTo>
                  <a:lnTo>
                    <a:pt x="51221" y="123692"/>
                  </a:lnTo>
                  <a:lnTo>
                    <a:pt x="48516" y="119739"/>
                  </a:lnTo>
                  <a:lnTo>
                    <a:pt x="53469" y="119701"/>
                  </a:lnTo>
                  <a:lnTo>
                    <a:pt x="48545" y="117806"/>
                  </a:lnTo>
                  <a:lnTo>
                    <a:pt x="54003" y="117882"/>
                  </a:lnTo>
                  <a:lnTo>
                    <a:pt x="58156" y="115443"/>
                  </a:lnTo>
                  <a:lnTo>
                    <a:pt x="62661" y="113290"/>
                  </a:lnTo>
                  <a:lnTo>
                    <a:pt x="62814" y="108309"/>
                  </a:lnTo>
                  <a:lnTo>
                    <a:pt x="67700" y="106614"/>
                  </a:lnTo>
                  <a:lnTo>
                    <a:pt x="71043" y="103127"/>
                  </a:lnTo>
                  <a:lnTo>
                    <a:pt x="67290" y="100165"/>
                  </a:lnTo>
                  <a:lnTo>
                    <a:pt x="62927" y="97546"/>
                  </a:lnTo>
                  <a:lnTo>
                    <a:pt x="57917" y="95088"/>
                  </a:lnTo>
                  <a:lnTo>
                    <a:pt x="52974" y="93669"/>
                  </a:lnTo>
                  <a:lnTo>
                    <a:pt x="51774" y="88964"/>
                  </a:lnTo>
                  <a:lnTo>
                    <a:pt x="50412" y="84192"/>
                  </a:lnTo>
                  <a:lnTo>
                    <a:pt x="51898" y="79143"/>
                  </a:lnTo>
                  <a:lnTo>
                    <a:pt x="51526" y="74362"/>
                  </a:lnTo>
                  <a:lnTo>
                    <a:pt x="56079" y="72181"/>
                  </a:lnTo>
                  <a:lnTo>
                    <a:pt x="53917" y="67475"/>
                  </a:lnTo>
                  <a:lnTo>
                    <a:pt x="58879" y="69152"/>
                  </a:lnTo>
                  <a:lnTo>
                    <a:pt x="61528" y="65037"/>
                  </a:lnTo>
                  <a:lnTo>
                    <a:pt x="66014" y="63361"/>
                  </a:lnTo>
                  <a:lnTo>
                    <a:pt x="70624" y="61865"/>
                  </a:lnTo>
                  <a:lnTo>
                    <a:pt x="74777" y="58960"/>
                  </a:lnTo>
                  <a:lnTo>
                    <a:pt x="79225" y="56798"/>
                  </a:lnTo>
                  <a:lnTo>
                    <a:pt x="81987" y="52788"/>
                  </a:lnTo>
                  <a:lnTo>
                    <a:pt x="80482" y="47844"/>
                  </a:lnTo>
                  <a:lnTo>
                    <a:pt x="83016" y="43749"/>
                  </a:lnTo>
                  <a:lnTo>
                    <a:pt x="85873" y="39739"/>
                  </a:lnTo>
                  <a:lnTo>
                    <a:pt x="89217" y="36071"/>
                  </a:lnTo>
                  <a:lnTo>
                    <a:pt x="94208" y="35671"/>
                  </a:lnTo>
                  <a:lnTo>
                    <a:pt x="99561" y="35328"/>
                  </a:lnTo>
                  <a:lnTo>
                    <a:pt x="104581" y="35271"/>
                  </a:lnTo>
                  <a:lnTo>
                    <a:pt x="101047" y="31376"/>
                  </a:lnTo>
                  <a:lnTo>
                    <a:pt x="100494" y="26527"/>
                  </a:lnTo>
                  <a:lnTo>
                    <a:pt x="98342" y="22079"/>
                  </a:lnTo>
                  <a:lnTo>
                    <a:pt x="97122" y="17393"/>
                  </a:lnTo>
                  <a:lnTo>
                    <a:pt x="94322" y="13316"/>
                  </a:lnTo>
                  <a:lnTo>
                    <a:pt x="91026" y="9859"/>
                  </a:lnTo>
                  <a:lnTo>
                    <a:pt x="86883" y="7087"/>
                  </a:lnTo>
                  <a:lnTo>
                    <a:pt x="82216" y="6049"/>
                  </a:lnTo>
                  <a:lnTo>
                    <a:pt x="76996" y="4058"/>
                  </a:lnTo>
                  <a:lnTo>
                    <a:pt x="72634" y="2105"/>
                  </a:lnTo>
                  <a:lnTo>
                    <a:pt x="67919" y="-152"/>
                  </a:lnTo>
                  <a:lnTo>
                    <a:pt x="65109" y="4010"/>
                  </a:lnTo>
                  <a:lnTo>
                    <a:pt x="55184" y="5649"/>
                  </a:lnTo>
                  <a:lnTo>
                    <a:pt x="50240" y="4934"/>
                  </a:lnTo>
                  <a:lnTo>
                    <a:pt x="47040" y="11649"/>
                  </a:lnTo>
                  <a:lnTo>
                    <a:pt x="41592" y="10011"/>
                  </a:lnTo>
                  <a:lnTo>
                    <a:pt x="37344" y="12259"/>
                  </a:lnTo>
                  <a:lnTo>
                    <a:pt x="33057" y="16583"/>
                  </a:lnTo>
                  <a:lnTo>
                    <a:pt x="35724" y="21784"/>
                  </a:lnTo>
                  <a:lnTo>
                    <a:pt x="31257" y="25184"/>
                  </a:lnTo>
                  <a:lnTo>
                    <a:pt x="29161" y="30147"/>
                  </a:lnTo>
                  <a:lnTo>
                    <a:pt x="21056" y="31795"/>
                  </a:lnTo>
                  <a:lnTo>
                    <a:pt x="21856" y="36529"/>
                  </a:lnTo>
                  <a:lnTo>
                    <a:pt x="21065" y="41491"/>
                  </a:lnTo>
                  <a:lnTo>
                    <a:pt x="18379" y="45473"/>
                  </a:lnTo>
                  <a:lnTo>
                    <a:pt x="19503" y="50197"/>
                  </a:lnTo>
                  <a:lnTo>
                    <a:pt x="19065" y="55598"/>
                  </a:lnTo>
                  <a:lnTo>
                    <a:pt x="12312" y="54598"/>
                  </a:lnTo>
                  <a:lnTo>
                    <a:pt x="6197" y="57769"/>
                  </a:lnTo>
                  <a:lnTo>
                    <a:pt x="3206" y="63094"/>
                  </a:lnTo>
                  <a:lnTo>
                    <a:pt x="3615" y="68294"/>
                  </a:lnTo>
                  <a:lnTo>
                    <a:pt x="6301" y="75581"/>
                  </a:lnTo>
                  <a:lnTo>
                    <a:pt x="5444" y="81820"/>
                  </a:lnTo>
                  <a:lnTo>
                    <a:pt x="11817" y="85487"/>
                  </a:lnTo>
                  <a:lnTo>
                    <a:pt x="8978" y="89554"/>
                  </a:lnTo>
                  <a:lnTo>
                    <a:pt x="10007" y="94240"/>
                  </a:lnTo>
                  <a:lnTo>
                    <a:pt x="10788" y="99394"/>
                  </a:lnTo>
                  <a:lnTo>
                    <a:pt x="6654" y="102966"/>
                  </a:lnTo>
                  <a:lnTo>
                    <a:pt x="4387" y="108061"/>
                  </a:lnTo>
                  <a:lnTo>
                    <a:pt x="4349" y="113110"/>
                  </a:lnTo>
                  <a:lnTo>
                    <a:pt x="-471" y="112567"/>
                  </a:lnTo>
                  <a:lnTo>
                    <a:pt x="691" y="117786"/>
                  </a:lnTo>
                  <a:lnTo>
                    <a:pt x="2911" y="122063"/>
                  </a:lnTo>
                  <a:lnTo>
                    <a:pt x="6301" y="125521"/>
                  </a:lnTo>
                  <a:lnTo>
                    <a:pt x="7902" y="130464"/>
                  </a:lnTo>
                  <a:lnTo>
                    <a:pt x="10140" y="134751"/>
                  </a:lnTo>
                  <a:lnTo>
                    <a:pt x="13779" y="138608"/>
                  </a:lnTo>
                  <a:lnTo>
                    <a:pt x="17684" y="141447"/>
                  </a:lnTo>
                  <a:lnTo>
                    <a:pt x="17560" y="146209"/>
                  </a:lnTo>
                  <a:lnTo>
                    <a:pt x="19113" y="151505"/>
                  </a:lnTo>
                  <a:lnTo>
                    <a:pt x="19665" y="156344"/>
                  </a:lnTo>
                  <a:close/>
                </a:path>
              </a:pathLst>
            </a:custGeom>
            <a:solidFill>
              <a:srgbClr val="DAE3F3"/>
            </a:solidFill>
            <a:ln w="3175" cap="flat">
              <a:solidFill>
                <a:srgbClr val="FFFFFF"/>
              </a:solidFill>
              <a:prstDash val="solid"/>
              <a:miter/>
            </a:ln>
          </p:spPr>
          <p:txBody>
            <a:bodyPr/>
            <a:lstStyle/>
            <a:p>
              <a:endParaRPr lang="en-US"/>
            </a:p>
          </p:txBody>
        </p:sp>
        <p:sp>
          <p:nvSpPr>
            <p:cNvPr id="33" name="Freeform: Shape 32">
              <a:extLst>
                <a:ext uri="{FF2B5EF4-FFF2-40B4-BE49-F238E27FC236}">
                  <a16:creationId xmlns:a16="http://schemas.microsoft.com/office/drawing/2014/main" id="{35528C4B-C6FB-122B-BE4C-1EDB62655871}"/>
                </a:ext>
              </a:extLst>
            </p:cNvPr>
            <p:cNvSpPr/>
            <p:nvPr/>
          </p:nvSpPr>
          <p:spPr>
            <a:xfrm>
              <a:off x="6582028" y="2337893"/>
              <a:ext cx="147609" cy="121224"/>
            </a:xfrm>
            <a:custGeom>
              <a:avLst/>
              <a:gdLst>
                <a:gd name="csX0" fmla="*/ 75205 w 147609"/>
                <a:gd name="csY0" fmla="*/ 108643 h 121224"/>
                <a:gd name="csX1" fmla="*/ 80454 w 147609"/>
                <a:gd name="csY1" fmla="*/ 107405 h 121224"/>
                <a:gd name="csX2" fmla="*/ 79330 w 147609"/>
                <a:gd name="csY2" fmla="*/ 101413 h 121224"/>
                <a:gd name="csX3" fmla="*/ 81768 w 147609"/>
                <a:gd name="csY3" fmla="*/ 97165 h 121224"/>
                <a:gd name="csX4" fmla="*/ 87540 w 147609"/>
                <a:gd name="csY4" fmla="*/ 94327 h 121224"/>
                <a:gd name="csX5" fmla="*/ 93474 w 147609"/>
                <a:gd name="csY5" fmla="*/ 94612 h 121224"/>
                <a:gd name="csX6" fmla="*/ 98113 w 147609"/>
                <a:gd name="csY6" fmla="*/ 95812 h 121224"/>
                <a:gd name="csX7" fmla="*/ 102933 w 147609"/>
                <a:gd name="csY7" fmla="*/ 96298 h 121224"/>
                <a:gd name="csX8" fmla="*/ 107638 w 147609"/>
                <a:gd name="csY8" fmla="*/ 99061 h 121224"/>
                <a:gd name="csX9" fmla="*/ 113572 w 147609"/>
                <a:gd name="csY9" fmla="*/ 99308 h 121224"/>
                <a:gd name="csX10" fmla="*/ 117029 w 147609"/>
                <a:gd name="csY10" fmla="*/ 95974 h 121224"/>
                <a:gd name="csX11" fmla="*/ 121154 w 147609"/>
                <a:gd name="csY11" fmla="*/ 93393 h 121224"/>
                <a:gd name="csX12" fmla="*/ 125250 w 147609"/>
                <a:gd name="csY12" fmla="*/ 90355 h 121224"/>
                <a:gd name="csX13" fmla="*/ 126640 w 147609"/>
                <a:gd name="csY13" fmla="*/ 85783 h 121224"/>
                <a:gd name="csX14" fmla="*/ 121792 w 147609"/>
                <a:gd name="csY14" fmla="*/ 85383 h 121224"/>
                <a:gd name="csX15" fmla="*/ 118554 w 147609"/>
                <a:gd name="csY15" fmla="*/ 81763 h 121224"/>
                <a:gd name="csX16" fmla="*/ 119421 w 147609"/>
                <a:gd name="csY16" fmla="*/ 77058 h 121224"/>
                <a:gd name="csX17" fmla="*/ 115363 w 147609"/>
                <a:gd name="csY17" fmla="*/ 73753 h 121224"/>
                <a:gd name="csX18" fmla="*/ 119954 w 147609"/>
                <a:gd name="csY18" fmla="*/ 72257 h 121224"/>
                <a:gd name="csX19" fmla="*/ 118763 w 147609"/>
                <a:gd name="csY19" fmla="*/ 67628 h 121224"/>
                <a:gd name="csX20" fmla="*/ 119078 w 147609"/>
                <a:gd name="csY20" fmla="*/ 62751 h 121224"/>
                <a:gd name="csX21" fmla="*/ 116611 w 147609"/>
                <a:gd name="csY21" fmla="*/ 58455 h 121224"/>
                <a:gd name="csX22" fmla="*/ 111810 w 147609"/>
                <a:gd name="csY22" fmla="*/ 57531 h 121224"/>
                <a:gd name="csX23" fmla="*/ 112944 w 147609"/>
                <a:gd name="csY23" fmla="*/ 52712 h 121224"/>
                <a:gd name="csX24" fmla="*/ 115782 w 147609"/>
                <a:gd name="csY24" fmla="*/ 48835 h 121224"/>
                <a:gd name="csX25" fmla="*/ 118192 w 147609"/>
                <a:gd name="csY25" fmla="*/ 44301 h 121224"/>
                <a:gd name="csX26" fmla="*/ 123059 w 147609"/>
                <a:gd name="csY26" fmla="*/ 44092 h 121224"/>
                <a:gd name="csX27" fmla="*/ 123649 w 147609"/>
                <a:gd name="csY27" fmla="*/ 39196 h 121224"/>
                <a:gd name="csX28" fmla="*/ 124898 w 147609"/>
                <a:gd name="csY28" fmla="*/ 33833 h 121224"/>
                <a:gd name="csX29" fmla="*/ 127355 w 147609"/>
                <a:gd name="csY29" fmla="*/ 28490 h 121224"/>
                <a:gd name="csX30" fmla="*/ 124526 w 147609"/>
                <a:gd name="csY30" fmla="*/ 24480 h 121224"/>
                <a:gd name="csX31" fmla="*/ 119658 w 147609"/>
                <a:gd name="csY31" fmla="*/ 23622 h 121224"/>
                <a:gd name="csX32" fmla="*/ 114782 w 147609"/>
                <a:gd name="csY32" fmla="*/ 23089 h 121224"/>
                <a:gd name="csX33" fmla="*/ 111762 w 147609"/>
                <a:gd name="csY33" fmla="*/ 19355 h 121224"/>
                <a:gd name="csX34" fmla="*/ 106933 w 147609"/>
                <a:gd name="csY34" fmla="*/ 19041 h 121224"/>
                <a:gd name="csX35" fmla="*/ 102152 w 147609"/>
                <a:gd name="csY35" fmla="*/ 18917 h 121224"/>
                <a:gd name="csX36" fmla="*/ 98237 w 147609"/>
                <a:gd name="csY36" fmla="*/ 15698 h 121224"/>
                <a:gd name="csX37" fmla="*/ 95608 w 147609"/>
                <a:gd name="csY37" fmla="*/ 11697 h 121224"/>
                <a:gd name="csX38" fmla="*/ 91093 w 147609"/>
                <a:gd name="csY38" fmla="*/ 13326 h 121224"/>
                <a:gd name="csX39" fmla="*/ 88350 w 147609"/>
                <a:gd name="csY39" fmla="*/ 9030 h 121224"/>
                <a:gd name="csX40" fmla="*/ 83749 w 147609"/>
                <a:gd name="csY40" fmla="*/ 7173 h 121224"/>
                <a:gd name="csX41" fmla="*/ 79539 w 147609"/>
                <a:gd name="csY41" fmla="*/ 4668 h 121224"/>
                <a:gd name="csX42" fmla="*/ 74424 w 147609"/>
                <a:gd name="csY42" fmla="*/ 2944 h 121224"/>
                <a:gd name="csX43" fmla="*/ 70167 w 147609"/>
                <a:gd name="csY43" fmla="*/ -152 h 121224"/>
                <a:gd name="csX44" fmla="*/ 64604 w 147609"/>
                <a:gd name="csY44" fmla="*/ 1039 h 121224"/>
                <a:gd name="csX45" fmla="*/ 63127 w 147609"/>
                <a:gd name="csY45" fmla="*/ 6030 h 121224"/>
                <a:gd name="csX46" fmla="*/ 61966 w 147609"/>
                <a:gd name="csY46" fmla="*/ 11307 h 121224"/>
                <a:gd name="csX47" fmla="*/ 57584 w 147609"/>
                <a:gd name="csY47" fmla="*/ 13831 h 121224"/>
                <a:gd name="csX48" fmla="*/ 52659 w 147609"/>
                <a:gd name="csY48" fmla="*/ 14840 h 121224"/>
                <a:gd name="csX49" fmla="*/ 48116 w 147609"/>
                <a:gd name="csY49" fmla="*/ 18755 h 121224"/>
                <a:gd name="csX50" fmla="*/ 42792 w 147609"/>
                <a:gd name="csY50" fmla="*/ 20955 h 121224"/>
                <a:gd name="csX51" fmla="*/ 37258 w 147609"/>
                <a:gd name="csY51" fmla="*/ 20298 h 121224"/>
                <a:gd name="csX52" fmla="*/ 33781 w 147609"/>
                <a:gd name="csY52" fmla="*/ 16374 h 121224"/>
                <a:gd name="csX53" fmla="*/ 27942 w 147609"/>
                <a:gd name="csY53" fmla="*/ 16069 h 121224"/>
                <a:gd name="csX54" fmla="*/ 29628 w 147609"/>
                <a:gd name="csY54" fmla="*/ 20594 h 121224"/>
                <a:gd name="csX55" fmla="*/ 31724 w 147609"/>
                <a:gd name="csY55" fmla="*/ 25175 h 121224"/>
                <a:gd name="csX56" fmla="*/ 30409 w 147609"/>
                <a:gd name="csY56" fmla="*/ 29976 h 121224"/>
                <a:gd name="csX57" fmla="*/ 25533 w 147609"/>
                <a:gd name="csY57" fmla="*/ 30328 h 121224"/>
                <a:gd name="csX58" fmla="*/ 20789 w 147609"/>
                <a:gd name="csY58" fmla="*/ 31043 h 121224"/>
                <a:gd name="csX59" fmla="*/ 17465 w 147609"/>
                <a:gd name="csY59" fmla="*/ 27480 h 121224"/>
                <a:gd name="csX60" fmla="*/ 12674 w 147609"/>
                <a:gd name="csY60" fmla="*/ 27213 h 121224"/>
                <a:gd name="csX61" fmla="*/ 8406 w 147609"/>
                <a:gd name="csY61" fmla="*/ 29585 h 121224"/>
                <a:gd name="csX62" fmla="*/ 3025 w 147609"/>
                <a:gd name="csY62" fmla="*/ 29442 h 121224"/>
                <a:gd name="csX63" fmla="*/ -471 w 147609"/>
                <a:gd name="csY63" fmla="*/ 33081 h 121224"/>
                <a:gd name="csX64" fmla="*/ 4692 w 147609"/>
                <a:gd name="csY64" fmla="*/ 33890 h 121224"/>
                <a:gd name="csX65" fmla="*/ -213 w 147609"/>
                <a:gd name="csY65" fmla="*/ 36862 h 121224"/>
                <a:gd name="csX66" fmla="*/ 3396 w 147609"/>
                <a:gd name="csY66" fmla="*/ 40187 h 121224"/>
                <a:gd name="csX67" fmla="*/ 8149 w 147609"/>
                <a:gd name="csY67" fmla="*/ 39682 h 121224"/>
                <a:gd name="csX68" fmla="*/ 13636 w 147609"/>
                <a:gd name="csY68" fmla="*/ 41549 h 121224"/>
                <a:gd name="csX69" fmla="*/ 18379 w 147609"/>
                <a:gd name="csY69" fmla="*/ 42730 h 121224"/>
                <a:gd name="csX70" fmla="*/ 22675 w 147609"/>
                <a:gd name="csY70" fmla="*/ 44797 h 121224"/>
                <a:gd name="csX71" fmla="*/ 25761 w 147609"/>
                <a:gd name="csY71" fmla="*/ 48845 h 121224"/>
                <a:gd name="csX72" fmla="*/ 27390 w 147609"/>
                <a:gd name="csY72" fmla="*/ 53721 h 121224"/>
                <a:gd name="csX73" fmla="*/ 31381 w 147609"/>
                <a:gd name="csY73" fmla="*/ 57522 h 121224"/>
                <a:gd name="csX74" fmla="*/ 35915 w 147609"/>
                <a:gd name="csY74" fmla="*/ 59113 h 121224"/>
                <a:gd name="csX75" fmla="*/ 36353 w 147609"/>
                <a:gd name="csY75" fmla="*/ 63999 h 121224"/>
                <a:gd name="csX76" fmla="*/ 39029 w 147609"/>
                <a:gd name="csY76" fmla="*/ 68723 h 121224"/>
                <a:gd name="csX77" fmla="*/ 40668 w 147609"/>
                <a:gd name="csY77" fmla="*/ 73353 h 121224"/>
                <a:gd name="csX78" fmla="*/ 37667 w 147609"/>
                <a:gd name="csY78" fmla="*/ 69447 h 121224"/>
                <a:gd name="csX79" fmla="*/ 35162 w 147609"/>
                <a:gd name="csY79" fmla="*/ 75067 h 121224"/>
                <a:gd name="csX80" fmla="*/ 36534 w 147609"/>
                <a:gd name="csY80" fmla="*/ 79639 h 121224"/>
                <a:gd name="csX81" fmla="*/ 34009 w 147609"/>
                <a:gd name="csY81" fmla="*/ 85468 h 121224"/>
                <a:gd name="csX82" fmla="*/ 32848 w 147609"/>
                <a:gd name="csY82" fmla="*/ 90479 h 121224"/>
                <a:gd name="csX83" fmla="*/ 30838 w 147609"/>
                <a:gd name="csY83" fmla="*/ 94974 h 121224"/>
                <a:gd name="csX84" fmla="*/ 33419 w 147609"/>
                <a:gd name="csY84" fmla="*/ 99870 h 121224"/>
                <a:gd name="csX85" fmla="*/ 39096 w 147609"/>
                <a:gd name="csY85" fmla="*/ 100813 h 121224"/>
                <a:gd name="csX86" fmla="*/ 43859 w 147609"/>
                <a:gd name="csY86" fmla="*/ 102423 h 121224"/>
                <a:gd name="csX87" fmla="*/ 48888 w 147609"/>
                <a:gd name="csY87" fmla="*/ 104023 h 121224"/>
                <a:gd name="csX88" fmla="*/ 53660 w 147609"/>
                <a:gd name="csY88" fmla="*/ 104118 h 121224"/>
                <a:gd name="csX89" fmla="*/ 58766 w 147609"/>
                <a:gd name="csY89" fmla="*/ 103061 h 121224"/>
                <a:gd name="csX90" fmla="*/ 63756 w 147609"/>
                <a:gd name="csY90" fmla="*/ 104671 h 121224"/>
                <a:gd name="csX91" fmla="*/ 67728 w 147609"/>
                <a:gd name="csY91" fmla="*/ 107395 h 121224"/>
                <a:gd name="csX92" fmla="*/ 72682 w 147609"/>
                <a:gd name="csY92" fmla="*/ 107986 h 121224"/>
                <a:gd name="csX93" fmla="*/ 143576 w 147609"/>
                <a:gd name="csY93" fmla="*/ 121073 h 121224"/>
                <a:gd name="csX94" fmla="*/ 145643 w 147609"/>
                <a:gd name="csY94" fmla="*/ 116730 h 121224"/>
                <a:gd name="csX95" fmla="*/ 147138 w 147609"/>
                <a:gd name="csY95" fmla="*/ 111643 h 121224"/>
                <a:gd name="csX96" fmla="*/ 146719 w 147609"/>
                <a:gd name="csY96" fmla="*/ 106462 h 121224"/>
                <a:gd name="csX97" fmla="*/ 145795 w 147609"/>
                <a:gd name="csY97" fmla="*/ 101204 h 121224"/>
                <a:gd name="csX98" fmla="*/ 141680 w 147609"/>
                <a:gd name="csY98" fmla="*/ 104280 h 121224"/>
                <a:gd name="csX99" fmla="*/ 137623 w 147609"/>
                <a:gd name="csY99" fmla="*/ 106871 h 121224"/>
                <a:gd name="csX100" fmla="*/ 138356 w 147609"/>
                <a:gd name="csY100" fmla="*/ 111796 h 121224"/>
                <a:gd name="csX101" fmla="*/ 139585 w 147609"/>
                <a:gd name="csY101" fmla="*/ 116625 h 121224"/>
                <a:gd name="csX102" fmla="*/ 142757 w 147609"/>
                <a:gd name="csY102" fmla="*/ 120435 h 12122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Lst>
              <a:rect l="l" t="t" r="r" b="b"/>
              <a:pathLst>
                <a:path w="147609" h="121224">
                  <a:moveTo>
                    <a:pt x="75205" y="108643"/>
                  </a:moveTo>
                  <a:lnTo>
                    <a:pt x="80454" y="107405"/>
                  </a:lnTo>
                  <a:lnTo>
                    <a:pt x="79330" y="101413"/>
                  </a:lnTo>
                  <a:lnTo>
                    <a:pt x="81768" y="97165"/>
                  </a:lnTo>
                  <a:lnTo>
                    <a:pt x="87540" y="94327"/>
                  </a:lnTo>
                  <a:lnTo>
                    <a:pt x="93474" y="94612"/>
                  </a:lnTo>
                  <a:lnTo>
                    <a:pt x="98113" y="95812"/>
                  </a:lnTo>
                  <a:lnTo>
                    <a:pt x="102933" y="96298"/>
                  </a:lnTo>
                  <a:lnTo>
                    <a:pt x="107638" y="99061"/>
                  </a:lnTo>
                  <a:lnTo>
                    <a:pt x="113572" y="99308"/>
                  </a:lnTo>
                  <a:lnTo>
                    <a:pt x="117029" y="95974"/>
                  </a:lnTo>
                  <a:lnTo>
                    <a:pt x="121154" y="93393"/>
                  </a:lnTo>
                  <a:lnTo>
                    <a:pt x="125250" y="90355"/>
                  </a:lnTo>
                  <a:lnTo>
                    <a:pt x="126640" y="85783"/>
                  </a:lnTo>
                  <a:lnTo>
                    <a:pt x="121792" y="85383"/>
                  </a:lnTo>
                  <a:lnTo>
                    <a:pt x="118554" y="81763"/>
                  </a:lnTo>
                  <a:lnTo>
                    <a:pt x="119421" y="77058"/>
                  </a:lnTo>
                  <a:lnTo>
                    <a:pt x="115363" y="73753"/>
                  </a:lnTo>
                  <a:lnTo>
                    <a:pt x="119954" y="72257"/>
                  </a:lnTo>
                  <a:lnTo>
                    <a:pt x="118763" y="67628"/>
                  </a:lnTo>
                  <a:lnTo>
                    <a:pt x="119078" y="62751"/>
                  </a:lnTo>
                  <a:lnTo>
                    <a:pt x="116611" y="58455"/>
                  </a:lnTo>
                  <a:lnTo>
                    <a:pt x="111810" y="57531"/>
                  </a:lnTo>
                  <a:lnTo>
                    <a:pt x="112944" y="52712"/>
                  </a:lnTo>
                  <a:lnTo>
                    <a:pt x="115782" y="48835"/>
                  </a:lnTo>
                  <a:lnTo>
                    <a:pt x="118192" y="44301"/>
                  </a:lnTo>
                  <a:lnTo>
                    <a:pt x="123059" y="44092"/>
                  </a:lnTo>
                  <a:lnTo>
                    <a:pt x="123649" y="39196"/>
                  </a:lnTo>
                  <a:lnTo>
                    <a:pt x="124898" y="33833"/>
                  </a:lnTo>
                  <a:lnTo>
                    <a:pt x="127355" y="28490"/>
                  </a:lnTo>
                  <a:lnTo>
                    <a:pt x="124526" y="24480"/>
                  </a:lnTo>
                  <a:lnTo>
                    <a:pt x="119658" y="23622"/>
                  </a:lnTo>
                  <a:lnTo>
                    <a:pt x="114782" y="23089"/>
                  </a:lnTo>
                  <a:lnTo>
                    <a:pt x="111762" y="19355"/>
                  </a:lnTo>
                  <a:lnTo>
                    <a:pt x="106933" y="19041"/>
                  </a:lnTo>
                  <a:lnTo>
                    <a:pt x="102152" y="18917"/>
                  </a:lnTo>
                  <a:lnTo>
                    <a:pt x="98237" y="15698"/>
                  </a:lnTo>
                  <a:lnTo>
                    <a:pt x="95608" y="11697"/>
                  </a:lnTo>
                  <a:lnTo>
                    <a:pt x="91093" y="13326"/>
                  </a:lnTo>
                  <a:lnTo>
                    <a:pt x="88350" y="9030"/>
                  </a:lnTo>
                  <a:lnTo>
                    <a:pt x="83749" y="7173"/>
                  </a:lnTo>
                  <a:lnTo>
                    <a:pt x="79539" y="4668"/>
                  </a:lnTo>
                  <a:lnTo>
                    <a:pt x="74424" y="2944"/>
                  </a:lnTo>
                  <a:lnTo>
                    <a:pt x="70167" y="-152"/>
                  </a:lnTo>
                  <a:lnTo>
                    <a:pt x="64604" y="1039"/>
                  </a:lnTo>
                  <a:lnTo>
                    <a:pt x="63127" y="6030"/>
                  </a:lnTo>
                  <a:lnTo>
                    <a:pt x="61966" y="11307"/>
                  </a:lnTo>
                  <a:lnTo>
                    <a:pt x="57584" y="13831"/>
                  </a:lnTo>
                  <a:lnTo>
                    <a:pt x="52659" y="14840"/>
                  </a:lnTo>
                  <a:lnTo>
                    <a:pt x="48116" y="18755"/>
                  </a:lnTo>
                  <a:lnTo>
                    <a:pt x="42792" y="20955"/>
                  </a:lnTo>
                  <a:lnTo>
                    <a:pt x="37258" y="20298"/>
                  </a:lnTo>
                  <a:lnTo>
                    <a:pt x="33781" y="16374"/>
                  </a:lnTo>
                  <a:lnTo>
                    <a:pt x="27942" y="16069"/>
                  </a:lnTo>
                  <a:lnTo>
                    <a:pt x="29628" y="20594"/>
                  </a:lnTo>
                  <a:lnTo>
                    <a:pt x="31724" y="25175"/>
                  </a:lnTo>
                  <a:lnTo>
                    <a:pt x="30409" y="29976"/>
                  </a:lnTo>
                  <a:lnTo>
                    <a:pt x="25533" y="30328"/>
                  </a:lnTo>
                  <a:lnTo>
                    <a:pt x="20789" y="31043"/>
                  </a:lnTo>
                  <a:lnTo>
                    <a:pt x="17465" y="27480"/>
                  </a:lnTo>
                  <a:lnTo>
                    <a:pt x="12674" y="27213"/>
                  </a:lnTo>
                  <a:lnTo>
                    <a:pt x="8406" y="29585"/>
                  </a:lnTo>
                  <a:lnTo>
                    <a:pt x="3025" y="29442"/>
                  </a:lnTo>
                  <a:lnTo>
                    <a:pt x="-471" y="33081"/>
                  </a:lnTo>
                  <a:lnTo>
                    <a:pt x="4692" y="33890"/>
                  </a:lnTo>
                  <a:lnTo>
                    <a:pt x="-213" y="36862"/>
                  </a:lnTo>
                  <a:lnTo>
                    <a:pt x="3396" y="40187"/>
                  </a:lnTo>
                  <a:lnTo>
                    <a:pt x="8149" y="39682"/>
                  </a:lnTo>
                  <a:lnTo>
                    <a:pt x="13636" y="41549"/>
                  </a:lnTo>
                  <a:lnTo>
                    <a:pt x="18379" y="42730"/>
                  </a:lnTo>
                  <a:lnTo>
                    <a:pt x="22675" y="44797"/>
                  </a:lnTo>
                  <a:lnTo>
                    <a:pt x="25761" y="48845"/>
                  </a:lnTo>
                  <a:lnTo>
                    <a:pt x="27390" y="53721"/>
                  </a:lnTo>
                  <a:lnTo>
                    <a:pt x="31381" y="57522"/>
                  </a:lnTo>
                  <a:lnTo>
                    <a:pt x="35915" y="59113"/>
                  </a:lnTo>
                  <a:lnTo>
                    <a:pt x="36353" y="63999"/>
                  </a:lnTo>
                  <a:lnTo>
                    <a:pt x="39029" y="68723"/>
                  </a:lnTo>
                  <a:lnTo>
                    <a:pt x="40668" y="73353"/>
                  </a:lnTo>
                  <a:lnTo>
                    <a:pt x="37667" y="69447"/>
                  </a:lnTo>
                  <a:lnTo>
                    <a:pt x="35162" y="75067"/>
                  </a:lnTo>
                  <a:lnTo>
                    <a:pt x="36534" y="79639"/>
                  </a:lnTo>
                  <a:lnTo>
                    <a:pt x="34009" y="85468"/>
                  </a:lnTo>
                  <a:lnTo>
                    <a:pt x="32848" y="90479"/>
                  </a:lnTo>
                  <a:lnTo>
                    <a:pt x="30838" y="94974"/>
                  </a:lnTo>
                  <a:lnTo>
                    <a:pt x="33419" y="99870"/>
                  </a:lnTo>
                  <a:lnTo>
                    <a:pt x="39096" y="100813"/>
                  </a:lnTo>
                  <a:lnTo>
                    <a:pt x="43859" y="102423"/>
                  </a:lnTo>
                  <a:lnTo>
                    <a:pt x="48888" y="104023"/>
                  </a:lnTo>
                  <a:lnTo>
                    <a:pt x="53660" y="104118"/>
                  </a:lnTo>
                  <a:lnTo>
                    <a:pt x="58766" y="103061"/>
                  </a:lnTo>
                  <a:lnTo>
                    <a:pt x="63756" y="104671"/>
                  </a:lnTo>
                  <a:lnTo>
                    <a:pt x="67728" y="107395"/>
                  </a:lnTo>
                  <a:lnTo>
                    <a:pt x="72682" y="107986"/>
                  </a:lnTo>
                  <a:close/>
                  <a:moveTo>
                    <a:pt x="143576" y="121073"/>
                  </a:moveTo>
                  <a:lnTo>
                    <a:pt x="145643" y="116730"/>
                  </a:lnTo>
                  <a:lnTo>
                    <a:pt x="147138" y="111643"/>
                  </a:lnTo>
                  <a:lnTo>
                    <a:pt x="146719" y="106462"/>
                  </a:lnTo>
                  <a:lnTo>
                    <a:pt x="145795" y="101204"/>
                  </a:lnTo>
                  <a:lnTo>
                    <a:pt x="141680" y="104280"/>
                  </a:lnTo>
                  <a:lnTo>
                    <a:pt x="137623" y="106871"/>
                  </a:lnTo>
                  <a:lnTo>
                    <a:pt x="138356" y="111796"/>
                  </a:lnTo>
                  <a:lnTo>
                    <a:pt x="139585" y="116625"/>
                  </a:lnTo>
                  <a:lnTo>
                    <a:pt x="142757" y="120435"/>
                  </a:lnTo>
                  <a:close/>
                </a:path>
              </a:pathLst>
            </a:custGeom>
            <a:solidFill>
              <a:srgbClr val="BDCBE3"/>
            </a:solidFill>
            <a:ln w="3175" cap="flat">
              <a:solidFill>
                <a:srgbClr val="FFFFFF"/>
              </a:solidFill>
              <a:prstDash val="solid"/>
              <a:miter/>
            </a:ln>
          </p:spPr>
          <p:txBody>
            <a:bodyPr/>
            <a:lstStyle/>
            <a:p>
              <a:endParaRPr lang="en-US"/>
            </a:p>
          </p:txBody>
        </p:sp>
        <p:sp>
          <p:nvSpPr>
            <p:cNvPr id="34" name="Freeform: Shape 33">
              <a:extLst>
                <a:ext uri="{FF2B5EF4-FFF2-40B4-BE49-F238E27FC236}">
                  <a16:creationId xmlns:a16="http://schemas.microsoft.com/office/drawing/2014/main" id="{0552CF87-4A2A-9EBC-9539-DC33B4F4D233}"/>
                </a:ext>
              </a:extLst>
            </p:cNvPr>
            <p:cNvSpPr/>
            <p:nvPr/>
          </p:nvSpPr>
          <p:spPr>
            <a:xfrm>
              <a:off x="7206211" y="2654094"/>
              <a:ext cx="51539" cy="43929"/>
            </a:xfrm>
            <a:custGeom>
              <a:avLst/>
              <a:gdLst>
                <a:gd name="csX0" fmla="*/ 40544 w 51539"/>
                <a:gd name="csY0" fmla="*/ 43777 h 43929"/>
                <a:gd name="csX1" fmla="*/ 40982 w 51539"/>
                <a:gd name="csY1" fmla="*/ 38643 h 43929"/>
                <a:gd name="csX2" fmla="*/ 42611 w 51539"/>
                <a:gd name="csY2" fmla="*/ 34062 h 43929"/>
                <a:gd name="csX3" fmla="*/ 43554 w 51539"/>
                <a:gd name="csY3" fmla="*/ 28223 h 43929"/>
                <a:gd name="csX4" fmla="*/ 48068 w 51539"/>
                <a:gd name="csY4" fmla="*/ 25518 h 43929"/>
                <a:gd name="csX5" fmla="*/ 46249 w 51539"/>
                <a:gd name="csY5" fmla="*/ 21060 h 43929"/>
                <a:gd name="csX6" fmla="*/ 45583 w 51539"/>
                <a:gd name="csY6" fmla="*/ 16078 h 43929"/>
                <a:gd name="csX7" fmla="*/ 50354 w 51539"/>
                <a:gd name="csY7" fmla="*/ 15259 h 43929"/>
                <a:gd name="csX8" fmla="*/ 51069 w 51539"/>
                <a:gd name="csY8" fmla="*/ 9525 h 43929"/>
                <a:gd name="csX9" fmla="*/ 48355 w 51539"/>
                <a:gd name="csY9" fmla="*/ 5144 h 43929"/>
                <a:gd name="csX10" fmla="*/ 47326 w 51539"/>
                <a:gd name="csY10" fmla="*/ -152 h 43929"/>
                <a:gd name="csX11" fmla="*/ 44573 w 51539"/>
                <a:gd name="csY11" fmla="*/ 4334 h 43929"/>
                <a:gd name="csX12" fmla="*/ 40582 w 51539"/>
                <a:gd name="csY12" fmla="*/ 8077 h 43929"/>
                <a:gd name="csX13" fmla="*/ 37115 w 51539"/>
                <a:gd name="csY13" fmla="*/ 13173 h 43929"/>
                <a:gd name="csX14" fmla="*/ 32867 w 51539"/>
                <a:gd name="csY14" fmla="*/ 16621 h 43929"/>
                <a:gd name="csX15" fmla="*/ 31143 w 51539"/>
                <a:gd name="csY15" fmla="*/ 21241 h 43929"/>
                <a:gd name="csX16" fmla="*/ 27276 w 51539"/>
                <a:gd name="csY16" fmla="*/ 24422 h 43929"/>
                <a:gd name="csX17" fmla="*/ 22456 w 51539"/>
                <a:gd name="csY17" fmla="*/ 25689 h 43929"/>
                <a:gd name="csX18" fmla="*/ 17636 w 51539"/>
                <a:gd name="csY18" fmla="*/ 24994 h 43929"/>
                <a:gd name="csX19" fmla="*/ 12360 w 51539"/>
                <a:gd name="csY19" fmla="*/ 24680 h 43929"/>
                <a:gd name="csX20" fmla="*/ 7435 w 51539"/>
                <a:gd name="csY20" fmla="*/ 26337 h 43929"/>
                <a:gd name="csX21" fmla="*/ 2053 w 51539"/>
                <a:gd name="csY21" fmla="*/ 26470 h 43929"/>
                <a:gd name="csX22" fmla="*/ -471 w 51539"/>
                <a:gd name="csY22" fmla="*/ 22260 h 43929"/>
                <a:gd name="csX23" fmla="*/ 1549 w 51539"/>
                <a:gd name="csY23" fmla="*/ 27489 h 43929"/>
                <a:gd name="csX24" fmla="*/ 4711 w 51539"/>
                <a:gd name="csY24" fmla="*/ 31376 h 43929"/>
                <a:gd name="csX25" fmla="*/ 11588 w 51539"/>
                <a:gd name="csY25" fmla="*/ 39853 h 43929"/>
                <a:gd name="csX26" fmla="*/ 21275 w 51539"/>
                <a:gd name="csY26" fmla="*/ 41110 h 43929"/>
                <a:gd name="csX27" fmla="*/ 34772 w 51539"/>
                <a:gd name="csY27" fmla="*/ 42958 h 43929"/>
                <a:gd name="csX28" fmla="*/ 40544 w 51539"/>
                <a:gd name="csY28" fmla="*/ 43777 h 439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Lst>
              <a:rect l="l" t="t" r="r" b="b"/>
              <a:pathLst>
                <a:path w="51539" h="43929">
                  <a:moveTo>
                    <a:pt x="40544" y="43777"/>
                  </a:moveTo>
                  <a:lnTo>
                    <a:pt x="40982" y="38643"/>
                  </a:lnTo>
                  <a:lnTo>
                    <a:pt x="42611" y="34062"/>
                  </a:lnTo>
                  <a:lnTo>
                    <a:pt x="43554" y="28223"/>
                  </a:lnTo>
                  <a:lnTo>
                    <a:pt x="48068" y="25518"/>
                  </a:lnTo>
                  <a:lnTo>
                    <a:pt x="46249" y="21060"/>
                  </a:lnTo>
                  <a:lnTo>
                    <a:pt x="45583" y="16078"/>
                  </a:lnTo>
                  <a:lnTo>
                    <a:pt x="50354" y="15259"/>
                  </a:lnTo>
                  <a:lnTo>
                    <a:pt x="51069" y="9525"/>
                  </a:lnTo>
                  <a:lnTo>
                    <a:pt x="48355" y="5144"/>
                  </a:lnTo>
                  <a:lnTo>
                    <a:pt x="47326" y="-152"/>
                  </a:lnTo>
                  <a:lnTo>
                    <a:pt x="44573" y="4334"/>
                  </a:lnTo>
                  <a:lnTo>
                    <a:pt x="40582" y="8077"/>
                  </a:lnTo>
                  <a:lnTo>
                    <a:pt x="37115" y="13173"/>
                  </a:lnTo>
                  <a:lnTo>
                    <a:pt x="32867" y="16621"/>
                  </a:lnTo>
                  <a:lnTo>
                    <a:pt x="31143" y="21241"/>
                  </a:lnTo>
                  <a:lnTo>
                    <a:pt x="27276" y="24422"/>
                  </a:lnTo>
                  <a:lnTo>
                    <a:pt x="22456" y="25689"/>
                  </a:lnTo>
                  <a:lnTo>
                    <a:pt x="17636" y="24994"/>
                  </a:lnTo>
                  <a:lnTo>
                    <a:pt x="12360" y="24680"/>
                  </a:lnTo>
                  <a:lnTo>
                    <a:pt x="7435" y="26337"/>
                  </a:lnTo>
                  <a:lnTo>
                    <a:pt x="2053" y="26470"/>
                  </a:lnTo>
                  <a:lnTo>
                    <a:pt x="-471" y="22260"/>
                  </a:lnTo>
                  <a:lnTo>
                    <a:pt x="1549" y="27489"/>
                  </a:lnTo>
                  <a:lnTo>
                    <a:pt x="4711" y="31376"/>
                  </a:lnTo>
                  <a:lnTo>
                    <a:pt x="11588" y="39853"/>
                  </a:lnTo>
                  <a:lnTo>
                    <a:pt x="21275" y="41110"/>
                  </a:lnTo>
                  <a:lnTo>
                    <a:pt x="34772" y="42958"/>
                  </a:lnTo>
                  <a:lnTo>
                    <a:pt x="40544" y="43777"/>
                  </a:lnTo>
                  <a:close/>
                </a:path>
              </a:pathLst>
            </a:custGeom>
            <a:solidFill>
              <a:srgbClr val="849CC5"/>
            </a:solidFill>
            <a:ln w="3175" cap="flat">
              <a:solidFill>
                <a:srgbClr val="FFFFFF"/>
              </a:solidFill>
              <a:prstDash val="solid"/>
              <a:miter/>
            </a:ln>
          </p:spPr>
          <p:txBody>
            <a:bodyPr/>
            <a:lstStyle/>
            <a:p>
              <a:endParaRPr lang="en-US"/>
            </a:p>
          </p:txBody>
        </p:sp>
        <p:sp>
          <p:nvSpPr>
            <p:cNvPr id="35" name="Freeform: Shape 34">
              <a:extLst>
                <a:ext uri="{FF2B5EF4-FFF2-40B4-BE49-F238E27FC236}">
                  <a16:creationId xmlns:a16="http://schemas.microsoft.com/office/drawing/2014/main" id="{8985C57E-125A-CF9C-6E91-C4A703CD44F8}"/>
                </a:ext>
              </a:extLst>
            </p:cNvPr>
            <p:cNvSpPr/>
            <p:nvPr/>
          </p:nvSpPr>
          <p:spPr>
            <a:xfrm>
              <a:off x="6762766" y="3204249"/>
              <a:ext cx="150047" cy="153190"/>
            </a:xfrm>
            <a:custGeom>
              <a:avLst/>
              <a:gdLst>
                <a:gd name="csX0" fmla="*/ 77567 w 150047"/>
                <a:gd name="csY0" fmla="*/ 153038 h 153190"/>
                <a:gd name="csX1" fmla="*/ 81168 w 150047"/>
                <a:gd name="csY1" fmla="*/ 149848 h 153190"/>
                <a:gd name="csX2" fmla="*/ 84920 w 150047"/>
                <a:gd name="csY2" fmla="*/ 146895 h 153190"/>
                <a:gd name="csX3" fmla="*/ 87778 w 150047"/>
                <a:gd name="csY3" fmla="*/ 142247 h 153190"/>
                <a:gd name="csX4" fmla="*/ 90693 w 150047"/>
                <a:gd name="csY4" fmla="*/ 70361 h 153190"/>
                <a:gd name="csX5" fmla="*/ 90902 w 150047"/>
                <a:gd name="csY5" fmla="*/ 63970 h 153190"/>
                <a:gd name="csX6" fmla="*/ 102104 w 150047"/>
                <a:gd name="csY6" fmla="*/ 63980 h 153190"/>
                <a:gd name="csX7" fmla="*/ 103628 w 150047"/>
                <a:gd name="csY7" fmla="*/ 16917 h 153190"/>
                <a:gd name="csX8" fmla="*/ 108752 w 150047"/>
                <a:gd name="csY8" fmla="*/ 16917 h 153190"/>
                <a:gd name="csX9" fmla="*/ 115505 w 150047"/>
                <a:gd name="csY9" fmla="*/ 15478 h 153190"/>
                <a:gd name="csX10" fmla="*/ 120639 w 150047"/>
                <a:gd name="csY10" fmla="*/ 14364 h 153190"/>
                <a:gd name="csX11" fmla="*/ 127440 w 150047"/>
                <a:gd name="csY11" fmla="*/ 12869 h 153190"/>
                <a:gd name="csX12" fmla="*/ 131498 w 150047"/>
                <a:gd name="csY12" fmla="*/ 16002 h 153190"/>
                <a:gd name="csX13" fmla="*/ 136327 w 150047"/>
                <a:gd name="csY13" fmla="*/ 16221 h 153190"/>
                <a:gd name="csX14" fmla="*/ 140280 w 150047"/>
                <a:gd name="csY14" fmla="*/ 13202 h 153190"/>
                <a:gd name="csX15" fmla="*/ 145147 w 150047"/>
                <a:gd name="csY15" fmla="*/ 12221 h 153190"/>
                <a:gd name="csX16" fmla="*/ 149576 w 150047"/>
                <a:gd name="csY16" fmla="*/ 10402 h 153190"/>
                <a:gd name="csX17" fmla="*/ 146433 w 150047"/>
                <a:gd name="csY17" fmla="*/ 6696 h 153190"/>
                <a:gd name="csX18" fmla="*/ 141527 w 150047"/>
                <a:gd name="csY18" fmla="*/ 6363 h 153190"/>
                <a:gd name="csX19" fmla="*/ 131860 w 150047"/>
                <a:gd name="csY19" fmla="*/ 8125 h 153190"/>
                <a:gd name="csX20" fmla="*/ 120754 w 150047"/>
                <a:gd name="csY20" fmla="*/ 10573 h 153190"/>
                <a:gd name="csX21" fmla="*/ 108571 w 150047"/>
                <a:gd name="csY21" fmla="*/ 13183 h 153190"/>
                <a:gd name="csX22" fmla="*/ 103523 w 150047"/>
                <a:gd name="csY22" fmla="*/ 12326 h 153190"/>
                <a:gd name="csX23" fmla="*/ 98675 w 150047"/>
                <a:gd name="csY23" fmla="*/ 12668 h 153190"/>
                <a:gd name="csX24" fmla="*/ 93798 w 150047"/>
                <a:gd name="csY24" fmla="*/ 11707 h 153190"/>
                <a:gd name="csX25" fmla="*/ 88845 w 150047"/>
                <a:gd name="csY25" fmla="*/ 10935 h 153190"/>
                <a:gd name="csX26" fmla="*/ 83883 w 150047"/>
                <a:gd name="csY26" fmla="*/ 10506 h 153190"/>
                <a:gd name="csX27" fmla="*/ 78901 w 150047"/>
                <a:gd name="csY27" fmla="*/ 9878 h 153190"/>
                <a:gd name="csX28" fmla="*/ 75481 w 150047"/>
                <a:gd name="csY28" fmla="*/ 6258 h 153190"/>
                <a:gd name="csX29" fmla="*/ 57393 w 150047"/>
                <a:gd name="csY29" fmla="*/ 5058 h 153190"/>
                <a:gd name="csX30" fmla="*/ 27428 w 150047"/>
                <a:gd name="csY30" fmla="*/ 5087 h 153190"/>
                <a:gd name="csX31" fmla="*/ 22484 w 150047"/>
                <a:gd name="csY31" fmla="*/ 3963 h 153190"/>
                <a:gd name="csX32" fmla="*/ 18950 w 150047"/>
                <a:gd name="csY32" fmla="*/ 238 h 153190"/>
                <a:gd name="csX33" fmla="*/ 13559 w 150047"/>
                <a:gd name="csY33" fmla="*/ -152 h 153190"/>
                <a:gd name="csX34" fmla="*/ 9330 w 150047"/>
                <a:gd name="csY34" fmla="*/ 2725 h 153190"/>
                <a:gd name="csX35" fmla="*/ 4444 w 150047"/>
                <a:gd name="csY35" fmla="*/ 2591 h 153190"/>
                <a:gd name="csX36" fmla="*/ -471 w 150047"/>
                <a:gd name="csY36" fmla="*/ 3277 h 153190"/>
                <a:gd name="csX37" fmla="*/ -376 w 150047"/>
                <a:gd name="csY37" fmla="*/ 10040 h 153190"/>
                <a:gd name="csX38" fmla="*/ 929 w 150047"/>
                <a:gd name="csY38" fmla="*/ 15069 h 153190"/>
                <a:gd name="csX39" fmla="*/ 3520 w 150047"/>
                <a:gd name="csY39" fmla="*/ 20251 h 153190"/>
                <a:gd name="csX40" fmla="*/ 7206 w 150047"/>
                <a:gd name="csY40" fmla="*/ 24660 h 153190"/>
                <a:gd name="csX41" fmla="*/ 9835 w 150047"/>
                <a:gd name="csY41" fmla="*/ 29976 h 153190"/>
                <a:gd name="csX42" fmla="*/ 12254 w 150047"/>
                <a:gd name="csY42" fmla="*/ 35624 h 153190"/>
                <a:gd name="csX43" fmla="*/ 14540 w 150047"/>
                <a:gd name="csY43" fmla="*/ 40272 h 153190"/>
                <a:gd name="csX44" fmla="*/ 16102 w 150047"/>
                <a:gd name="csY44" fmla="*/ 45034 h 153190"/>
                <a:gd name="csX45" fmla="*/ 18388 w 150047"/>
                <a:gd name="csY45" fmla="*/ 50969 h 153190"/>
                <a:gd name="csX46" fmla="*/ 21017 w 150047"/>
                <a:gd name="csY46" fmla="*/ 55760 h 153190"/>
                <a:gd name="csX47" fmla="*/ 23513 w 150047"/>
                <a:gd name="csY47" fmla="*/ 60694 h 153190"/>
                <a:gd name="csX48" fmla="*/ 26856 w 150047"/>
                <a:gd name="csY48" fmla="*/ 65656 h 153190"/>
                <a:gd name="csX49" fmla="*/ 28866 w 150047"/>
                <a:gd name="csY49" fmla="*/ 70361 h 153190"/>
                <a:gd name="csX50" fmla="*/ 29390 w 150047"/>
                <a:gd name="csY50" fmla="*/ 75581 h 153190"/>
                <a:gd name="csX51" fmla="*/ 28885 w 150047"/>
                <a:gd name="csY51" fmla="*/ 80934 h 153190"/>
                <a:gd name="csX52" fmla="*/ 28828 w 150047"/>
                <a:gd name="csY52" fmla="*/ 86926 h 153190"/>
                <a:gd name="csX53" fmla="*/ 28542 w 150047"/>
                <a:gd name="csY53" fmla="*/ 91983 h 153190"/>
                <a:gd name="csX54" fmla="*/ 31514 w 150047"/>
                <a:gd name="csY54" fmla="*/ 99565 h 153190"/>
                <a:gd name="csX55" fmla="*/ 32095 w 150047"/>
                <a:gd name="csY55" fmla="*/ 104833 h 153190"/>
                <a:gd name="csX56" fmla="*/ 31847 w 150047"/>
                <a:gd name="csY56" fmla="*/ 110671 h 153190"/>
                <a:gd name="csX57" fmla="*/ 33238 w 150047"/>
                <a:gd name="csY57" fmla="*/ 116177 h 153190"/>
                <a:gd name="csX58" fmla="*/ 34876 w 150047"/>
                <a:gd name="csY58" fmla="*/ 122492 h 153190"/>
                <a:gd name="csX59" fmla="*/ 35705 w 150047"/>
                <a:gd name="csY59" fmla="*/ 127588 h 153190"/>
                <a:gd name="csX60" fmla="*/ 36458 w 150047"/>
                <a:gd name="csY60" fmla="*/ 132579 h 153190"/>
                <a:gd name="csX61" fmla="*/ 38772 w 150047"/>
                <a:gd name="csY61" fmla="*/ 137503 h 153190"/>
                <a:gd name="csX62" fmla="*/ 41905 w 150047"/>
                <a:gd name="csY62" fmla="*/ 142247 h 153190"/>
                <a:gd name="csX63" fmla="*/ 45354 w 150047"/>
                <a:gd name="csY63" fmla="*/ 145742 h 153190"/>
                <a:gd name="csX64" fmla="*/ 49926 w 150047"/>
                <a:gd name="csY64" fmla="*/ 147495 h 153190"/>
                <a:gd name="csX65" fmla="*/ 52459 w 150047"/>
                <a:gd name="csY65" fmla="*/ 143418 h 153190"/>
                <a:gd name="csX66" fmla="*/ 57422 w 150047"/>
                <a:gd name="csY66" fmla="*/ 143685 h 153190"/>
                <a:gd name="csX67" fmla="*/ 59136 w 150047"/>
                <a:gd name="csY67" fmla="*/ 148190 h 153190"/>
                <a:gd name="csX68" fmla="*/ 63432 w 150047"/>
                <a:gd name="csY68" fmla="*/ 150362 h 153190"/>
                <a:gd name="csX69" fmla="*/ 68061 w 150047"/>
                <a:gd name="csY69" fmla="*/ 152095 h 153190"/>
                <a:gd name="csX70" fmla="*/ 73348 w 150047"/>
                <a:gd name="csY70" fmla="*/ 151276 h 15319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150047" h="153190">
                  <a:moveTo>
                    <a:pt x="77567" y="153038"/>
                  </a:moveTo>
                  <a:lnTo>
                    <a:pt x="81168" y="149848"/>
                  </a:lnTo>
                  <a:lnTo>
                    <a:pt x="84920" y="146895"/>
                  </a:lnTo>
                  <a:lnTo>
                    <a:pt x="87778" y="142247"/>
                  </a:lnTo>
                  <a:lnTo>
                    <a:pt x="90693" y="70361"/>
                  </a:lnTo>
                  <a:lnTo>
                    <a:pt x="90902" y="63970"/>
                  </a:lnTo>
                  <a:lnTo>
                    <a:pt x="102104" y="63980"/>
                  </a:lnTo>
                  <a:lnTo>
                    <a:pt x="103628" y="16917"/>
                  </a:lnTo>
                  <a:lnTo>
                    <a:pt x="108752" y="16917"/>
                  </a:lnTo>
                  <a:lnTo>
                    <a:pt x="115505" y="15478"/>
                  </a:lnTo>
                  <a:lnTo>
                    <a:pt x="120639" y="14364"/>
                  </a:lnTo>
                  <a:lnTo>
                    <a:pt x="127440" y="12869"/>
                  </a:lnTo>
                  <a:lnTo>
                    <a:pt x="131498" y="16002"/>
                  </a:lnTo>
                  <a:lnTo>
                    <a:pt x="136327" y="16221"/>
                  </a:lnTo>
                  <a:lnTo>
                    <a:pt x="140280" y="13202"/>
                  </a:lnTo>
                  <a:lnTo>
                    <a:pt x="145147" y="12221"/>
                  </a:lnTo>
                  <a:lnTo>
                    <a:pt x="149576" y="10402"/>
                  </a:lnTo>
                  <a:lnTo>
                    <a:pt x="146433" y="6696"/>
                  </a:lnTo>
                  <a:lnTo>
                    <a:pt x="141527" y="6363"/>
                  </a:lnTo>
                  <a:lnTo>
                    <a:pt x="131860" y="8125"/>
                  </a:lnTo>
                  <a:lnTo>
                    <a:pt x="120754" y="10573"/>
                  </a:lnTo>
                  <a:lnTo>
                    <a:pt x="108571" y="13183"/>
                  </a:lnTo>
                  <a:lnTo>
                    <a:pt x="103523" y="12326"/>
                  </a:lnTo>
                  <a:lnTo>
                    <a:pt x="98675" y="12668"/>
                  </a:lnTo>
                  <a:lnTo>
                    <a:pt x="93798" y="11707"/>
                  </a:lnTo>
                  <a:lnTo>
                    <a:pt x="88845" y="10935"/>
                  </a:lnTo>
                  <a:lnTo>
                    <a:pt x="83883" y="10506"/>
                  </a:lnTo>
                  <a:lnTo>
                    <a:pt x="78901" y="9878"/>
                  </a:lnTo>
                  <a:lnTo>
                    <a:pt x="75481" y="6258"/>
                  </a:lnTo>
                  <a:lnTo>
                    <a:pt x="57393" y="5058"/>
                  </a:lnTo>
                  <a:lnTo>
                    <a:pt x="27428" y="5087"/>
                  </a:lnTo>
                  <a:lnTo>
                    <a:pt x="22484" y="3963"/>
                  </a:lnTo>
                  <a:lnTo>
                    <a:pt x="18950" y="238"/>
                  </a:lnTo>
                  <a:lnTo>
                    <a:pt x="13559" y="-152"/>
                  </a:lnTo>
                  <a:lnTo>
                    <a:pt x="9330" y="2725"/>
                  </a:lnTo>
                  <a:lnTo>
                    <a:pt x="4444" y="2591"/>
                  </a:lnTo>
                  <a:lnTo>
                    <a:pt x="-471" y="3277"/>
                  </a:lnTo>
                  <a:lnTo>
                    <a:pt x="-376" y="10040"/>
                  </a:lnTo>
                  <a:lnTo>
                    <a:pt x="929" y="15069"/>
                  </a:lnTo>
                  <a:lnTo>
                    <a:pt x="3520" y="20251"/>
                  </a:lnTo>
                  <a:lnTo>
                    <a:pt x="7206" y="24660"/>
                  </a:lnTo>
                  <a:lnTo>
                    <a:pt x="9835" y="29976"/>
                  </a:lnTo>
                  <a:lnTo>
                    <a:pt x="12254" y="35624"/>
                  </a:lnTo>
                  <a:lnTo>
                    <a:pt x="14540" y="40272"/>
                  </a:lnTo>
                  <a:lnTo>
                    <a:pt x="16102" y="45034"/>
                  </a:lnTo>
                  <a:lnTo>
                    <a:pt x="18388" y="50969"/>
                  </a:lnTo>
                  <a:lnTo>
                    <a:pt x="21017" y="55760"/>
                  </a:lnTo>
                  <a:lnTo>
                    <a:pt x="23513" y="60694"/>
                  </a:lnTo>
                  <a:lnTo>
                    <a:pt x="26856" y="65656"/>
                  </a:lnTo>
                  <a:lnTo>
                    <a:pt x="28866" y="70361"/>
                  </a:lnTo>
                  <a:lnTo>
                    <a:pt x="29390" y="75581"/>
                  </a:lnTo>
                  <a:lnTo>
                    <a:pt x="28885" y="80934"/>
                  </a:lnTo>
                  <a:lnTo>
                    <a:pt x="28828" y="86926"/>
                  </a:lnTo>
                  <a:lnTo>
                    <a:pt x="28542" y="91983"/>
                  </a:lnTo>
                  <a:lnTo>
                    <a:pt x="31514" y="99565"/>
                  </a:lnTo>
                  <a:lnTo>
                    <a:pt x="32095" y="104833"/>
                  </a:lnTo>
                  <a:lnTo>
                    <a:pt x="31847" y="110671"/>
                  </a:lnTo>
                  <a:lnTo>
                    <a:pt x="33238" y="116177"/>
                  </a:lnTo>
                  <a:lnTo>
                    <a:pt x="34876" y="122492"/>
                  </a:lnTo>
                  <a:lnTo>
                    <a:pt x="35705" y="127588"/>
                  </a:lnTo>
                  <a:lnTo>
                    <a:pt x="36458" y="132579"/>
                  </a:lnTo>
                  <a:lnTo>
                    <a:pt x="38772" y="137503"/>
                  </a:lnTo>
                  <a:lnTo>
                    <a:pt x="41905" y="142247"/>
                  </a:lnTo>
                  <a:lnTo>
                    <a:pt x="45354" y="145742"/>
                  </a:lnTo>
                  <a:lnTo>
                    <a:pt x="49926" y="147495"/>
                  </a:lnTo>
                  <a:lnTo>
                    <a:pt x="52459" y="143418"/>
                  </a:lnTo>
                  <a:lnTo>
                    <a:pt x="57422" y="143685"/>
                  </a:lnTo>
                  <a:lnTo>
                    <a:pt x="59136" y="148190"/>
                  </a:lnTo>
                  <a:lnTo>
                    <a:pt x="63432" y="150362"/>
                  </a:lnTo>
                  <a:lnTo>
                    <a:pt x="68061" y="152095"/>
                  </a:lnTo>
                  <a:lnTo>
                    <a:pt x="73348" y="151276"/>
                  </a:lnTo>
                  <a:close/>
                </a:path>
              </a:pathLst>
            </a:custGeom>
            <a:solidFill>
              <a:schemeClr val="accent1"/>
            </a:solidFill>
            <a:ln w="3175" cap="flat">
              <a:solidFill>
                <a:srgbClr val="FFFFFF"/>
              </a:solidFill>
              <a:prstDash val="solid"/>
              <a:miter/>
            </a:ln>
          </p:spPr>
          <p:txBody>
            <a:bodyPr/>
            <a:lstStyle/>
            <a:p>
              <a:endParaRPr lang="en-US"/>
            </a:p>
          </p:txBody>
        </p:sp>
        <p:sp>
          <p:nvSpPr>
            <p:cNvPr id="36" name="Freeform: Shape 35">
              <a:extLst>
                <a:ext uri="{FF2B5EF4-FFF2-40B4-BE49-F238E27FC236}">
                  <a16:creationId xmlns:a16="http://schemas.microsoft.com/office/drawing/2014/main" id="{F12DD025-9F11-F240-E3B0-72F073F2B968}"/>
                </a:ext>
              </a:extLst>
            </p:cNvPr>
            <p:cNvSpPr/>
            <p:nvPr/>
          </p:nvSpPr>
          <p:spPr>
            <a:xfrm>
              <a:off x="6461051" y="2825258"/>
              <a:ext cx="79610" cy="69970"/>
            </a:xfrm>
            <a:custGeom>
              <a:avLst/>
              <a:gdLst>
                <a:gd name="csX0" fmla="*/ 64833 w 79610"/>
                <a:gd name="csY0" fmla="*/ 69818 h 69970"/>
                <a:gd name="csX1" fmla="*/ 68424 w 79610"/>
                <a:gd name="csY1" fmla="*/ 66542 h 69970"/>
                <a:gd name="csX2" fmla="*/ 72786 w 79610"/>
                <a:gd name="csY2" fmla="*/ 64484 h 69970"/>
                <a:gd name="csX3" fmla="*/ 75844 w 79610"/>
                <a:gd name="csY3" fmla="*/ 60541 h 69970"/>
                <a:gd name="csX4" fmla="*/ 74681 w 79610"/>
                <a:gd name="csY4" fmla="*/ 55807 h 69970"/>
                <a:gd name="csX5" fmla="*/ 79139 w 79610"/>
                <a:gd name="csY5" fmla="*/ 54007 h 69970"/>
                <a:gd name="csX6" fmla="*/ 77491 w 79610"/>
                <a:gd name="csY6" fmla="*/ 48978 h 69970"/>
                <a:gd name="csX7" fmla="*/ 78129 w 79610"/>
                <a:gd name="csY7" fmla="*/ 44101 h 69970"/>
                <a:gd name="csX8" fmla="*/ 75605 w 79610"/>
                <a:gd name="csY8" fmla="*/ 39634 h 69970"/>
                <a:gd name="csX9" fmla="*/ 75577 w 79610"/>
                <a:gd name="csY9" fmla="*/ 34690 h 69970"/>
                <a:gd name="csX10" fmla="*/ 77691 w 79610"/>
                <a:gd name="csY10" fmla="*/ 30414 h 69970"/>
                <a:gd name="csX11" fmla="*/ 74053 w 79610"/>
                <a:gd name="csY11" fmla="*/ 26432 h 69970"/>
                <a:gd name="csX12" fmla="*/ 74195 w 79610"/>
                <a:gd name="csY12" fmla="*/ 21336 h 69970"/>
                <a:gd name="csX13" fmla="*/ 72776 w 79610"/>
                <a:gd name="csY13" fmla="*/ 16726 h 69970"/>
                <a:gd name="csX14" fmla="*/ 69452 w 79610"/>
                <a:gd name="csY14" fmla="*/ 13011 h 69970"/>
                <a:gd name="csX15" fmla="*/ 68376 w 79610"/>
                <a:gd name="csY15" fmla="*/ 8287 h 69970"/>
                <a:gd name="csX16" fmla="*/ 66080 w 79610"/>
                <a:gd name="csY16" fmla="*/ 3477 h 69970"/>
                <a:gd name="csX17" fmla="*/ 61308 w 79610"/>
                <a:gd name="csY17" fmla="*/ 5096 h 69970"/>
                <a:gd name="csX18" fmla="*/ 57108 w 79610"/>
                <a:gd name="csY18" fmla="*/ 7916 h 69970"/>
                <a:gd name="csX19" fmla="*/ 52574 w 79610"/>
                <a:gd name="csY19" fmla="*/ 5868 h 69970"/>
                <a:gd name="csX20" fmla="*/ 48125 w 79610"/>
                <a:gd name="csY20" fmla="*/ 8163 h 69970"/>
                <a:gd name="csX21" fmla="*/ 44087 w 79610"/>
                <a:gd name="csY21" fmla="*/ 5525 h 69970"/>
                <a:gd name="csX22" fmla="*/ 40229 w 79610"/>
                <a:gd name="csY22" fmla="*/ 8382 h 69970"/>
                <a:gd name="csX23" fmla="*/ 38496 w 79610"/>
                <a:gd name="csY23" fmla="*/ 3468 h 69970"/>
                <a:gd name="csX24" fmla="*/ 33333 w 79610"/>
                <a:gd name="csY24" fmla="*/ 3067 h 69970"/>
                <a:gd name="csX25" fmla="*/ 28571 w 79610"/>
                <a:gd name="csY25" fmla="*/ 4001 h 69970"/>
                <a:gd name="csX26" fmla="*/ 23322 w 79610"/>
                <a:gd name="csY26" fmla="*/ 2943 h 69970"/>
                <a:gd name="csX27" fmla="*/ 19113 w 79610"/>
                <a:gd name="csY27" fmla="*/ 238 h 69970"/>
                <a:gd name="csX28" fmla="*/ 12645 w 79610"/>
                <a:gd name="csY28" fmla="*/ -152 h 69970"/>
                <a:gd name="csX29" fmla="*/ 12683 w 79610"/>
                <a:gd name="csY29" fmla="*/ 4753 h 69970"/>
                <a:gd name="csX30" fmla="*/ 12454 w 79610"/>
                <a:gd name="csY30" fmla="*/ 10011 h 69970"/>
                <a:gd name="csX31" fmla="*/ 8435 w 79610"/>
                <a:gd name="csY31" fmla="*/ 13088 h 69970"/>
                <a:gd name="csX32" fmla="*/ 3301 w 79610"/>
                <a:gd name="csY32" fmla="*/ 14917 h 69970"/>
                <a:gd name="csX33" fmla="*/ -471 w 79610"/>
                <a:gd name="csY33" fmla="*/ 18669 h 69970"/>
                <a:gd name="csX34" fmla="*/ -195 w 79610"/>
                <a:gd name="csY34" fmla="*/ 23508 h 69970"/>
                <a:gd name="csX35" fmla="*/ 1777 w 79610"/>
                <a:gd name="csY35" fmla="*/ 28185 h 69970"/>
                <a:gd name="csX36" fmla="*/ 5368 w 79610"/>
                <a:gd name="csY36" fmla="*/ 31490 h 69970"/>
                <a:gd name="csX37" fmla="*/ 9216 w 79610"/>
                <a:gd name="csY37" fmla="*/ 34376 h 69970"/>
                <a:gd name="csX38" fmla="*/ 13302 w 79610"/>
                <a:gd name="csY38" fmla="*/ 37186 h 69970"/>
                <a:gd name="csX39" fmla="*/ 15359 w 79610"/>
                <a:gd name="csY39" fmla="*/ 41577 h 69970"/>
                <a:gd name="csX40" fmla="*/ 16693 w 79610"/>
                <a:gd name="csY40" fmla="*/ 46244 h 69970"/>
                <a:gd name="csX41" fmla="*/ 20865 w 79610"/>
                <a:gd name="csY41" fmla="*/ 43101 h 69970"/>
                <a:gd name="csX42" fmla="*/ 24447 w 79610"/>
                <a:gd name="csY42" fmla="*/ 39805 h 69970"/>
                <a:gd name="csX43" fmla="*/ 26685 w 79610"/>
                <a:gd name="csY43" fmla="*/ 35557 h 69970"/>
                <a:gd name="csX44" fmla="*/ 32714 w 79610"/>
                <a:gd name="csY44" fmla="*/ 34805 h 69970"/>
                <a:gd name="csX45" fmla="*/ 40210 w 79610"/>
                <a:gd name="csY45" fmla="*/ 34033 h 69970"/>
                <a:gd name="csX46" fmla="*/ 43449 w 79610"/>
                <a:gd name="csY46" fmla="*/ 38329 h 69970"/>
                <a:gd name="csX47" fmla="*/ 46383 w 79610"/>
                <a:gd name="csY47" fmla="*/ 42415 h 69970"/>
                <a:gd name="csX48" fmla="*/ 47812 w 79610"/>
                <a:gd name="csY48" fmla="*/ 48168 h 69970"/>
                <a:gd name="csX49" fmla="*/ 47040 w 79610"/>
                <a:gd name="csY49" fmla="*/ 53531 h 69970"/>
                <a:gd name="csX50" fmla="*/ 52546 w 79610"/>
                <a:gd name="csY50" fmla="*/ 52855 h 69970"/>
                <a:gd name="csX51" fmla="*/ 57498 w 79610"/>
                <a:gd name="csY51" fmla="*/ 52883 h 69970"/>
                <a:gd name="csX52" fmla="*/ 59860 w 79610"/>
                <a:gd name="csY52" fmla="*/ 57112 h 69970"/>
                <a:gd name="csX53" fmla="*/ 61222 w 79610"/>
                <a:gd name="csY53" fmla="*/ 62122 h 69970"/>
                <a:gd name="csX54" fmla="*/ 60346 w 79610"/>
                <a:gd name="csY54" fmla="*/ 66885 h 69970"/>
                <a:gd name="csX55" fmla="*/ 64585 w 79610"/>
                <a:gd name="csY55" fmla="*/ 69685 h 6997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Lst>
              <a:rect l="l" t="t" r="r" b="b"/>
              <a:pathLst>
                <a:path w="79610" h="69970">
                  <a:moveTo>
                    <a:pt x="64833" y="69818"/>
                  </a:moveTo>
                  <a:lnTo>
                    <a:pt x="68424" y="66542"/>
                  </a:lnTo>
                  <a:lnTo>
                    <a:pt x="72786" y="64484"/>
                  </a:lnTo>
                  <a:lnTo>
                    <a:pt x="75844" y="60541"/>
                  </a:lnTo>
                  <a:lnTo>
                    <a:pt x="74681" y="55807"/>
                  </a:lnTo>
                  <a:lnTo>
                    <a:pt x="79139" y="54007"/>
                  </a:lnTo>
                  <a:lnTo>
                    <a:pt x="77491" y="48978"/>
                  </a:lnTo>
                  <a:lnTo>
                    <a:pt x="78129" y="44101"/>
                  </a:lnTo>
                  <a:lnTo>
                    <a:pt x="75605" y="39634"/>
                  </a:lnTo>
                  <a:lnTo>
                    <a:pt x="75577" y="34690"/>
                  </a:lnTo>
                  <a:lnTo>
                    <a:pt x="77691" y="30414"/>
                  </a:lnTo>
                  <a:lnTo>
                    <a:pt x="74053" y="26432"/>
                  </a:lnTo>
                  <a:lnTo>
                    <a:pt x="74195" y="21336"/>
                  </a:lnTo>
                  <a:lnTo>
                    <a:pt x="72776" y="16726"/>
                  </a:lnTo>
                  <a:lnTo>
                    <a:pt x="69452" y="13011"/>
                  </a:lnTo>
                  <a:lnTo>
                    <a:pt x="68376" y="8287"/>
                  </a:lnTo>
                  <a:lnTo>
                    <a:pt x="66080" y="3477"/>
                  </a:lnTo>
                  <a:lnTo>
                    <a:pt x="61308" y="5096"/>
                  </a:lnTo>
                  <a:lnTo>
                    <a:pt x="57108" y="7916"/>
                  </a:lnTo>
                  <a:lnTo>
                    <a:pt x="52574" y="5868"/>
                  </a:lnTo>
                  <a:lnTo>
                    <a:pt x="48125" y="8163"/>
                  </a:lnTo>
                  <a:lnTo>
                    <a:pt x="44087" y="5525"/>
                  </a:lnTo>
                  <a:lnTo>
                    <a:pt x="40229" y="8382"/>
                  </a:lnTo>
                  <a:lnTo>
                    <a:pt x="38496" y="3468"/>
                  </a:lnTo>
                  <a:lnTo>
                    <a:pt x="33333" y="3067"/>
                  </a:lnTo>
                  <a:lnTo>
                    <a:pt x="28571" y="4001"/>
                  </a:lnTo>
                  <a:lnTo>
                    <a:pt x="23322" y="2943"/>
                  </a:lnTo>
                  <a:lnTo>
                    <a:pt x="19113" y="238"/>
                  </a:lnTo>
                  <a:lnTo>
                    <a:pt x="12645" y="-152"/>
                  </a:lnTo>
                  <a:lnTo>
                    <a:pt x="12683" y="4753"/>
                  </a:lnTo>
                  <a:lnTo>
                    <a:pt x="12454" y="10011"/>
                  </a:lnTo>
                  <a:lnTo>
                    <a:pt x="8435" y="13088"/>
                  </a:lnTo>
                  <a:lnTo>
                    <a:pt x="3301" y="14917"/>
                  </a:lnTo>
                  <a:lnTo>
                    <a:pt x="-471" y="18669"/>
                  </a:lnTo>
                  <a:lnTo>
                    <a:pt x="-195" y="23508"/>
                  </a:lnTo>
                  <a:lnTo>
                    <a:pt x="1777" y="28185"/>
                  </a:lnTo>
                  <a:lnTo>
                    <a:pt x="5368" y="31490"/>
                  </a:lnTo>
                  <a:lnTo>
                    <a:pt x="9216" y="34376"/>
                  </a:lnTo>
                  <a:lnTo>
                    <a:pt x="13302" y="37186"/>
                  </a:lnTo>
                  <a:lnTo>
                    <a:pt x="15359" y="41577"/>
                  </a:lnTo>
                  <a:lnTo>
                    <a:pt x="16693" y="46244"/>
                  </a:lnTo>
                  <a:lnTo>
                    <a:pt x="20865" y="43101"/>
                  </a:lnTo>
                  <a:lnTo>
                    <a:pt x="24447" y="39805"/>
                  </a:lnTo>
                  <a:lnTo>
                    <a:pt x="26685" y="35557"/>
                  </a:lnTo>
                  <a:lnTo>
                    <a:pt x="32714" y="34805"/>
                  </a:lnTo>
                  <a:lnTo>
                    <a:pt x="40210" y="34033"/>
                  </a:lnTo>
                  <a:lnTo>
                    <a:pt x="43449" y="38329"/>
                  </a:lnTo>
                  <a:lnTo>
                    <a:pt x="46383" y="42415"/>
                  </a:lnTo>
                  <a:lnTo>
                    <a:pt x="47812" y="48168"/>
                  </a:lnTo>
                  <a:lnTo>
                    <a:pt x="47040" y="53531"/>
                  </a:lnTo>
                  <a:lnTo>
                    <a:pt x="52546" y="52855"/>
                  </a:lnTo>
                  <a:lnTo>
                    <a:pt x="57498" y="52883"/>
                  </a:lnTo>
                  <a:lnTo>
                    <a:pt x="59860" y="57112"/>
                  </a:lnTo>
                  <a:lnTo>
                    <a:pt x="61222" y="62122"/>
                  </a:lnTo>
                  <a:lnTo>
                    <a:pt x="60346" y="66885"/>
                  </a:lnTo>
                  <a:lnTo>
                    <a:pt x="64585" y="69685"/>
                  </a:lnTo>
                  <a:close/>
                </a:path>
              </a:pathLst>
            </a:custGeom>
            <a:solidFill>
              <a:srgbClr val="E0E0E0"/>
            </a:solidFill>
            <a:ln w="3175" cap="flat">
              <a:solidFill>
                <a:srgbClr val="FFFFFF"/>
              </a:solidFill>
              <a:prstDash val="solid"/>
              <a:miter/>
            </a:ln>
          </p:spPr>
          <p:txBody>
            <a:bodyPr/>
            <a:lstStyle/>
            <a:p>
              <a:endParaRPr lang="en-US"/>
            </a:p>
          </p:txBody>
        </p:sp>
        <p:sp>
          <p:nvSpPr>
            <p:cNvPr id="37" name="Freeform: Shape 36">
              <a:extLst>
                <a:ext uri="{FF2B5EF4-FFF2-40B4-BE49-F238E27FC236}">
                  <a16:creationId xmlns:a16="http://schemas.microsoft.com/office/drawing/2014/main" id="{459ADAD0-1ADC-8D44-BBD6-D3DFBB92D218}"/>
                </a:ext>
              </a:extLst>
            </p:cNvPr>
            <p:cNvSpPr/>
            <p:nvPr/>
          </p:nvSpPr>
          <p:spPr>
            <a:xfrm>
              <a:off x="5928966" y="2878036"/>
              <a:ext cx="54301" cy="94230"/>
            </a:xfrm>
            <a:custGeom>
              <a:avLst/>
              <a:gdLst>
                <a:gd name="csX0" fmla="*/ 27018 w 54301"/>
                <a:gd name="csY0" fmla="*/ 94079 h 94230"/>
                <a:gd name="csX1" fmla="*/ 31257 w 54301"/>
                <a:gd name="csY1" fmla="*/ 91526 h 94230"/>
                <a:gd name="csX2" fmla="*/ 35734 w 54301"/>
                <a:gd name="csY2" fmla="*/ 89783 h 94230"/>
                <a:gd name="csX3" fmla="*/ 39906 w 54301"/>
                <a:gd name="csY3" fmla="*/ 87059 h 94230"/>
                <a:gd name="csX4" fmla="*/ 44106 w 54301"/>
                <a:gd name="csY4" fmla="*/ 83744 h 94230"/>
                <a:gd name="csX5" fmla="*/ 48974 w 54301"/>
                <a:gd name="csY5" fmla="*/ 84382 h 94230"/>
                <a:gd name="csX6" fmla="*/ 53831 w 54301"/>
                <a:gd name="csY6" fmla="*/ 84287 h 94230"/>
                <a:gd name="csX7" fmla="*/ 50269 w 54301"/>
                <a:gd name="csY7" fmla="*/ 80449 h 94230"/>
                <a:gd name="csX8" fmla="*/ 47935 w 54301"/>
                <a:gd name="csY8" fmla="*/ 76191 h 94230"/>
                <a:gd name="csX9" fmla="*/ 46116 w 54301"/>
                <a:gd name="csY9" fmla="*/ 71762 h 94230"/>
                <a:gd name="csX10" fmla="*/ 44868 w 54301"/>
                <a:gd name="csY10" fmla="*/ 67066 h 94230"/>
                <a:gd name="csX11" fmla="*/ 40344 w 54301"/>
                <a:gd name="csY11" fmla="*/ 65399 h 94230"/>
                <a:gd name="csX12" fmla="*/ 38582 w 54301"/>
                <a:gd name="csY12" fmla="*/ 60532 h 94230"/>
                <a:gd name="csX13" fmla="*/ 36201 w 54301"/>
                <a:gd name="csY13" fmla="*/ 56207 h 94230"/>
                <a:gd name="csX14" fmla="*/ 38353 w 54301"/>
                <a:gd name="csY14" fmla="*/ 51245 h 94230"/>
                <a:gd name="csX15" fmla="*/ 38867 w 54301"/>
                <a:gd name="csY15" fmla="*/ 46225 h 94230"/>
                <a:gd name="csX16" fmla="*/ 43925 w 54301"/>
                <a:gd name="csY16" fmla="*/ 45244 h 94230"/>
                <a:gd name="csX17" fmla="*/ 45544 w 54301"/>
                <a:gd name="csY17" fmla="*/ 40263 h 94230"/>
                <a:gd name="csX18" fmla="*/ 47021 w 54301"/>
                <a:gd name="csY18" fmla="*/ 34824 h 94230"/>
                <a:gd name="csX19" fmla="*/ 45992 w 54301"/>
                <a:gd name="csY19" fmla="*/ 29595 h 94230"/>
                <a:gd name="csX20" fmla="*/ 41735 w 54301"/>
                <a:gd name="csY20" fmla="*/ 26318 h 94230"/>
                <a:gd name="csX21" fmla="*/ 37696 w 54301"/>
                <a:gd name="csY21" fmla="*/ 22165 h 94230"/>
                <a:gd name="csX22" fmla="*/ 33457 w 54301"/>
                <a:gd name="csY22" fmla="*/ 19193 h 94230"/>
                <a:gd name="csX23" fmla="*/ 31610 w 54301"/>
                <a:gd name="csY23" fmla="*/ 13526 h 94230"/>
                <a:gd name="csX24" fmla="*/ 28399 w 54301"/>
                <a:gd name="csY24" fmla="*/ 9935 h 94230"/>
                <a:gd name="csX25" fmla="*/ 24894 w 54301"/>
                <a:gd name="csY25" fmla="*/ 5858 h 94230"/>
                <a:gd name="csX26" fmla="*/ 20436 w 54301"/>
                <a:gd name="csY26" fmla="*/ 2944 h 94230"/>
                <a:gd name="csX27" fmla="*/ 15893 w 54301"/>
                <a:gd name="csY27" fmla="*/ -152 h 94230"/>
                <a:gd name="csX28" fmla="*/ 15741 w 54301"/>
                <a:gd name="csY28" fmla="*/ 4839 h 94230"/>
                <a:gd name="csX29" fmla="*/ 12054 w 54301"/>
                <a:gd name="csY29" fmla="*/ 8478 h 94230"/>
                <a:gd name="csX30" fmla="*/ 8378 w 54301"/>
                <a:gd name="csY30" fmla="*/ 11716 h 94230"/>
                <a:gd name="csX31" fmla="*/ 8140 w 54301"/>
                <a:gd name="csY31" fmla="*/ 16898 h 94230"/>
                <a:gd name="csX32" fmla="*/ 7483 w 54301"/>
                <a:gd name="csY32" fmla="*/ 21803 h 94230"/>
                <a:gd name="csX33" fmla="*/ 2777 w 54301"/>
                <a:gd name="csY33" fmla="*/ 23061 h 94230"/>
                <a:gd name="csX34" fmla="*/ 1663 w 54301"/>
                <a:gd name="csY34" fmla="*/ 27690 h 94230"/>
                <a:gd name="csX35" fmla="*/ -471 w 54301"/>
                <a:gd name="csY35" fmla="*/ 32376 h 94230"/>
                <a:gd name="csX36" fmla="*/ 1958 w 54301"/>
                <a:gd name="csY36" fmla="*/ 37167 h 94230"/>
                <a:gd name="csX37" fmla="*/ 5844 w 54301"/>
                <a:gd name="csY37" fmla="*/ 42282 h 94230"/>
                <a:gd name="csX38" fmla="*/ 10721 w 54301"/>
                <a:gd name="csY38" fmla="*/ 42577 h 94230"/>
                <a:gd name="csX39" fmla="*/ 14359 w 54301"/>
                <a:gd name="csY39" fmla="*/ 45997 h 94230"/>
                <a:gd name="csX40" fmla="*/ 12817 w 54301"/>
                <a:gd name="csY40" fmla="*/ 50511 h 94230"/>
                <a:gd name="csX41" fmla="*/ 17369 w 54301"/>
                <a:gd name="csY41" fmla="*/ 52836 h 94230"/>
                <a:gd name="csX42" fmla="*/ 18665 w 54301"/>
                <a:gd name="csY42" fmla="*/ 57551 h 94230"/>
                <a:gd name="csX43" fmla="*/ 16988 w 54301"/>
                <a:gd name="csY43" fmla="*/ 62275 h 94230"/>
                <a:gd name="csX44" fmla="*/ 15483 w 54301"/>
                <a:gd name="csY44" fmla="*/ 67142 h 94230"/>
                <a:gd name="csX45" fmla="*/ 14140 w 54301"/>
                <a:gd name="csY45" fmla="*/ 72038 h 94230"/>
                <a:gd name="csX46" fmla="*/ 14731 w 54301"/>
                <a:gd name="csY46" fmla="*/ 77010 h 94230"/>
                <a:gd name="csX47" fmla="*/ 16731 w 54301"/>
                <a:gd name="csY47" fmla="*/ 81620 h 94230"/>
                <a:gd name="csX48" fmla="*/ 17227 w 54301"/>
                <a:gd name="csY48" fmla="*/ 86592 h 94230"/>
                <a:gd name="csX49" fmla="*/ 21313 w 54301"/>
                <a:gd name="csY49" fmla="*/ 89697 h 94230"/>
                <a:gd name="csX50" fmla="*/ 25427 w 54301"/>
                <a:gd name="csY50" fmla="*/ 92269 h 942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Lst>
              <a:rect l="l" t="t" r="r" b="b"/>
              <a:pathLst>
                <a:path w="54301" h="94230">
                  <a:moveTo>
                    <a:pt x="27018" y="94079"/>
                  </a:moveTo>
                  <a:lnTo>
                    <a:pt x="31257" y="91526"/>
                  </a:lnTo>
                  <a:lnTo>
                    <a:pt x="35734" y="89783"/>
                  </a:lnTo>
                  <a:lnTo>
                    <a:pt x="39906" y="87059"/>
                  </a:lnTo>
                  <a:lnTo>
                    <a:pt x="44106" y="83744"/>
                  </a:lnTo>
                  <a:lnTo>
                    <a:pt x="48974" y="84382"/>
                  </a:lnTo>
                  <a:lnTo>
                    <a:pt x="53831" y="84287"/>
                  </a:lnTo>
                  <a:lnTo>
                    <a:pt x="50269" y="80449"/>
                  </a:lnTo>
                  <a:lnTo>
                    <a:pt x="47935" y="76191"/>
                  </a:lnTo>
                  <a:lnTo>
                    <a:pt x="46116" y="71762"/>
                  </a:lnTo>
                  <a:lnTo>
                    <a:pt x="44868" y="67066"/>
                  </a:lnTo>
                  <a:lnTo>
                    <a:pt x="40344" y="65399"/>
                  </a:lnTo>
                  <a:lnTo>
                    <a:pt x="38582" y="60532"/>
                  </a:lnTo>
                  <a:lnTo>
                    <a:pt x="36201" y="56207"/>
                  </a:lnTo>
                  <a:lnTo>
                    <a:pt x="38353" y="51245"/>
                  </a:lnTo>
                  <a:lnTo>
                    <a:pt x="38867" y="46225"/>
                  </a:lnTo>
                  <a:lnTo>
                    <a:pt x="43925" y="45244"/>
                  </a:lnTo>
                  <a:lnTo>
                    <a:pt x="45544" y="40263"/>
                  </a:lnTo>
                  <a:lnTo>
                    <a:pt x="47021" y="34824"/>
                  </a:lnTo>
                  <a:lnTo>
                    <a:pt x="45992" y="29595"/>
                  </a:lnTo>
                  <a:lnTo>
                    <a:pt x="41735" y="26318"/>
                  </a:lnTo>
                  <a:lnTo>
                    <a:pt x="37696" y="22165"/>
                  </a:lnTo>
                  <a:lnTo>
                    <a:pt x="33457" y="19193"/>
                  </a:lnTo>
                  <a:lnTo>
                    <a:pt x="31610" y="13526"/>
                  </a:lnTo>
                  <a:lnTo>
                    <a:pt x="28399" y="9935"/>
                  </a:lnTo>
                  <a:lnTo>
                    <a:pt x="24894" y="5858"/>
                  </a:lnTo>
                  <a:lnTo>
                    <a:pt x="20436" y="2944"/>
                  </a:lnTo>
                  <a:lnTo>
                    <a:pt x="15893" y="-152"/>
                  </a:lnTo>
                  <a:lnTo>
                    <a:pt x="15741" y="4839"/>
                  </a:lnTo>
                  <a:lnTo>
                    <a:pt x="12054" y="8478"/>
                  </a:lnTo>
                  <a:lnTo>
                    <a:pt x="8378" y="11716"/>
                  </a:lnTo>
                  <a:lnTo>
                    <a:pt x="8140" y="16898"/>
                  </a:lnTo>
                  <a:lnTo>
                    <a:pt x="7483" y="21803"/>
                  </a:lnTo>
                  <a:lnTo>
                    <a:pt x="2777" y="23061"/>
                  </a:lnTo>
                  <a:lnTo>
                    <a:pt x="1663" y="27690"/>
                  </a:lnTo>
                  <a:lnTo>
                    <a:pt x="-471" y="32376"/>
                  </a:lnTo>
                  <a:lnTo>
                    <a:pt x="1958" y="37167"/>
                  </a:lnTo>
                  <a:lnTo>
                    <a:pt x="5844" y="42282"/>
                  </a:lnTo>
                  <a:lnTo>
                    <a:pt x="10721" y="42577"/>
                  </a:lnTo>
                  <a:lnTo>
                    <a:pt x="14359" y="45997"/>
                  </a:lnTo>
                  <a:lnTo>
                    <a:pt x="12817" y="50511"/>
                  </a:lnTo>
                  <a:lnTo>
                    <a:pt x="17369" y="52836"/>
                  </a:lnTo>
                  <a:lnTo>
                    <a:pt x="18665" y="57551"/>
                  </a:lnTo>
                  <a:lnTo>
                    <a:pt x="16988" y="62275"/>
                  </a:lnTo>
                  <a:lnTo>
                    <a:pt x="15483" y="67142"/>
                  </a:lnTo>
                  <a:lnTo>
                    <a:pt x="14140" y="72038"/>
                  </a:lnTo>
                  <a:lnTo>
                    <a:pt x="14731" y="77010"/>
                  </a:lnTo>
                  <a:lnTo>
                    <a:pt x="16731" y="81620"/>
                  </a:lnTo>
                  <a:lnTo>
                    <a:pt x="17227" y="86592"/>
                  </a:lnTo>
                  <a:lnTo>
                    <a:pt x="21313" y="89697"/>
                  </a:lnTo>
                  <a:lnTo>
                    <a:pt x="25427" y="92269"/>
                  </a:lnTo>
                  <a:close/>
                </a:path>
              </a:pathLst>
            </a:custGeom>
            <a:solidFill>
              <a:srgbClr val="E0E0E0"/>
            </a:solidFill>
            <a:ln w="3175" cap="flat">
              <a:solidFill>
                <a:srgbClr val="FFFFFF"/>
              </a:solidFill>
              <a:prstDash val="solid"/>
              <a:miter/>
            </a:ln>
          </p:spPr>
          <p:txBody>
            <a:bodyPr/>
            <a:lstStyle/>
            <a:p>
              <a:endParaRPr lang="en-US"/>
            </a:p>
          </p:txBody>
        </p:sp>
        <p:sp>
          <p:nvSpPr>
            <p:cNvPr id="38" name="Freeform: Shape 37">
              <a:extLst>
                <a:ext uri="{FF2B5EF4-FFF2-40B4-BE49-F238E27FC236}">
                  <a16:creationId xmlns:a16="http://schemas.microsoft.com/office/drawing/2014/main" id="{0F0659A1-19A0-11FF-C343-EA489BAD8889}"/>
                </a:ext>
              </a:extLst>
            </p:cNvPr>
            <p:cNvSpPr/>
            <p:nvPr/>
          </p:nvSpPr>
          <p:spPr>
            <a:xfrm>
              <a:off x="7487485" y="2575761"/>
              <a:ext cx="2448" cy="4124"/>
            </a:xfrm>
            <a:custGeom>
              <a:avLst/>
              <a:gdLst>
                <a:gd name="csX0" fmla="*/ 1977 w 2448"/>
                <a:gd name="csY0" fmla="*/ 3972 h 4124"/>
                <a:gd name="csX1" fmla="*/ -471 w 2448"/>
                <a:gd name="csY1" fmla="*/ -152 h 4124"/>
                <a:gd name="csX2" fmla="*/ 1977 w 2448"/>
                <a:gd name="csY2" fmla="*/ 3972 h 4124"/>
              </a:gdLst>
              <a:ahLst/>
              <a:cxnLst>
                <a:cxn ang="0">
                  <a:pos x="csX0" y="csY0"/>
                </a:cxn>
                <a:cxn ang="0">
                  <a:pos x="csX1" y="csY1"/>
                </a:cxn>
                <a:cxn ang="0">
                  <a:pos x="csX2" y="csY2"/>
                </a:cxn>
              </a:cxnLst>
              <a:rect l="l" t="t" r="r" b="b"/>
              <a:pathLst>
                <a:path w="2448" h="4124">
                  <a:moveTo>
                    <a:pt x="1977" y="3972"/>
                  </a:moveTo>
                  <a:lnTo>
                    <a:pt x="-471" y="-152"/>
                  </a:lnTo>
                  <a:lnTo>
                    <a:pt x="1977" y="3972"/>
                  </a:lnTo>
                  <a:close/>
                </a:path>
              </a:pathLst>
            </a:custGeom>
            <a:solidFill>
              <a:srgbClr val="E0E0E0"/>
            </a:solidFill>
            <a:ln w="3175" cap="flat">
              <a:solidFill>
                <a:srgbClr val="FFFFFF"/>
              </a:solidFill>
              <a:prstDash val="solid"/>
              <a:miter/>
            </a:ln>
          </p:spPr>
          <p:txBody>
            <a:bodyPr/>
            <a:lstStyle/>
            <a:p>
              <a:endParaRPr lang="en-US"/>
            </a:p>
          </p:txBody>
        </p:sp>
        <p:sp>
          <p:nvSpPr>
            <p:cNvPr id="39" name="Freeform: Shape 38">
              <a:extLst>
                <a:ext uri="{FF2B5EF4-FFF2-40B4-BE49-F238E27FC236}">
                  <a16:creationId xmlns:a16="http://schemas.microsoft.com/office/drawing/2014/main" id="{61E1F9C1-05CE-75DE-DC98-94783335580F}"/>
                </a:ext>
              </a:extLst>
            </p:cNvPr>
            <p:cNvSpPr/>
            <p:nvPr/>
          </p:nvSpPr>
          <p:spPr>
            <a:xfrm>
              <a:off x="7488323" y="2561264"/>
              <a:ext cx="7029" cy="10306"/>
            </a:xfrm>
            <a:custGeom>
              <a:avLst/>
              <a:gdLst>
                <a:gd name="csX0" fmla="*/ 6558 w 7029"/>
                <a:gd name="csY0" fmla="*/ 10154 h 10306"/>
                <a:gd name="csX1" fmla="*/ 5844 w 7029"/>
                <a:gd name="csY1" fmla="*/ 5239 h 10306"/>
                <a:gd name="csX2" fmla="*/ 4253 w 7029"/>
                <a:gd name="csY2" fmla="*/ 686 h 10306"/>
                <a:gd name="csX3" fmla="*/ -471 w 7029"/>
                <a:gd name="csY3" fmla="*/ -152 h 10306"/>
                <a:gd name="csX4" fmla="*/ 2206 w 7029"/>
                <a:gd name="csY4" fmla="*/ 3934 h 10306"/>
                <a:gd name="csX5" fmla="*/ 4358 w 7029"/>
                <a:gd name="csY5" fmla="*/ 8278 h 10306"/>
              </a:gdLst>
              <a:ahLst/>
              <a:cxnLst>
                <a:cxn ang="0">
                  <a:pos x="csX0" y="csY0"/>
                </a:cxn>
                <a:cxn ang="0">
                  <a:pos x="csX1" y="csY1"/>
                </a:cxn>
                <a:cxn ang="0">
                  <a:pos x="csX2" y="csY2"/>
                </a:cxn>
                <a:cxn ang="0">
                  <a:pos x="csX3" y="csY3"/>
                </a:cxn>
                <a:cxn ang="0">
                  <a:pos x="csX4" y="csY4"/>
                </a:cxn>
                <a:cxn ang="0">
                  <a:pos x="csX5" y="csY5"/>
                </a:cxn>
              </a:cxnLst>
              <a:rect l="l" t="t" r="r" b="b"/>
              <a:pathLst>
                <a:path w="7029" h="10306">
                  <a:moveTo>
                    <a:pt x="6558" y="10154"/>
                  </a:moveTo>
                  <a:lnTo>
                    <a:pt x="5844" y="5239"/>
                  </a:lnTo>
                  <a:lnTo>
                    <a:pt x="4253" y="686"/>
                  </a:lnTo>
                  <a:lnTo>
                    <a:pt x="-471" y="-152"/>
                  </a:lnTo>
                  <a:lnTo>
                    <a:pt x="2206" y="3934"/>
                  </a:lnTo>
                  <a:lnTo>
                    <a:pt x="4358" y="8278"/>
                  </a:lnTo>
                  <a:close/>
                </a:path>
              </a:pathLst>
            </a:custGeom>
            <a:solidFill>
              <a:srgbClr val="E0E0E0"/>
            </a:solidFill>
            <a:ln w="3175" cap="flat">
              <a:solidFill>
                <a:srgbClr val="FFFFFF"/>
              </a:solidFill>
              <a:prstDash val="solid"/>
              <a:miter/>
            </a:ln>
          </p:spPr>
          <p:txBody>
            <a:bodyPr/>
            <a:lstStyle/>
            <a:p>
              <a:endParaRPr lang="en-US"/>
            </a:p>
          </p:txBody>
        </p:sp>
        <p:sp>
          <p:nvSpPr>
            <p:cNvPr id="40" name="Freeform: Shape 39">
              <a:extLst>
                <a:ext uri="{FF2B5EF4-FFF2-40B4-BE49-F238E27FC236}">
                  <a16:creationId xmlns:a16="http://schemas.microsoft.com/office/drawing/2014/main" id="{CB9B131F-A4B6-4B9A-4E41-B42228449F46}"/>
                </a:ext>
              </a:extLst>
            </p:cNvPr>
            <p:cNvSpPr/>
            <p:nvPr/>
          </p:nvSpPr>
          <p:spPr>
            <a:xfrm>
              <a:off x="7491514" y="2585009"/>
              <a:ext cx="8172" cy="4962"/>
            </a:xfrm>
            <a:custGeom>
              <a:avLst/>
              <a:gdLst>
                <a:gd name="csX0" fmla="*/ 7702 w 8172"/>
                <a:gd name="csY0" fmla="*/ 4811 h 4962"/>
                <a:gd name="csX1" fmla="*/ 4444 w 8172"/>
                <a:gd name="csY1" fmla="*/ 1172 h 4962"/>
                <a:gd name="csX2" fmla="*/ -471 w 8172"/>
                <a:gd name="csY2" fmla="*/ -152 h 4962"/>
                <a:gd name="csX3" fmla="*/ 2644 w 8172"/>
                <a:gd name="csY3" fmla="*/ 3620 h 4962"/>
                <a:gd name="csX4" fmla="*/ 7426 w 8172"/>
                <a:gd name="csY4" fmla="*/ 4649 h 4962"/>
              </a:gdLst>
              <a:ahLst/>
              <a:cxnLst>
                <a:cxn ang="0">
                  <a:pos x="csX0" y="csY0"/>
                </a:cxn>
                <a:cxn ang="0">
                  <a:pos x="csX1" y="csY1"/>
                </a:cxn>
                <a:cxn ang="0">
                  <a:pos x="csX2" y="csY2"/>
                </a:cxn>
                <a:cxn ang="0">
                  <a:pos x="csX3" y="csY3"/>
                </a:cxn>
                <a:cxn ang="0">
                  <a:pos x="csX4" y="csY4"/>
                </a:cxn>
              </a:cxnLst>
              <a:rect l="l" t="t" r="r" b="b"/>
              <a:pathLst>
                <a:path w="8172" h="4962">
                  <a:moveTo>
                    <a:pt x="7702" y="4811"/>
                  </a:moveTo>
                  <a:lnTo>
                    <a:pt x="4444" y="1172"/>
                  </a:lnTo>
                  <a:lnTo>
                    <a:pt x="-471" y="-152"/>
                  </a:lnTo>
                  <a:lnTo>
                    <a:pt x="2644" y="3620"/>
                  </a:lnTo>
                  <a:lnTo>
                    <a:pt x="7426" y="4649"/>
                  </a:lnTo>
                  <a:close/>
                </a:path>
              </a:pathLst>
            </a:custGeom>
            <a:solidFill>
              <a:srgbClr val="E0E0E0"/>
            </a:solidFill>
            <a:ln w="3175" cap="flat">
              <a:solidFill>
                <a:srgbClr val="FFFFFF"/>
              </a:solidFill>
              <a:prstDash val="solid"/>
              <a:miter/>
            </a:ln>
          </p:spPr>
          <p:txBody>
            <a:bodyPr/>
            <a:lstStyle/>
            <a:p>
              <a:endParaRPr lang="en-US"/>
            </a:p>
          </p:txBody>
        </p:sp>
        <p:sp>
          <p:nvSpPr>
            <p:cNvPr id="41" name="Freeform: Shape 40">
              <a:extLst>
                <a:ext uri="{FF2B5EF4-FFF2-40B4-BE49-F238E27FC236}">
                  <a16:creationId xmlns:a16="http://schemas.microsoft.com/office/drawing/2014/main" id="{0795EB71-94D2-0842-BDDE-61A496A09267}"/>
                </a:ext>
              </a:extLst>
            </p:cNvPr>
            <p:cNvSpPr/>
            <p:nvPr/>
          </p:nvSpPr>
          <p:spPr>
            <a:xfrm>
              <a:off x="7507039" y="2592867"/>
              <a:ext cx="3248" cy="3619"/>
            </a:xfrm>
            <a:custGeom>
              <a:avLst/>
              <a:gdLst>
                <a:gd name="csX0" fmla="*/ 2777 w 3248"/>
                <a:gd name="csY0" fmla="*/ 3468 h 3619"/>
                <a:gd name="csX1" fmla="*/ -471 w 3248"/>
                <a:gd name="csY1" fmla="*/ -152 h 3619"/>
                <a:gd name="csX2" fmla="*/ 2777 w 3248"/>
                <a:gd name="csY2" fmla="*/ 3468 h 3619"/>
              </a:gdLst>
              <a:ahLst/>
              <a:cxnLst>
                <a:cxn ang="0">
                  <a:pos x="csX0" y="csY0"/>
                </a:cxn>
                <a:cxn ang="0">
                  <a:pos x="csX1" y="csY1"/>
                </a:cxn>
                <a:cxn ang="0">
                  <a:pos x="csX2" y="csY2"/>
                </a:cxn>
              </a:cxnLst>
              <a:rect l="l" t="t" r="r" b="b"/>
              <a:pathLst>
                <a:path w="3248" h="3619">
                  <a:moveTo>
                    <a:pt x="2777" y="3468"/>
                  </a:moveTo>
                  <a:lnTo>
                    <a:pt x="-471" y="-152"/>
                  </a:lnTo>
                  <a:lnTo>
                    <a:pt x="2777" y="3468"/>
                  </a:lnTo>
                  <a:close/>
                </a:path>
              </a:pathLst>
            </a:custGeom>
            <a:solidFill>
              <a:srgbClr val="E0E0E0"/>
            </a:solidFill>
            <a:ln w="3175" cap="flat">
              <a:solidFill>
                <a:srgbClr val="FFFFFF"/>
              </a:solidFill>
              <a:prstDash val="solid"/>
              <a:miter/>
            </a:ln>
          </p:spPr>
          <p:txBody>
            <a:bodyPr/>
            <a:lstStyle/>
            <a:p>
              <a:endParaRPr lang="en-US"/>
            </a:p>
          </p:txBody>
        </p:sp>
        <p:sp>
          <p:nvSpPr>
            <p:cNvPr id="42" name="Freeform: Shape 41">
              <a:extLst>
                <a:ext uri="{FF2B5EF4-FFF2-40B4-BE49-F238E27FC236}">
                  <a16:creationId xmlns:a16="http://schemas.microsoft.com/office/drawing/2014/main" id="{DFE18B5B-D3C8-5FB0-AF88-D7F224099221}"/>
                </a:ext>
              </a:extLst>
            </p:cNvPr>
            <p:cNvSpPr/>
            <p:nvPr/>
          </p:nvSpPr>
          <p:spPr>
            <a:xfrm>
              <a:off x="7005129" y="2584171"/>
              <a:ext cx="2838" cy="4105"/>
            </a:xfrm>
            <a:custGeom>
              <a:avLst/>
              <a:gdLst>
                <a:gd name="csX0" fmla="*/ -471 w 2838"/>
                <a:gd name="csY0" fmla="*/ 3953 h 4105"/>
                <a:gd name="csX1" fmla="*/ 2367 w 2838"/>
                <a:gd name="csY1" fmla="*/ -152 h 4105"/>
                <a:gd name="csX2" fmla="*/ -471 w 2838"/>
                <a:gd name="csY2" fmla="*/ 3953 h 4105"/>
              </a:gdLst>
              <a:ahLst/>
              <a:cxnLst>
                <a:cxn ang="0">
                  <a:pos x="csX0" y="csY0"/>
                </a:cxn>
                <a:cxn ang="0">
                  <a:pos x="csX1" y="csY1"/>
                </a:cxn>
                <a:cxn ang="0">
                  <a:pos x="csX2" y="csY2"/>
                </a:cxn>
              </a:cxnLst>
              <a:rect l="l" t="t" r="r" b="b"/>
              <a:pathLst>
                <a:path w="2838" h="4105">
                  <a:moveTo>
                    <a:pt x="-471" y="3953"/>
                  </a:moveTo>
                  <a:lnTo>
                    <a:pt x="2367" y="-152"/>
                  </a:lnTo>
                  <a:lnTo>
                    <a:pt x="-471" y="3953"/>
                  </a:lnTo>
                  <a:close/>
                </a:path>
              </a:pathLst>
            </a:custGeom>
            <a:solidFill>
              <a:srgbClr val="E0E0E0"/>
            </a:solidFill>
            <a:ln w="3175" cap="flat">
              <a:solidFill>
                <a:srgbClr val="FFFFFF"/>
              </a:solidFill>
              <a:prstDash val="solid"/>
              <a:miter/>
            </a:ln>
          </p:spPr>
          <p:txBody>
            <a:bodyPr/>
            <a:lstStyle/>
            <a:p>
              <a:endParaRPr lang="en-US"/>
            </a:p>
          </p:txBody>
        </p:sp>
        <p:sp>
          <p:nvSpPr>
            <p:cNvPr id="43" name="Freeform: Shape 42">
              <a:extLst>
                <a:ext uri="{FF2B5EF4-FFF2-40B4-BE49-F238E27FC236}">
                  <a16:creationId xmlns:a16="http://schemas.microsoft.com/office/drawing/2014/main" id="{0D4EBE46-C30E-FA96-1374-318F908DE849}"/>
                </a:ext>
              </a:extLst>
            </p:cNvPr>
            <p:cNvSpPr/>
            <p:nvPr/>
          </p:nvSpPr>
          <p:spPr>
            <a:xfrm>
              <a:off x="5790568" y="2732628"/>
              <a:ext cx="31746" cy="24279"/>
            </a:xfrm>
            <a:custGeom>
              <a:avLst/>
              <a:gdLst>
                <a:gd name="csX0" fmla="*/ 6139 w 31746"/>
                <a:gd name="csY0" fmla="*/ 24127 h 24279"/>
                <a:gd name="csX1" fmla="*/ 9921 w 31746"/>
                <a:gd name="csY1" fmla="*/ 21155 h 24279"/>
                <a:gd name="csX2" fmla="*/ 16083 w 31746"/>
                <a:gd name="csY2" fmla="*/ 22327 h 24279"/>
                <a:gd name="csX3" fmla="*/ 20817 w 31746"/>
                <a:gd name="csY3" fmla="*/ 21698 h 24279"/>
                <a:gd name="csX4" fmla="*/ 26123 w 31746"/>
                <a:gd name="csY4" fmla="*/ 21413 h 24279"/>
                <a:gd name="csX5" fmla="*/ 27561 w 31746"/>
                <a:gd name="csY5" fmla="*/ 16717 h 24279"/>
                <a:gd name="csX6" fmla="*/ 29990 w 31746"/>
                <a:gd name="csY6" fmla="*/ 12192 h 24279"/>
                <a:gd name="csX7" fmla="*/ 30523 w 31746"/>
                <a:gd name="csY7" fmla="*/ 7411 h 24279"/>
                <a:gd name="csX8" fmla="*/ 31276 w 31746"/>
                <a:gd name="csY8" fmla="*/ 2648 h 24279"/>
                <a:gd name="csX9" fmla="*/ 26447 w 31746"/>
                <a:gd name="csY9" fmla="*/ 2172 h 24279"/>
                <a:gd name="csX10" fmla="*/ 21732 w 31746"/>
                <a:gd name="csY10" fmla="*/ 181 h 24279"/>
                <a:gd name="csX11" fmla="*/ 16216 w 31746"/>
                <a:gd name="csY11" fmla="*/ -152 h 24279"/>
                <a:gd name="csX12" fmla="*/ 12245 w 31746"/>
                <a:gd name="csY12" fmla="*/ 2867 h 24279"/>
                <a:gd name="csX13" fmla="*/ 17226 w 31746"/>
                <a:gd name="csY13" fmla="*/ 3963 h 24279"/>
                <a:gd name="csX14" fmla="*/ 19636 w 31746"/>
                <a:gd name="csY14" fmla="*/ 8106 h 24279"/>
                <a:gd name="csX15" fmla="*/ 20979 w 31746"/>
                <a:gd name="csY15" fmla="*/ 13783 h 24279"/>
                <a:gd name="csX16" fmla="*/ 19350 w 31746"/>
                <a:gd name="csY16" fmla="*/ 18603 h 24279"/>
                <a:gd name="csX17" fmla="*/ 14512 w 31746"/>
                <a:gd name="csY17" fmla="*/ 18736 h 24279"/>
                <a:gd name="csX18" fmla="*/ 9263 w 31746"/>
                <a:gd name="csY18" fmla="*/ 17993 h 24279"/>
                <a:gd name="csX19" fmla="*/ 4568 w 31746"/>
                <a:gd name="csY19" fmla="*/ 16783 h 24279"/>
                <a:gd name="csX20" fmla="*/ -471 w 31746"/>
                <a:gd name="csY20" fmla="*/ 17831 h 24279"/>
                <a:gd name="csX21" fmla="*/ 3101 w 31746"/>
                <a:gd name="csY21" fmla="*/ 21270 h 24279"/>
                <a:gd name="csX22" fmla="*/ 18017 w 31746"/>
                <a:gd name="csY22" fmla="*/ 15574 h 24279"/>
                <a:gd name="csX23" fmla="*/ 14330 w 31746"/>
                <a:gd name="csY23" fmla="*/ 12116 h 24279"/>
                <a:gd name="csX24" fmla="*/ 18017 w 31746"/>
                <a:gd name="csY24" fmla="*/ 15574 h 242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31746" h="24279">
                  <a:moveTo>
                    <a:pt x="6139" y="24127"/>
                  </a:moveTo>
                  <a:lnTo>
                    <a:pt x="9921" y="21155"/>
                  </a:lnTo>
                  <a:lnTo>
                    <a:pt x="16083" y="22327"/>
                  </a:lnTo>
                  <a:lnTo>
                    <a:pt x="20817" y="21698"/>
                  </a:lnTo>
                  <a:lnTo>
                    <a:pt x="26123" y="21413"/>
                  </a:lnTo>
                  <a:lnTo>
                    <a:pt x="27561" y="16717"/>
                  </a:lnTo>
                  <a:lnTo>
                    <a:pt x="29990" y="12192"/>
                  </a:lnTo>
                  <a:lnTo>
                    <a:pt x="30523" y="7411"/>
                  </a:lnTo>
                  <a:lnTo>
                    <a:pt x="31276" y="2648"/>
                  </a:lnTo>
                  <a:lnTo>
                    <a:pt x="26447" y="2172"/>
                  </a:lnTo>
                  <a:lnTo>
                    <a:pt x="21732" y="181"/>
                  </a:lnTo>
                  <a:lnTo>
                    <a:pt x="16216" y="-152"/>
                  </a:lnTo>
                  <a:lnTo>
                    <a:pt x="12245" y="2867"/>
                  </a:lnTo>
                  <a:lnTo>
                    <a:pt x="17226" y="3963"/>
                  </a:lnTo>
                  <a:lnTo>
                    <a:pt x="19636" y="8106"/>
                  </a:lnTo>
                  <a:lnTo>
                    <a:pt x="20979" y="13783"/>
                  </a:lnTo>
                  <a:lnTo>
                    <a:pt x="19350" y="18603"/>
                  </a:lnTo>
                  <a:lnTo>
                    <a:pt x="14512" y="18736"/>
                  </a:lnTo>
                  <a:lnTo>
                    <a:pt x="9263" y="17993"/>
                  </a:lnTo>
                  <a:lnTo>
                    <a:pt x="4568" y="16783"/>
                  </a:lnTo>
                  <a:lnTo>
                    <a:pt x="-471" y="17831"/>
                  </a:lnTo>
                  <a:lnTo>
                    <a:pt x="3101" y="21270"/>
                  </a:lnTo>
                  <a:close/>
                  <a:moveTo>
                    <a:pt x="18017" y="15574"/>
                  </a:moveTo>
                  <a:lnTo>
                    <a:pt x="14330" y="12116"/>
                  </a:lnTo>
                  <a:lnTo>
                    <a:pt x="18017" y="15574"/>
                  </a:lnTo>
                  <a:close/>
                </a:path>
              </a:pathLst>
            </a:custGeom>
            <a:solidFill>
              <a:srgbClr val="E0E0E0"/>
            </a:solidFill>
            <a:ln w="3175" cap="flat">
              <a:solidFill>
                <a:srgbClr val="FFFFFF"/>
              </a:solidFill>
              <a:prstDash val="solid"/>
              <a:miter/>
            </a:ln>
          </p:spPr>
          <p:txBody>
            <a:bodyPr/>
            <a:lstStyle/>
            <a:p>
              <a:endParaRPr lang="en-US"/>
            </a:p>
          </p:txBody>
        </p:sp>
        <p:sp>
          <p:nvSpPr>
            <p:cNvPr id="44" name="Freeform: Shape 43">
              <a:extLst>
                <a:ext uri="{FF2B5EF4-FFF2-40B4-BE49-F238E27FC236}">
                  <a16:creationId xmlns:a16="http://schemas.microsoft.com/office/drawing/2014/main" id="{8E8143B3-F1B3-9D0A-745E-B81EDCE55822}"/>
                </a:ext>
              </a:extLst>
            </p:cNvPr>
            <p:cNvSpPr/>
            <p:nvPr/>
          </p:nvSpPr>
          <p:spPr>
            <a:xfrm>
              <a:off x="7906861" y="2699662"/>
              <a:ext cx="3600" cy="3143"/>
            </a:xfrm>
            <a:custGeom>
              <a:avLst/>
              <a:gdLst>
                <a:gd name="csX0" fmla="*/ 3129 w 3600"/>
                <a:gd name="csY0" fmla="*/ 2991 h 3143"/>
                <a:gd name="csX1" fmla="*/ -471 w 3600"/>
                <a:gd name="csY1" fmla="*/ -152 h 3143"/>
                <a:gd name="csX2" fmla="*/ 3129 w 3600"/>
                <a:gd name="csY2" fmla="*/ 2991 h 3143"/>
              </a:gdLst>
              <a:ahLst/>
              <a:cxnLst>
                <a:cxn ang="0">
                  <a:pos x="csX0" y="csY0"/>
                </a:cxn>
                <a:cxn ang="0">
                  <a:pos x="csX1" y="csY1"/>
                </a:cxn>
                <a:cxn ang="0">
                  <a:pos x="csX2" y="csY2"/>
                </a:cxn>
              </a:cxnLst>
              <a:rect l="l" t="t" r="r" b="b"/>
              <a:pathLst>
                <a:path w="3600" h="3143">
                  <a:moveTo>
                    <a:pt x="3129" y="2991"/>
                  </a:moveTo>
                  <a:lnTo>
                    <a:pt x="-471" y="-152"/>
                  </a:lnTo>
                  <a:lnTo>
                    <a:pt x="3129" y="2991"/>
                  </a:lnTo>
                  <a:close/>
                </a:path>
              </a:pathLst>
            </a:custGeom>
            <a:solidFill>
              <a:srgbClr val="E0E0E0"/>
            </a:solidFill>
            <a:ln w="3175" cap="flat">
              <a:solidFill>
                <a:srgbClr val="FFFFFF"/>
              </a:solidFill>
              <a:prstDash val="solid"/>
              <a:miter/>
            </a:ln>
          </p:spPr>
          <p:txBody>
            <a:bodyPr/>
            <a:lstStyle/>
            <a:p>
              <a:endParaRPr lang="en-US"/>
            </a:p>
          </p:txBody>
        </p:sp>
        <p:sp>
          <p:nvSpPr>
            <p:cNvPr id="45" name="Freeform: Shape 44">
              <a:extLst>
                <a:ext uri="{FF2B5EF4-FFF2-40B4-BE49-F238E27FC236}">
                  <a16:creationId xmlns:a16="http://schemas.microsoft.com/office/drawing/2014/main" id="{EF0B1EBD-34DE-F83D-3FB7-AC811B580B7A}"/>
                </a:ext>
              </a:extLst>
            </p:cNvPr>
            <p:cNvSpPr/>
            <p:nvPr/>
          </p:nvSpPr>
          <p:spPr>
            <a:xfrm>
              <a:off x="5618089" y="2777472"/>
              <a:ext cx="66446" cy="43843"/>
            </a:xfrm>
            <a:custGeom>
              <a:avLst/>
              <a:gdLst>
                <a:gd name="csX0" fmla="*/ 31390 w 66446"/>
                <a:gd name="csY0" fmla="*/ 1724 h 43843"/>
                <a:gd name="csX1" fmla="*/ 35858 w 66446"/>
                <a:gd name="csY1" fmla="*/ -152 h 43843"/>
                <a:gd name="csX2" fmla="*/ 31390 w 66446"/>
                <a:gd name="csY2" fmla="*/ 1724 h 43843"/>
                <a:gd name="csX3" fmla="*/ 19103 w 66446"/>
                <a:gd name="csY3" fmla="*/ 43692 h 43843"/>
                <a:gd name="csX4" fmla="*/ 23799 w 66446"/>
                <a:gd name="csY4" fmla="*/ 42348 h 43843"/>
                <a:gd name="csX5" fmla="*/ 26399 w 66446"/>
                <a:gd name="csY5" fmla="*/ 37957 h 43843"/>
                <a:gd name="csX6" fmla="*/ 28409 w 66446"/>
                <a:gd name="csY6" fmla="*/ 33414 h 43843"/>
                <a:gd name="csX7" fmla="*/ 32829 w 66446"/>
                <a:gd name="csY7" fmla="*/ 31509 h 43843"/>
                <a:gd name="csX8" fmla="*/ 37524 w 66446"/>
                <a:gd name="csY8" fmla="*/ 32719 h 43843"/>
                <a:gd name="csX9" fmla="*/ 41058 w 66446"/>
                <a:gd name="csY9" fmla="*/ 29518 h 43843"/>
                <a:gd name="csX10" fmla="*/ 45049 w 66446"/>
                <a:gd name="csY10" fmla="*/ 26899 h 43843"/>
                <a:gd name="csX11" fmla="*/ 46697 w 66446"/>
                <a:gd name="csY11" fmla="*/ 22394 h 43843"/>
                <a:gd name="csX12" fmla="*/ 52222 w 66446"/>
                <a:gd name="csY12" fmla="*/ 22451 h 43843"/>
                <a:gd name="csX13" fmla="*/ 57250 w 66446"/>
                <a:gd name="csY13" fmla="*/ 21432 h 43843"/>
                <a:gd name="csX14" fmla="*/ 61823 w 66446"/>
                <a:gd name="csY14" fmla="*/ 20098 h 43843"/>
                <a:gd name="csX15" fmla="*/ 65976 w 66446"/>
                <a:gd name="csY15" fmla="*/ 17736 h 43843"/>
                <a:gd name="csX16" fmla="*/ 63270 w 66446"/>
                <a:gd name="csY16" fmla="*/ 13335 h 43843"/>
                <a:gd name="csX17" fmla="*/ 58584 w 66446"/>
                <a:gd name="csY17" fmla="*/ 9373 h 43843"/>
                <a:gd name="csX18" fmla="*/ 54117 w 66446"/>
                <a:gd name="csY18" fmla="*/ 7201 h 43843"/>
                <a:gd name="csX19" fmla="*/ 49402 w 66446"/>
                <a:gd name="csY19" fmla="*/ 5496 h 43843"/>
                <a:gd name="csX20" fmla="*/ 44659 w 66446"/>
                <a:gd name="csY20" fmla="*/ 6715 h 43843"/>
                <a:gd name="csX21" fmla="*/ 39391 w 66446"/>
                <a:gd name="csY21" fmla="*/ 5058 h 43843"/>
                <a:gd name="csX22" fmla="*/ 34848 w 66446"/>
                <a:gd name="csY22" fmla="*/ 7011 h 43843"/>
                <a:gd name="csX23" fmla="*/ 29275 w 66446"/>
                <a:gd name="csY23" fmla="*/ 7839 h 43843"/>
                <a:gd name="csX24" fmla="*/ 24047 w 66446"/>
                <a:gd name="csY24" fmla="*/ 7763 h 43843"/>
                <a:gd name="csX25" fmla="*/ 19379 w 66446"/>
                <a:gd name="csY25" fmla="*/ 6744 h 43843"/>
                <a:gd name="csX26" fmla="*/ 14512 w 66446"/>
                <a:gd name="csY26" fmla="*/ 7887 h 43843"/>
                <a:gd name="csX27" fmla="*/ 9749 w 66446"/>
                <a:gd name="csY27" fmla="*/ 10811 h 43843"/>
                <a:gd name="csX28" fmla="*/ 5777 w 66446"/>
                <a:gd name="csY28" fmla="*/ 14012 h 43843"/>
                <a:gd name="csX29" fmla="*/ 1386 w 66446"/>
                <a:gd name="csY29" fmla="*/ 16755 h 43843"/>
                <a:gd name="csX30" fmla="*/ 72 w 66446"/>
                <a:gd name="csY30" fmla="*/ 21412 h 43843"/>
                <a:gd name="csX31" fmla="*/ -471 w 66446"/>
                <a:gd name="csY31" fmla="*/ 26318 h 43843"/>
                <a:gd name="csX32" fmla="*/ 3472 w 66446"/>
                <a:gd name="csY32" fmla="*/ 29328 h 43843"/>
                <a:gd name="csX33" fmla="*/ 7025 w 66446"/>
                <a:gd name="csY33" fmla="*/ 32652 h 43843"/>
                <a:gd name="csX34" fmla="*/ 11654 w 66446"/>
                <a:gd name="csY34" fmla="*/ 31071 h 43843"/>
                <a:gd name="csX35" fmla="*/ 15283 w 66446"/>
                <a:gd name="csY35" fmla="*/ 34195 h 43843"/>
                <a:gd name="csX36" fmla="*/ 14702 w 66446"/>
                <a:gd name="csY36" fmla="*/ 38967 h 43843"/>
                <a:gd name="csX37" fmla="*/ 18607 w 66446"/>
                <a:gd name="csY37" fmla="*/ 42110 h 4384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66446" h="43843">
                  <a:moveTo>
                    <a:pt x="31390" y="1724"/>
                  </a:moveTo>
                  <a:lnTo>
                    <a:pt x="35858" y="-152"/>
                  </a:lnTo>
                  <a:lnTo>
                    <a:pt x="31390" y="1724"/>
                  </a:lnTo>
                  <a:close/>
                  <a:moveTo>
                    <a:pt x="19103" y="43692"/>
                  </a:moveTo>
                  <a:lnTo>
                    <a:pt x="23799" y="42348"/>
                  </a:lnTo>
                  <a:lnTo>
                    <a:pt x="26399" y="37957"/>
                  </a:lnTo>
                  <a:lnTo>
                    <a:pt x="28409" y="33414"/>
                  </a:lnTo>
                  <a:lnTo>
                    <a:pt x="32829" y="31509"/>
                  </a:lnTo>
                  <a:lnTo>
                    <a:pt x="37524" y="32719"/>
                  </a:lnTo>
                  <a:lnTo>
                    <a:pt x="41058" y="29518"/>
                  </a:lnTo>
                  <a:lnTo>
                    <a:pt x="45049" y="26899"/>
                  </a:lnTo>
                  <a:lnTo>
                    <a:pt x="46697" y="22394"/>
                  </a:lnTo>
                  <a:lnTo>
                    <a:pt x="52222" y="22451"/>
                  </a:lnTo>
                  <a:lnTo>
                    <a:pt x="57250" y="21432"/>
                  </a:lnTo>
                  <a:lnTo>
                    <a:pt x="61823" y="20098"/>
                  </a:lnTo>
                  <a:lnTo>
                    <a:pt x="65976" y="17736"/>
                  </a:lnTo>
                  <a:lnTo>
                    <a:pt x="63270" y="13335"/>
                  </a:lnTo>
                  <a:lnTo>
                    <a:pt x="58584" y="9373"/>
                  </a:lnTo>
                  <a:lnTo>
                    <a:pt x="54117" y="7201"/>
                  </a:lnTo>
                  <a:lnTo>
                    <a:pt x="49402" y="5496"/>
                  </a:lnTo>
                  <a:lnTo>
                    <a:pt x="44659" y="6715"/>
                  </a:lnTo>
                  <a:lnTo>
                    <a:pt x="39391" y="5058"/>
                  </a:lnTo>
                  <a:lnTo>
                    <a:pt x="34848" y="7011"/>
                  </a:lnTo>
                  <a:lnTo>
                    <a:pt x="29275" y="7839"/>
                  </a:lnTo>
                  <a:lnTo>
                    <a:pt x="24047" y="7763"/>
                  </a:lnTo>
                  <a:lnTo>
                    <a:pt x="19379" y="6744"/>
                  </a:lnTo>
                  <a:lnTo>
                    <a:pt x="14512" y="7887"/>
                  </a:lnTo>
                  <a:lnTo>
                    <a:pt x="9749" y="10811"/>
                  </a:lnTo>
                  <a:lnTo>
                    <a:pt x="5777" y="14012"/>
                  </a:lnTo>
                  <a:lnTo>
                    <a:pt x="1386" y="16755"/>
                  </a:lnTo>
                  <a:lnTo>
                    <a:pt x="72" y="21412"/>
                  </a:lnTo>
                  <a:lnTo>
                    <a:pt x="-471" y="26318"/>
                  </a:lnTo>
                  <a:lnTo>
                    <a:pt x="3472" y="29328"/>
                  </a:lnTo>
                  <a:lnTo>
                    <a:pt x="7025" y="32652"/>
                  </a:lnTo>
                  <a:lnTo>
                    <a:pt x="11654" y="31071"/>
                  </a:lnTo>
                  <a:lnTo>
                    <a:pt x="15283" y="34195"/>
                  </a:lnTo>
                  <a:lnTo>
                    <a:pt x="14702" y="38967"/>
                  </a:lnTo>
                  <a:lnTo>
                    <a:pt x="18607" y="42110"/>
                  </a:lnTo>
                  <a:close/>
                </a:path>
              </a:pathLst>
            </a:custGeom>
            <a:solidFill>
              <a:srgbClr val="E0E0E0"/>
            </a:solidFill>
            <a:ln w="3175" cap="flat">
              <a:solidFill>
                <a:srgbClr val="FFFFFF"/>
              </a:solidFill>
              <a:prstDash val="solid"/>
              <a:miter/>
            </a:ln>
          </p:spPr>
          <p:txBody>
            <a:bodyPr/>
            <a:lstStyle/>
            <a:p>
              <a:endParaRPr lang="en-US"/>
            </a:p>
          </p:txBody>
        </p:sp>
        <p:sp>
          <p:nvSpPr>
            <p:cNvPr id="46" name="Freeform: Shape 45">
              <a:extLst>
                <a:ext uri="{FF2B5EF4-FFF2-40B4-BE49-F238E27FC236}">
                  <a16:creationId xmlns:a16="http://schemas.microsoft.com/office/drawing/2014/main" id="{DFEAC08A-389C-8D5B-98EA-9A9125F8B8B8}"/>
                </a:ext>
              </a:extLst>
            </p:cNvPr>
            <p:cNvSpPr/>
            <p:nvPr/>
          </p:nvSpPr>
          <p:spPr>
            <a:xfrm>
              <a:off x="6769842" y="2394681"/>
              <a:ext cx="59531" cy="51234"/>
            </a:xfrm>
            <a:custGeom>
              <a:avLst/>
              <a:gdLst>
                <a:gd name="csX0" fmla="*/ 8845 w 59531"/>
                <a:gd name="csY0" fmla="*/ 23299 h 51234"/>
                <a:gd name="csX1" fmla="*/ 8111 w 59531"/>
                <a:gd name="csY1" fmla="*/ 18479 h 51234"/>
                <a:gd name="csX2" fmla="*/ 8845 w 59531"/>
                <a:gd name="csY2" fmla="*/ 23299 h 51234"/>
                <a:gd name="csX3" fmla="*/ 16141 w 59531"/>
                <a:gd name="csY3" fmla="*/ 27223 h 51234"/>
                <a:gd name="csX4" fmla="*/ 13054 w 59531"/>
                <a:gd name="csY4" fmla="*/ 23175 h 51234"/>
                <a:gd name="csX5" fmla="*/ 15902 w 59531"/>
                <a:gd name="csY5" fmla="*/ 27194 h 51234"/>
                <a:gd name="csX6" fmla="*/ 16798 w 59531"/>
                <a:gd name="csY6" fmla="*/ 32328 h 51234"/>
                <a:gd name="csX7" fmla="*/ 13312 w 59531"/>
                <a:gd name="csY7" fmla="*/ 28976 h 51234"/>
                <a:gd name="csX8" fmla="*/ 16798 w 59531"/>
                <a:gd name="csY8" fmla="*/ 32328 h 51234"/>
                <a:gd name="csX9" fmla="*/ 42258 w 59531"/>
                <a:gd name="csY9" fmla="*/ 44320 h 51234"/>
                <a:gd name="csX10" fmla="*/ 39458 w 59531"/>
                <a:gd name="csY10" fmla="*/ 40348 h 51234"/>
                <a:gd name="csX11" fmla="*/ 35676 w 59531"/>
                <a:gd name="csY11" fmla="*/ 36272 h 51234"/>
                <a:gd name="csX12" fmla="*/ 32276 w 59531"/>
                <a:gd name="csY12" fmla="*/ 32700 h 51234"/>
                <a:gd name="csX13" fmla="*/ 28466 w 59531"/>
                <a:gd name="csY13" fmla="*/ 29623 h 51234"/>
                <a:gd name="csX14" fmla="*/ 25780 w 59531"/>
                <a:gd name="csY14" fmla="*/ 25156 h 51234"/>
                <a:gd name="csX15" fmla="*/ 21989 w 59531"/>
                <a:gd name="csY15" fmla="*/ 21489 h 51234"/>
                <a:gd name="csX16" fmla="*/ 21332 w 59531"/>
                <a:gd name="csY16" fmla="*/ 16203 h 51234"/>
                <a:gd name="csX17" fmla="*/ 25885 w 59531"/>
                <a:gd name="csY17" fmla="*/ 17888 h 51234"/>
                <a:gd name="csX18" fmla="*/ 30571 w 59531"/>
                <a:gd name="csY18" fmla="*/ 15764 h 51234"/>
                <a:gd name="csX19" fmla="*/ 35810 w 59531"/>
                <a:gd name="csY19" fmla="*/ 16431 h 51234"/>
                <a:gd name="csX20" fmla="*/ 40886 w 59531"/>
                <a:gd name="csY20" fmla="*/ 16603 h 51234"/>
                <a:gd name="csX21" fmla="*/ 46126 w 59531"/>
                <a:gd name="csY21" fmla="*/ 17317 h 51234"/>
                <a:gd name="csX22" fmla="*/ 51136 w 59531"/>
                <a:gd name="csY22" fmla="*/ 17565 h 51234"/>
                <a:gd name="csX23" fmla="*/ 55508 w 59531"/>
                <a:gd name="csY23" fmla="*/ 19527 h 51234"/>
                <a:gd name="csX24" fmla="*/ 59060 w 59531"/>
                <a:gd name="csY24" fmla="*/ 15831 h 51234"/>
                <a:gd name="csX25" fmla="*/ 54326 w 59531"/>
                <a:gd name="csY25" fmla="*/ 13821 h 51234"/>
                <a:gd name="csX26" fmla="*/ 53069 w 59531"/>
                <a:gd name="csY26" fmla="*/ 9192 h 51234"/>
                <a:gd name="csX27" fmla="*/ 48211 w 59531"/>
                <a:gd name="csY27" fmla="*/ 8678 h 51234"/>
                <a:gd name="csX28" fmla="*/ 42820 w 59531"/>
                <a:gd name="csY28" fmla="*/ 8478 h 51234"/>
                <a:gd name="csX29" fmla="*/ 37686 w 59531"/>
                <a:gd name="csY29" fmla="*/ 6430 h 51234"/>
                <a:gd name="csX30" fmla="*/ 32895 w 59531"/>
                <a:gd name="csY30" fmla="*/ 3029 h 51234"/>
                <a:gd name="csX31" fmla="*/ 27695 w 59531"/>
                <a:gd name="csY31" fmla="*/ -152 h 51234"/>
                <a:gd name="csX32" fmla="*/ 22998 w 59531"/>
                <a:gd name="csY32" fmla="*/ 1039 h 51234"/>
                <a:gd name="csX33" fmla="*/ 18684 w 59531"/>
                <a:gd name="csY33" fmla="*/ 3791 h 51234"/>
                <a:gd name="csX34" fmla="*/ 17103 w 59531"/>
                <a:gd name="csY34" fmla="*/ 8363 h 51234"/>
                <a:gd name="csX35" fmla="*/ 15559 w 59531"/>
                <a:gd name="csY35" fmla="*/ 12954 h 51234"/>
                <a:gd name="csX36" fmla="*/ 10264 w 59531"/>
                <a:gd name="csY36" fmla="*/ 11612 h 51234"/>
                <a:gd name="csX37" fmla="*/ 5434 w 59531"/>
                <a:gd name="csY37" fmla="*/ 11973 h 51234"/>
                <a:gd name="csX38" fmla="*/ -52 w 59531"/>
                <a:gd name="csY38" fmla="*/ 12583 h 51234"/>
                <a:gd name="csX39" fmla="*/ -471 w 59531"/>
                <a:gd name="csY39" fmla="*/ 17488 h 51234"/>
                <a:gd name="csX40" fmla="*/ 2644 w 59531"/>
                <a:gd name="csY40" fmla="*/ 21203 h 51234"/>
                <a:gd name="csX41" fmla="*/ 5415 w 59531"/>
                <a:gd name="csY41" fmla="*/ 16831 h 51234"/>
                <a:gd name="csX42" fmla="*/ 10568 w 59531"/>
                <a:gd name="csY42" fmla="*/ 16260 h 51234"/>
                <a:gd name="csX43" fmla="*/ 12597 w 59531"/>
                <a:gd name="csY43" fmla="*/ 20917 h 51234"/>
                <a:gd name="csX44" fmla="*/ 15617 w 59531"/>
                <a:gd name="csY44" fmla="*/ 25042 h 51234"/>
                <a:gd name="csX45" fmla="*/ 19713 w 59531"/>
                <a:gd name="csY45" fmla="*/ 27509 h 51234"/>
                <a:gd name="csX46" fmla="*/ 20093 w 59531"/>
                <a:gd name="csY46" fmla="*/ 32347 h 51234"/>
                <a:gd name="csX47" fmla="*/ 24523 w 59531"/>
                <a:gd name="csY47" fmla="*/ 35129 h 51234"/>
                <a:gd name="csX48" fmla="*/ 29790 w 59531"/>
                <a:gd name="csY48" fmla="*/ 36672 h 51234"/>
                <a:gd name="csX49" fmla="*/ 34476 w 59531"/>
                <a:gd name="csY49" fmla="*/ 38472 h 51234"/>
                <a:gd name="csX50" fmla="*/ 38353 w 59531"/>
                <a:gd name="csY50" fmla="*/ 41501 h 51234"/>
                <a:gd name="csX51" fmla="*/ 42258 w 59531"/>
                <a:gd name="csY51" fmla="*/ 44320 h 51234"/>
                <a:gd name="csX52" fmla="*/ 35505 w 59531"/>
                <a:gd name="csY52" fmla="*/ 42129 h 51234"/>
                <a:gd name="csX53" fmla="*/ 30809 w 59531"/>
                <a:gd name="csY53" fmla="*/ 40920 h 51234"/>
                <a:gd name="csX54" fmla="*/ 35505 w 59531"/>
                <a:gd name="csY54" fmla="*/ 42129 h 51234"/>
                <a:gd name="csX55" fmla="*/ 52459 w 59531"/>
                <a:gd name="csY55" fmla="*/ 51083 h 51234"/>
                <a:gd name="csX56" fmla="*/ 48735 w 59531"/>
                <a:gd name="csY56" fmla="*/ 47816 h 51234"/>
                <a:gd name="csX57" fmla="*/ 45030 w 59531"/>
                <a:gd name="csY57" fmla="*/ 44778 h 51234"/>
                <a:gd name="csX58" fmla="*/ 38953 w 59531"/>
                <a:gd name="csY58" fmla="*/ 43406 h 51234"/>
                <a:gd name="csX59" fmla="*/ 43611 w 59531"/>
                <a:gd name="csY59" fmla="*/ 46073 h 51234"/>
                <a:gd name="csX60" fmla="*/ 48221 w 59531"/>
                <a:gd name="csY60" fmla="*/ 48102 h 51234"/>
                <a:gd name="csX61" fmla="*/ 52459 w 59531"/>
                <a:gd name="csY61" fmla="*/ 51083 h 512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Lst>
              <a:rect l="l" t="t" r="r" b="b"/>
              <a:pathLst>
                <a:path w="59531" h="51234">
                  <a:moveTo>
                    <a:pt x="8845" y="23299"/>
                  </a:moveTo>
                  <a:lnTo>
                    <a:pt x="8111" y="18479"/>
                  </a:lnTo>
                  <a:lnTo>
                    <a:pt x="8845" y="23299"/>
                  </a:lnTo>
                  <a:close/>
                  <a:moveTo>
                    <a:pt x="16141" y="27223"/>
                  </a:moveTo>
                  <a:lnTo>
                    <a:pt x="13054" y="23175"/>
                  </a:lnTo>
                  <a:lnTo>
                    <a:pt x="15902" y="27194"/>
                  </a:lnTo>
                  <a:close/>
                  <a:moveTo>
                    <a:pt x="16798" y="32328"/>
                  </a:moveTo>
                  <a:lnTo>
                    <a:pt x="13312" y="28976"/>
                  </a:lnTo>
                  <a:lnTo>
                    <a:pt x="16798" y="32328"/>
                  </a:lnTo>
                  <a:close/>
                  <a:moveTo>
                    <a:pt x="42258" y="44320"/>
                  </a:moveTo>
                  <a:lnTo>
                    <a:pt x="39458" y="40348"/>
                  </a:lnTo>
                  <a:lnTo>
                    <a:pt x="35676" y="36272"/>
                  </a:lnTo>
                  <a:lnTo>
                    <a:pt x="32276" y="32700"/>
                  </a:lnTo>
                  <a:lnTo>
                    <a:pt x="28466" y="29623"/>
                  </a:lnTo>
                  <a:lnTo>
                    <a:pt x="25780" y="25156"/>
                  </a:lnTo>
                  <a:lnTo>
                    <a:pt x="21989" y="21489"/>
                  </a:lnTo>
                  <a:lnTo>
                    <a:pt x="21332" y="16203"/>
                  </a:lnTo>
                  <a:lnTo>
                    <a:pt x="25885" y="17888"/>
                  </a:lnTo>
                  <a:lnTo>
                    <a:pt x="30571" y="15764"/>
                  </a:lnTo>
                  <a:lnTo>
                    <a:pt x="35810" y="16431"/>
                  </a:lnTo>
                  <a:lnTo>
                    <a:pt x="40886" y="16603"/>
                  </a:lnTo>
                  <a:lnTo>
                    <a:pt x="46126" y="17317"/>
                  </a:lnTo>
                  <a:lnTo>
                    <a:pt x="51136" y="17565"/>
                  </a:lnTo>
                  <a:lnTo>
                    <a:pt x="55508" y="19527"/>
                  </a:lnTo>
                  <a:lnTo>
                    <a:pt x="59060" y="15831"/>
                  </a:lnTo>
                  <a:lnTo>
                    <a:pt x="54326" y="13821"/>
                  </a:lnTo>
                  <a:lnTo>
                    <a:pt x="53069" y="9192"/>
                  </a:lnTo>
                  <a:lnTo>
                    <a:pt x="48211" y="8678"/>
                  </a:lnTo>
                  <a:lnTo>
                    <a:pt x="42820" y="8478"/>
                  </a:lnTo>
                  <a:lnTo>
                    <a:pt x="37686" y="6430"/>
                  </a:lnTo>
                  <a:lnTo>
                    <a:pt x="32895" y="3029"/>
                  </a:lnTo>
                  <a:lnTo>
                    <a:pt x="27695" y="-152"/>
                  </a:lnTo>
                  <a:lnTo>
                    <a:pt x="22998" y="1039"/>
                  </a:lnTo>
                  <a:lnTo>
                    <a:pt x="18684" y="3791"/>
                  </a:lnTo>
                  <a:lnTo>
                    <a:pt x="17103" y="8363"/>
                  </a:lnTo>
                  <a:lnTo>
                    <a:pt x="15559" y="12954"/>
                  </a:lnTo>
                  <a:lnTo>
                    <a:pt x="10264" y="11612"/>
                  </a:lnTo>
                  <a:lnTo>
                    <a:pt x="5434" y="11973"/>
                  </a:lnTo>
                  <a:lnTo>
                    <a:pt x="-52" y="12583"/>
                  </a:lnTo>
                  <a:lnTo>
                    <a:pt x="-471" y="17488"/>
                  </a:lnTo>
                  <a:lnTo>
                    <a:pt x="2644" y="21203"/>
                  </a:lnTo>
                  <a:lnTo>
                    <a:pt x="5415" y="16831"/>
                  </a:lnTo>
                  <a:lnTo>
                    <a:pt x="10568" y="16260"/>
                  </a:lnTo>
                  <a:lnTo>
                    <a:pt x="12597" y="20917"/>
                  </a:lnTo>
                  <a:lnTo>
                    <a:pt x="15617" y="25042"/>
                  </a:lnTo>
                  <a:lnTo>
                    <a:pt x="19713" y="27509"/>
                  </a:lnTo>
                  <a:lnTo>
                    <a:pt x="20093" y="32347"/>
                  </a:lnTo>
                  <a:lnTo>
                    <a:pt x="24523" y="35129"/>
                  </a:lnTo>
                  <a:lnTo>
                    <a:pt x="29790" y="36672"/>
                  </a:lnTo>
                  <a:lnTo>
                    <a:pt x="34476" y="38472"/>
                  </a:lnTo>
                  <a:lnTo>
                    <a:pt x="38353" y="41501"/>
                  </a:lnTo>
                  <a:lnTo>
                    <a:pt x="42258" y="44320"/>
                  </a:lnTo>
                  <a:close/>
                  <a:moveTo>
                    <a:pt x="35505" y="42129"/>
                  </a:moveTo>
                  <a:lnTo>
                    <a:pt x="30809" y="40920"/>
                  </a:lnTo>
                  <a:lnTo>
                    <a:pt x="35505" y="42129"/>
                  </a:lnTo>
                  <a:close/>
                  <a:moveTo>
                    <a:pt x="52459" y="51083"/>
                  </a:moveTo>
                  <a:lnTo>
                    <a:pt x="48735" y="47816"/>
                  </a:lnTo>
                  <a:lnTo>
                    <a:pt x="45030" y="44778"/>
                  </a:lnTo>
                  <a:lnTo>
                    <a:pt x="38953" y="43406"/>
                  </a:lnTo>
                  <a:lnTo>
                    <a:pt x="43611" y="46073"/>
                  </a:lnTo>
                  <a:lnTo>
                    <a:pt x="48221" y="48102"/>
                  </a:lnTo>
                  <a:lnTo>
                    <a:pt x="52459" y="51083"/>
                  </a:lnTo>
                  <a:close/>
                </a:path>
              </a:pathLst>
            </a:custGeom>
            <a:solidFill>
              <a:srgbClr val="E0E0E0"/>
            </a:solidFill>
            <a:ln w="3175" cap="flat">
              <a:solidFill>
                <a:srgbClr val="FFFFFF"/>
              </a:solidFill>
              <a:prstDash val="solid"/>
              <a:miter/>
            </a:ln>
          </p:spPr>
          <p:txBody>
            <a:bodyPr/>
            <a:lstStyle/>
            <a:p>
              <a:endParaRPr lang="en-US"/>
            </a:p>
          </p:txBody>
        </p:sp>
        <p:sp>
          <p:nvSpPr>
            <p:cNvPr id="47" name="Freeform: Shape 46">
              <a:extLst>
                <a:ext uri="{FF2B5EF4-FFF2-40B4-BE49-F238E27FC236}">
                  <a16:creationId xmlns:a16="http://schemas.microsoft.com/office/drawing/2014/main" id="{6EAA9BEB-243E-BE97-BB1E-2C99FDF7F66D}"/>
                </a:ext>
              </a:extLst>
            </p:cNvPr>
            <p:cNvSpPr/>
            <p:nvPr/>
          </p:nvSpPr>
          <p:spPr>
            <a:xfrm>
              <a:off x="6794665" y="2368630"/>
              <a:ext cx="65875" cy="35289"/>
            </a:xfrm>
            <a:custGeom>
              <a:avLst/>
              <a:gdLst>
                <a:gd name="csX0" fmla="*/ 23332 w 65875"/>
                <a:gd name="csY0" fmla="*/ 35138 h 35289"/>
                <a:gd name="csX1" fmla="*/ 27637 w 65875"/>
                <a:gd name="csY1" fmla="*/ 32842 h 35289"/>
                <a:gd name="csX2" fmla="*/ 32314 w 65875"/>
                <a:gd name="csY2" fmla="*/ 31204 h 35289"/>
                <a:gd name="csX3" fmla="*/ 37171 w 65875"/>
                <a:gd name="csY3" fmla="*/ 29995 h 35289"/>
                <a:gd name="csX4" fmla="*/ 42268 w 65875"/>
                <a:gd name="csY4" fmla="*/ 29737 h 35289"/>
                <a:gd name="csX5" fmla="*/ 46954 w 65875"/>
                <a:gd name="csY5" fmla="*/ 28366 h 35289"/>
                <a:gd name="csX6" fmla="*/ 51507 w 65875"/>
                <a:gd name="csY6" fmla="*/ 26794 h 35289"/>
                <a:gd name="csX7" fmla="*/ 52983 w 65875"/>
                <a:gd name="csY7" fmla="*/ 22184 h 35289"/>
                <a:gd name="csX8" fmla="*/ 55374 w 65875"/>
                <a:gd name="csY8" fmla="*/ 18031 h 35289"/>
                <a:gd name="csX9" fmla="*/ 57527 w 65875"/>
                <a:gd name="csY9" fmla="*/ 13764 h 35289"/>
                <a:gd name="csX10" fmla="*/ 60908 w 65875"/>
                <a:gd name="csY10" fmla="*/ 10078 h 35289"/>
                <a:gd name="csX11" fmla="*/ 65404 w 65875"/>
                <a:gd name="csY11" fmla="*/ 7525 h 35289"/>
                <a:gd name="csX12" fmla="*/ 61737 w 65875"/>
                <a:gd name="csY12" fmla="*/ 4449 h 35289"/>
                <a:gd name="csX13" fmla="*/ 57889 w 65875"/>
                <a:gd name="csY13" fmla="*/ 1610 h 35289"/>
                <a:gd name="csX14" fmla="*/ 53116 w 65875"/>
                <a:gd name="csY14" fmla="*/ 2543 h 35289"/>
                <a:gd name="csX15" fmla="*/ 48821 w 65875"/>
                <a:gd name="csY15" fmla="*/ -38 h 35289"/>
                <a:gd name="csX16" fmla="*/ 44011 w 65875"/>
                <a:gd name="csY16" fmla="*/ -152 h 35289"/>
                <a:gd name="csX17" fmla="*/ 39820 w 65875"/>
                <a:gd name="csY17" fmla="*/ 2143 h 35289"/>
                <a:gd name="csX18" fmla="*/ 35800 w 65875"/>
                <a:gd name="csY18" fmla="*/ 4849 h 35289"/>
                <a:gd name="csX19" fmla="*/ 30981 w 65875"/>
                <a:gd name="csY19" fmla="*/ 5172 h 35289"/>
                <a:gd name="csX20" fmla="*/ 26256 w 65875"/>
                <a:gd name="csY20" fmla="*/ 5973 h 35289"/>
                <a:gd name="csX21" fmla="*/ 23094 w 65875"/>
                <a:gd name="csY21" fmla="*/ 9897 h 35289"/>
                <a:gd name="csX22" fmla="*/ 18227 w 65875"/>
                <a:gd name="csY22" fmla="*/ 10154 h 35289"/>
                <a:gd name="csX23" fmla="*/ 13454 w 65875"/>
                <a:gd name="csY23" fmla="*/ 9944 h 35289"/>
                <a:gd name="csX24" fmla="*/ 9425 w 65875"/>
                <a:gd name="csY24" fmla="*/ 7001 h 35289"/>
                <a:gd name="csX25" fmla="*/ 6158 w 65875"/>
                <a:gd name="csY25" fmla="*/ 10726 h 35289"/>
                <a:gd name="csX26" fmla="*/ 1377 w 65875"/>
                <a:gd name="csY26" fmla="*/ 10611 h 35289"/>
                <a:gd name="csX27" fmla="*/ 1453 w 65875"/>
                <a:gd name="csY27" fmla="*/ 15440 h 35289"/>
                <a:gd name="csX28" fmla="*/ -471 w 65875"/>
                <a:gd name="csY28" fmla="*/ 19936 h 35289"/>
                <a:gd name="csX29" fmla="*/ 1739 w 65875"/>
                <a:gd name="csY29" fmla="*/ 24213 h 35289"/>
                <a:gd name="csX30" fmla="*/ 5606 w 65875"/>
                <a:gd name="csY30" fmla="*/ 27156 h 35289"/>
                <a:gd name="csX31" fmla="*/ 9682 w 65875"/>
                <a:gd name="csY31" fmla="*/ 29747 h 35289"/>
                <a:gd name="csX32" fmla="*/ 13569 w 65875"/>
                <a:gd name="csY32" fmla="*/ 32614 h 35289"/>
                <a:gd name="csX33" fmla="*/ 17998 w 65875"/>
                <a:gd name="csY33" fmla="*/ 34528 h 35289"/>
                <a:gd name="csX34" fmla="*/ 22836 w 65875"/>
                <a:gd name="csY34" fmla="*/ 34910 h 3528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Lst>
              <a:rect l="l" t="t" r="r" b="b"/>
              <a:pathLst>
                <a:path w="65875" h="35289">
                  <a:moveTo>
                    <a:pt x="23332" y="35138"/>
                  </a:moveTo>
                  <a:lnTo>
                    <a:pt x="27637" y="32842"/>
                  </a:lnTo>
                  <a:lnTo>
                    <a:pt x="32314" y="31204"/>
                  </a:lnTo>
                  <a:lnTo>
                    <a:pt x="37171" y="29995"/>
                  </a:lnTo>
                  <a:lnTo>
                    <a:pt x="42268" y="29737"/>
                  </a:lnTo>
                  <a:lnTo>
                    <a:pt x="46954" y="28366"/>
                  </a:lnTo>
                  <a:lnTo>
                    <a:pt x="51507" y="26794"/>
                  </a:lnTo>
                  <a:lnTo>
                    <a:pt x="52983" y="22184"/>
                  </a:lnTo>
                  <a:lnTo>
                    <a:pt x="55374" y="18031"/>
                  </a:lnTo>
                  <a:lnTo>
                    <a:pt x="57527" y="13764"/>
                  </a:lnTo>
                  <a:lnTo>
                    <a:pt x="60908" y="10078"/>
                  </a:lnTo>
                  <a:lnTo>
                    <a:pt x="65404" y="7525"/>
                  </a:lnTo>
                  <a:lnTo>
                    <a:pt x="61737" y="4449"/>
                  </a:lnTo>
                  <a:lnTo>
                    <a:pt x="57889" y="1610"/>
                  </a:lnTo>
                  <a:lnTo>
                    <a:pt x="53116" y="2543"/>
                  </a:lnTo>
                  <a:lnTo>
                    <a:pt x="48821" y="-38"/>
                  </a:lnTo>
                  <a:lnTo>
                    <a:pt x="44011" y="-152"/>
                  </a:lnTo>
                  <a:lnTo>
                    <a:pt x="39820" y="2143"/>
                  </a:lnTo>
                  <a:lnTo>
                    <a:pt x="35800" y="4849"/>
                  </a:lnTo>
                  <a:lnTo>
                    <a:pt x="30981" y="5172"/>
                  </a:lnTo>
                  <a:lnTo>
                    <a:pt x="26256" y="5973"/>
                  </a:lnTo>
                  <a:lnTo>
                    <a:pt x="23094" y="9897"/>
                  </a:lnTo>
                  <a:lnTo>
                    <a:pt x="18227" y="10154"/>
                  </a:lnTo>
                  <a:lnTo>
                    <a:pt x="13454" y="9944"/>
                  </a:lnTo>
                  <a:lnTo>
                    <a:pt x="9425" y="7001"/>
                  </a:lnTo>
                  <a:lnTo>
                    <a:pt x="6158" y="10726"/>
                  </a:lnTo>
                  <a:lnTo>
                    <a:pt x="1377" y="10611"/>
                  </a:lnTo>
                  <a:lnTo>
                    <a:pt x="1453" y="15440"/>
                  </a:lnTo>
                  <a:lnTo>
                    <a:pt x="-471" y="19936"/>
                  </a:lnTo>
                  <a:lnTo>
                    <a:pt x="1739" y="24213"/>
                  </a:lnTo>
                  <a:lnTo>
                    <a:pt x="5606" y="27156"/>
                  </a:lnTo>
                  <a:lnTo>
                    <a:pt x="9682" y="29747"/>
                  </a:lnTo>
                  <a:lnTo>
                    <a:pt x="13569" y="32614"/>
                  </a:lnTo>
                  <a:lnTo>
                    <a:pt x="17998" y="34528"/>
                  </a:lnTo>
                  <a:lnTo>
                    <a:pt x="22836" y="34910"/>
                  </a:lnTo>
                  <a:close/>
                </a:path>
              </a:pathLst>
            </a:custGeom>
            <a:solidFill>
              <a:srgbClr val="E0E0E0"/>
            </a:solidFill>
            <a:ln w="3175" cap="flat">
              <a:solidFill>
                <a:srgbClr val="FFFFFF"/>
              </a:solidFill>
              <a:prstDash val="solid"/>
              <a:miter/>
            </a:ln>
          </p:spPr>
          <p:txBody>
            <a:bodyPr/>
            <a:lstStyle/>
            <a:p>
              <a:endParaRPr lang="en-US"/>
            </a:p>
          </p:txBody>
        </p:sp>
        <p:sp>
          <p:nvSpPr>
            <p:cNvPr id="48" name="Freeform: Shape 47">
              <a:extLst>
                <a:ext uri="{FF2B5EF4-FFF2-40B4-BE49-F238E27FC236}">
                  <a16:creationId xmlns:a16="http://schemas.microsoft.com/office/drawing/2014/main" id="{EB39F67D-D44C-94D1-74A5-BB9B991BE2C1}"/>
                </a:ext>
              </a:extLst>
            </p:cNvPr>
            <p:cNvSpPr/>
            <p:nvPr/>
          </p:nvSpPr>
          <p:spPr>
            <a:xfrm>
              <a:off x="6419818" y="2156356"/>
              <a:ext cx="91897" cy="34851"/>
            </a:xfrm>
            <a:custGeom>
              <a:avLst/>
              <a:gdLst>
                <a:gd name="csX0" fmla="*/ 44106 w 91897"/>
                <a:gd name="csY0" fmla="*/ 34700 h 34851"/>
                <a:gd name="csX1" fmla="*/ 49316 w 91897"/>
                <a:gd name="csY1" fmla="*/ 33900 h 34851"/>
                <a:gd name="csX2" fmla="*/ 53536 w 91897"/>
                <a:gd name="csY2" fmla="*/ 31176 h 34851"/>
                <a:gd name="csX3" fmla="*/ 59746 w 91897"/>
                <a:gd name="csY3" fmla="*/ 30280 h 34851"/>
                <a:gd name="csX4" fmla="*/ 64975 w 91897"/>
                <a:gd name="csY4" fmla="*/ 28785 h 34851"/>
                <a:gd name="csX5" fmla="*/ 69300 w 91897"/>
                <a:gd name="csY5" fmla="*/ 26356 h 34851"/>
                <a:gd name="csX6" fmla="*/ 74052 w 91897"/>
                <a:gd name="csY6" fmla="*/ 25099 h 34851"/>
                <a:gd name="csX7" fmla="*/ 79063 w 91897"/>
                <a:gd name="csY7" fmla="*/ 24356 h 34851"/>
                <a:gd name="csX8" fmla="*/ 83101 w 91897"/>
                <a:gd name="csY8" fmla="*/ 21775 h 34851"/>
                <a:gd name="csX9" fmla="*/ 87683 w 91897"/>
                <a:gd name="csY9" fmla="*/ 19384 h 34851"/>
                <a:gd name="csX10" fmla="*/ 91350 w 91897"/>
                <a:gd name="csY10" fmla="*/ 16279 h 34851"/>
                <a:gd name="csX11" fmla="*/ 91426 w 91897"/>
                <a:gd name="csY11" fmla="*/ 11316 h 34851"/>
                <a:gd name="csX12" fmla="*/ 87073 w 91897"/>
                <a:gd name="csY12" fmla="*/ 9240 h 34851"/>
                <a:gd name="csX13" fmla="*/ 81873 w 91897"/>
                <a:gd name="csY13" fmla="*/ 8392 h 34851"/>
                <a:gd name="csX14" fmla="*/ 79386 w 91897"/>
                <a:gd name="csY14" fmla="*/ 4277 h 34851"/>
                <a:gd name="csX15" fmla="*/ 83892 w 91897"/>
                <a:gd name="csY15" fmla="*/ 1486 h 34851"/>
                <a:gd name="csX16" fmla="*/ 78672 w 91897"/>
                <a:gd name="csY16" fmla="*/ 2543 h 34851"/>
                <a:gd name="csX17" fmla="*/ 73929 w 91897"/>
                <a:gd name="csY17" fmla="*/ 839 h 34851"/>
                <a:gd name="csX18" fmla="*/ 69081 w 91897"/>
                <a:gd name="csY18" fmla="*/ -152 h 34851"/>
                <a:gd name="csX19" fmla="*/ 65728 w 91897"/>
                <a:gd name="csY19" fmla="*/ 3791 h 34851"/>
                <a:gd name="csX20" fmla="*/ 60937 w 91897"/>
                <a:gd name="csY20" fmla="*/ 4258 h 34851"/>
                <a:gd name="csX21" fmla="*/ 56041 w 91897"/>
                <a:gd name="csY21" fmla="*/ 4106 h 34851"/>
                <a:gd name="csX22" fmla="*/ 53602 w 91897"/>
                <a:gd name="csY22" fmla="*/ 8363 h 34851"/>
                <a:gd name="csX23" fmla="*/ 50374 w 91897"/>
                <a:gd name="csY23" fmla="*/ 4582 h 34851"/>
                <a:gd name="csX24" fmla="*/ 45592 w 91897"/>
                <a:gd name="csY24" fmla="*/ 4239 h 34851"/>
                <a:gd name="csX25" fmla="*/ 42305 w 91897"/>
                <a:gd name="csY25" fmla="*/ 7801 h 34851"/>
                <a:gd name="csX26" fmla="*/ 37696 w 91897"/>
                <a:gd name="csY26" fmla="*/ 5134 h 34851"/>
                <a:gd name="csX27" fmla="*/ 34381 w 91897"/>
                <a:gd name="csY27" fmla="*/ 8735 h 34851"/>
                <a:gd name="csX28" fmla="*/ 29047 w 91897"/>
                <a:gd name="csY28" fmla="*/ 9668 h 34851"/>
                <a:gd name="csX29" fmla="*/ 26790 w 91897"/>
                <a:gd name="csY29" fmla="*/ 14079 h 34851"/>
                <a:gd name="csX30" fmla="*/ 24046 w 91897"/>
                <a:gd name="csY30" fmla="*/ 10183 h 34851"/>
                <a:gd name="csX31" fmla="*/ 25551 w 91897"/>
                <a:gd name="csY31" fmla="*/ 5449 h 34851"/>
                <a:gd name="csX32" fmla="*/ 20846 w 91897"/>
                <a:gd name="csY32" fmla="*/ 3048 h 34851"/>
                <a:gd name="csX33" fmla="*/ 16388 w 91897"/>
                <a:gd name="csY33" fmla="*/ 210 h 34851"/>
                <a:gd name="csX34" fmla="*/ 11492 w 91897"/>
                <a:gd name="csY34" fmla="*/ 610 h 34851"/>
                <a:gd name="csX35" fmla="*/ 16445 w 91897"/>
                <a:gd name="csY35" fmla="*/ 1982 h 34851"/>
                <a:gd name="csX36" fmla="*/ 16359 w 91897"/>
                <a:gd name="csY36" fmla="*/ 7087 h 34851"/>
                <a:gd name="csX37" fmla="*/ 11311 w 91897"/>
                <a:gd name="csY37" fmla="*/ 5611 h 34851"/>
                <a:gd name="csX38" fmla="*/ 6882 w 91897"/>
                <a:gd name="csY38" fmla="*/ 3639 h 34851"/>
                <a:gd name="csX39" fmla="*/ 9759 w 91897"/>
                <a:gd name="csY39" fmla="*/ 7782 h 34851"/>
                <a:gd name="csX40" fmla="*/ 4329 w 91897"/>
                <a:gd name="csY40" fmla="*/ 8173 h 34851"/>
                <a:gd name="csX41" fmla="*/ -471 w 91897"/>
                <a:gd name="csY41" fmla="*/ 9249 h 34851"/>
                <a:gd name="csX42" fmla="*/ 4263 w 91897"/>
                <a:gd name="csY42" fmla="*/ 11688 h 34851"/>
                <a:gd name="csX43" fmla="*/ 9139 w 91897"/>
                <a:gd name="csY43" fmla="*/ 10640 h 34851"/>
                <a:gd name="csX44" fmla="*/ 13845 w 91897"/>
                <a:gd name="csY44" fmla="*/ 9392 h 34851"/>
                <a:gd name="csX45" fmla="*/ 18684 w 91897"/>
                <a:gd name="csY45" fmla="*/ 9649 h 34851"/>
                <a:gd name="csX46" fmla="*/ 15198 w 91897"/>
                <a:gd name="csY46" fmla="*/ 13421 h 34851"/>
                <a:gd name="csX47" fmla="*/ 19865 w 91897"/>
                <a:gd name="csY47" fmla="*/ 14535 h 34851"/>
                <a:gd name="csX48" fmla="*/ 14683 w 91897"/>
                <a:gd name="csY48" fmla="*/ 15726 h 34851"/>
                <a:gd name="csX49" fmla="*/ 9873 w 91897"/>
                <a:gd name="csY49" fmla="*/ 16203 h 34851"/>
                <a:gd name="csX50" fmla="*/ 4653 w 91897"/>
                <a:gd name="csY50" fmla="*/ 17269 h 34851"/>
                <a:gd name="csX51" fmla="*/ 9959 w 91897"/>
                <a:gd name="csY51" fmla="*/ 18650 h 34851"/>
                <a:gd name="csX52" fmla="*/ 15112 w 91897"/>
                <a:gd name="csY52" fmla="*/ 19079 h 34851"/>
                <a:gd name="csX53" fmla="*/ 19541 w 91897"/>
                <a:gd name="csY53" fmla="*/ 21070 h 34851"/>
                <a:gd name="csX54" fmla="*/ 18674 w 91897"/>
                <a:gd name="csY54" fmla="*/ 25946 h 34851"/>
                <a:gd name="csX55" fmla="*/ 14064 w 91897"/>
                <a:gd name="csY55" fmla="*/ 27404 h 34851"/>
                <a:gd name="csX56" fmla="*/ 9559 w 91897"/>
                <a:gd name="csY56" fmla="*/ 29185 h 34851"/>
                <a:gd name="csX57" fmla="*/ 14407 w 91897"/>
                <a:gd name="csY57" fmla="*/ 29709 h 34851"/>
                <a:gd name="csX58" fmla="*/ 19589 w 91897"/>
                <a:gd name="csY58" fmla="*/ 29690 h 34851"/>
                <a:gd name="csX59" fmla="*/ 25284 w 91897"/>
                <a:gd name="csY59" fmla="*/ 29861 h 34851"/>
                <a:gd name="csX60" fmla="*/ 29771 w 91897"/>
                <a:gd name="csY60" fmla="*/ 32138 h 34851"/>
                <a:gd name="csX61" fmla="*/ 34629 w 91897"/>
                <a:gd name="csY61" fmla="*/ 33138 h 34851"/>
                <a:gd name="csX62" fmla="*/ 40563 w 91897"/>
                <a:gd name="csY62" fmla="*/ 34652 h 3485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Lst>
              <a:rect l="l" t="t" r="r" b="b"/>
              <a:pathLst>
                <a:path w="91897" h="34851">
                  <a:moveTo>
                    <a:pt x="44106" y="34700"/>
                  </a:moveTo>
                  <a:lnTo>
                    <a:pt x="49316" y="33900"/>
                  </a:lnTo>
                  <a:lnTo>
                    <a:pt x="53536" y="31176"/>
                  </a:lnTo>
                  <a:lnTo>
                    <a:pt x="59746" y="30280"/>
                  </a:lnTo>
                  <a:lnTo>
                    <a:pt x="64975" y="28785"/>
                  </a:lnTo>
                  <a:lnTo>
                    <a:pt x="69300" y="26356"/>
                  </a:lnTo>
                  <a:lnTo>
                    <a:pt x="74052" y="25099"/>
                  </a:lnTo>
                  <a:lnTo>
                    <a:pt x="79063" y="24356"/>
                  </a:lnTo>
                  <a:lnTo>
                    <a:pt x="83101" y="21775"/>
                  </a:lnTo>
                  <a:lnTo>
                    <a:pt x="87683" y="19384"/>
                  </a:lnTo>
                  <a:lnTo>
                    <a:pt x="91350" y="16279"/>
                  </a:lnTo>
                  <a:lnTo>
                    <a:pt x="91426" y="11316"/>
                  </a:lnTo>
                  <a:lnTo>
                    <a:pt x="87073" y="9240"/>
                  </a:lnTo>
                  <a:lnTo>
                    <a:pt x="81873" y="8392"/>
                  </a:lnTo>
                  <a:lnTo>
                    <a:pt x="79386" y="4277"/>
                  </a:lnTo>
                  <a:lnTo>
                    <a:pt x="83892" y="1486"/>
                  </a:lnTo>
                  <a:lnTo>
                    <a:pt x="78672" y="2543"/>
                  </a:lnTo>
                  <a:lnTo>
                    <a:pt x="73929" y="839"/>
                  </a:lnTo>
                  <a:lnTo>
                    <a:pt x="69081" y="-152"/>
                  </a:lnTo>
                  <a:lnTo>
                    <a:pt x="65728" y="3791"/>
                  </a:lnTo>
                  <a:lnTo>
                    <a:pt x="60937" y="4258"/>
                  </a:lnTo>
                  <a:lnTo>
                    <a:pt x="56041" y="4106"/>
                  </a:lnTo>
                  <a:lnTo>
                    <a:pt x="53602" y="8363"/>
                  </a:lnTo>
                  <a:lnTo>
                    <a:pt x="50374" y="4582"/>
                  </a:lnTo>
                  <a:lnTo>
                    <a:pt x="45592" y="4239"/>
                  </a:lnTo>
                  <a:lnTo>
                    <a:pt x="42305" y="7801"/>
                  </a:lnTo>
                  <a:lnTo>
                    <a:pt x="37696" y="5134"/>
                  </a:lnTo>
                  <a:lnTo>
                    <a:pt x="34381" y="8735"/>
                  </a:lnTo>
                  <a:lnTo>
                    <a:pt x="29047" y="9668"/>
                  </a:lnTo>
                  <a:lnTo>
                    <a:pt x="26790" y="14079"/>
                  </a:lnTo>
                  <a:lnTo>
                    <a:pt x="24046" y="10183"/>
                  </a:lnTo>
                  <a:lnTo>
                    <a:pt x="25551" y="5449"/>
                  </a:lnTo>
                  <a:lnTo>
                    <a:pt x="20846" y="3048"/>
                  </a:lnTo>
                  <a:lnTo>
                    <a:pt x="16388" y="210"/>
                  </a:lnTo>
                  <a:lnTo>
                    <a:pt x="11492" y="610"/>
                  </a:lnTo>
                  <a:lnTo>
                    <a:pt x="16445" y="1982"/>
                  </a:lnTo>
                  <a:lnTo>
                    <a:pt x="16359" y="7087"/>
                  </a:lnTo>
                  <a:lnTo>
                    <a:pt x="11311" y="5611"/>
                  </a:lnTo>
                  <a:lnTo>
                    <a:pt x="6882" y="3639"/>
                  </a:lnTo>
                  <a:lnTo>
                    <a:pt x="9759" y="7782"/>
                  </a:lnTo>
                  <a:lnTo>
                    <a:pt x="4329" y="8173"/>
                  </a:lnTo>
                  <a:lnTo>
                    <a:pt x="-471" y="9249"/>
                  </a:lnTo>
                  <a:lnTo>
                    <a:pt x="4263" y="11688"/>
                  </a:lnTo>
                  <a:lnTo>
                    <a:pt x="9139" y="10640"/>
                  </a:lnTo>
                  <a:lnTo>
                    <a:pt x="13845" y="9392"/>
                  </a:lnTo>
                  <a:lnTo>
                    <a:pt x="18684" y="9649"/>
                  </a:lnTo>
                  <a:lnTo>
                    <a:pt x="15198" y="13421"/>
                  </a:lnTo>
                  <a:lnTo>
                    <a:pt x="19865" y="14535"/>
                  </a:lnTo>
                  <a:lnTo>
                    <a:pt x="14683" y="15726"/>
                  </a:lnTo>
                  <a:lnTo>
                    <a:pt x="9873" y="16203"/>
                  </a:lnTo>
                  <a:lnTo>
                    <a:pt x="4653" y="17269"/>
                  </a:lnTo>
                  <a:lnTo>
                    <a:pt x="9959" y="18650"/>
                  </a:lnTo>
                  <a:lnTo>
                    <a:pt x="15112" y="19079"/>
                  </a:lnTo>
                  <a:lnTo>
                    <a:pt x="19541" y="21070"/>
                  </a:lnTo>
                  <a:lnTo>
                    <a:pt x="18674" y="25946"/>
                  </a:lnTo>
                  <a:lnTo>
                    <a:pt x="14064" y="27404"/>
                  </a:lnTo>
                  <a:lnTo>
                    <a:pt x="9559" y="29185"/>
                  </a:lnTo>
                  <a:lnTo>
                    <a:pt x="14407" y="29709"/>
                  </a:lnTo>
                  <a:lnTo>
                    <a:pt x="19589" y="29690"/>
                  </a:lnTo>
                  <a:lnTo>
                    <a:pt x="25284" y="29861"/>
                  </a:lnTo>
                  <a:lnTo>
                    <a:pt x="29771" y="32138"/>
                  </a:lnTo>
                  <a:lnTo>
                    <a:pt x="34629" y="33138"/>
                  </a:lnTo>
                  <a:lnTo>
                    <a:pt x="40563" y="34652"/>
                  </a:lnTo>
                  <a:close/>
                </a:path>
              </a:pathLst>
            </a:custGeom>
            <a:solidFill>
              <a:srgbClr val="E0E0E0"/>
            </a:solidFill>
            <a:ln w="3175" cap="flat">
              <a:solidFill>
                <a:srgbClr val="FFFFFF"/>
              </a:solidFill>
              <a:prstDash val="solid"/>
              <a:miter/>
            </a:ln>
          </p:spPr>
          <p:txBody>
            <a:bodyPr/>
            <a:lstStyle/>
            <a:p>
              <a:endParaRPr lang="en-US"/>
            </a:p>
          </p:txBody>
        </p:sp>
        <p:sp>
          <p:nvSpPr>
            <p:cNvPr id="49" name="Freeform: Shape 48">
              <a:extLst>
                <a:ext uri="{FF2B5EF4-FFF2-40B4-BE49-F238E27FC236}">
                  <a16:creationId xmlns:a16="http://schemas.microsoft.com/office/drawing/2014/main" id="{93F39326-DECF-2E1F-837A-5BF2ADD1C43B}"/>
                </a:ext>
              </a:extLst>
            </p:cNvPr>
            <p:cNvSpPr/>
            <p:nvPr/>
          </p:nvSpPr>
          <p:spPr>
            <a:xfrm>
              <a:off x="7718894" y="2915889"/>
              <a:ext cx="524894" cy="211178"/>
            </a:xfrm>
            <a:custGeom>
              <a:avLst/>
              <a:gdLst>
                <a:gd name="csX0" fmla="*/ 14445 w 524894"/>
                <a:gd name="csY0" fmla="*/ 41444 h 211178"/>
                <a:gd name="csX1" fmla="*/ 11435 w 524894"/>
                <a:gd name="csY1" fmla="*/ 37129 h 211178"/>
                <a:gd name="csX2" fmla="*/ 7406 w 524894"/>
                <a:gd name="csY2" fmla="*/ 33967 h 211178"/>
                <a:gd name="csX3" fmla="*/ 10216 w 524894"/>
                <a:gd name="csY3" fmla="*/ 38358 h 211178"/>
                <a:gd name="csX4" fmla="*/ 14445 w 524894"/>
                <a:gd name="csY4" fmla="*/ 41444 h 211178"/>
                <a:gd name="csX5" fmla="*/ 30885 w 524894"/>
                <a:gd name="csY5" fmla="*/ 64256 h 211178"/>
                <a:gd name="csX6" fmla="*/ 32180 w 524894"/>
                <a:gd name="csY6" fmla="*/ 58884 h 211178"/>
                <a:gd name="csX7" fmla="*/ 27409 w 524894"/>
                <a:gd name="csY7" fmla="*/ 53398 h 211178"/>
                <a:gd name="csX8" fmla="*/ 21894 w 524894"/>
                <a:gd name="csY8" fmla="*/ 53226 h 211178"/>
                <a:gd name="csX9" fmla="*/ 25704 w 524894"/>
                <a:gd name="csY9" fmla="*/ 57893 h 211178"/>
                <a:gd name="csX10" fmla="*/ 29418 w 524894"/>
                <a:gd name="csY10" fmla="*/ 63370 h 211178"/>
                <a:gd name="csX11" fmla="*/ 73995 w 524894"/>
                <a:gd name="csY11" fmla="*/ 49597 h 211178"/>
                <a:gd name="csX12" fmla="*/ 74834 w 524894"/>
                <a:gd name="csY12" fmla="*/ 44387 h 211178"/>
                <a:gd name="csX13" fmla="*/ 72119 w 524894"/>
                <a:gd name="csY13" fmla="*/ 49149 h 211178"/>
                <a:gd name="csX14" fmla="*/ 84178 w 524894"/>
                <a:gd name="csY14" fmla="*/ 55179 h 211178"/>
                <a:gd name="csX15" fmla="*/ 80282 w 524894"/>
                <a:gd name="csY15" fmla="*/ 51083 h 211178"/>
                <a:gd name="csX16" fmla="*/ 84178 w 524894"/>
                <a:gd name="csY16" fmla="*/ 55179 h 211178"/>
                <a:gd name="csX17" fmla="*/ 83101 w 524894"/>
                <a:gd name="csY17" fmla="*/ 59522 h 211178"/>
                <a:gd name="csX18" fmla="*/ 82787 w 524894"/>
                <a:gd name="csY18" fmla="*/ 54274 h 211178"/>
                <a:gd name="csX19" fmla="*/ 83101 w 524894"/>
                <a:gd name="csY19" fmla="*/ 59522 h 211178"/>
                <a:gd name="csX20" fmla="*/ 91255 w 524894"/>
                <a:gd name="csY20" fmla="*/ 60618 h 211178"/>
                <a:gd name="csX21" fmla="*/ 86940 w 524894"/>
                <a:gd name="csY21" fmla="*/ 56465 h 211178"/>
                <a:gd name="csX22" fmla="*/ 91255 w 524894"/>
                <a:gd name="csY22" fmla="*/ 60618 h 211178"/>
                <a:gd name="csX23" fmla="*/ 90369 w 524894"/>
                <a:gd name="csY23" fmla="*/ 62427 h 211178"/>
                <a:gd name="csX24" fmla="*/ 87274 w 524894"/>
                <a:gd name="csY24" fmla="*/ 58303 h 211178"/>
                <a:gd name="csX25" fmla="*/ 90369 w 524894"/>
                <a:gd name="csY25" fmla="*/ 62427 h 211178"/>
                <a:gd name="csX26" fmla="*/ 429068 w 524894"/>
                <a:gd name="csY26" fmla="*/ 147943 h 211178"/>
                <a:gd name="csX27" fmla="*/ 432202 w 524894"/>
                <a:gd name="csY27" fmla="*/ 143076 h 211178"/>
                <a:gd name="csX28" fmla="*/ 429231 w 524894"/>
                <a:gd name="csY28" fmla="*/ 147571 h 211178"/>
                <a:gd name="csX29" fmla="*/ 446328 w 524894"/>
                <a:gd name="csY29" fmla="*/ 148295 h 211178"/>
                <a:gd name="csX30" fmla="*/ 451243 w 524894"/>
                <a:gd name="csY30" fmla="*/ 146419 h 211178"/>
                <a:gd name="csX31" fmla="*/ 448385 w 524894"/>
                <a:gd name="csY31" fmla="*/ 141942 h 211178"/>
                <a:gd name="csX32" fmla="*/ 446261 w 524894"/>
                <a:gd name="csY32" fmla="*/ 146381 h 211178"/>
                <a:gd name="csX33" fmla="*/ 448023 w 524894"/>
                <a:gd name="csY33" fmla="*/ 154725 h 211178"/>
                <a:gd name="csX34" fmla="*/ 450843 w 524894"/>
                <a:gd name="csY34" fmla="*/ 150476 h 211178"/>
                <a:gd name="csX35" fmla="*/ 446280 w 524894"/>
                <a:gd name="csY35" fmla="*/ 148419 h 211178"/>
                <a:gd name="csX36" fmla="*/ 446928 w 524894"/>
                <a:gd name="csY36" fmla="*/ 153467 h 211178"/>
                <a:gd name="csX37" fmla="*/ 443651 w 524894"/>
                <a:gd name="csY37" fmla="*/ 159897 h 211178"/>
                <a:gd name="csX38" fmla="*/ 447147 w 524894"/>
                <a:gd name="csY38" fmla="*/ 156391 h 211178"/>
                <a:gd name="csX39" fmla="*/ 445537 w 524894"/>
                <a:gd name="csY39" fmla="*/ 151762 h 211178"/>
                <a:gd name="csX40" fmla="*/ 442127 w 524894"/>
                <a:gd name="csY40" fmla="*/ 157763 h 211178"/>
                <a:gd name="csX41" fmla="*/ 469426 w 524894"/>
                <a:gd name="csY41" fmla="*/ 86535 h 211178"/>
                <a:gd name="csX42" fmla="*/ 467264 w 524894"/>
                <a:gd name="csY42" fmla="*/ 81239 h 211178"/>
                <a:gd name="csX43" fmla="*/ 466740 w 524894"/>
                <a:gd name="csY43" fmla="*/ 86249 h 211178"/>
                <a:gd name="csX44" fmla="*/ 470512 w 524894"/>
                <a:gd name="csY44" fmla="*/ 95641 h 211178"/>
                <a:gd name="csX45" fmla="*/ 475760 w 524894"/>
                <a:gd name="csY45" fmla="*/ 94403 h 211178"/>
                <a:gd name="csX46" fmla="*/ 469931 w 524894"/>
                <a:gd name="csY46" fmla="*/ 92260 h 211178"/>
                <a:gd name="csX47" fmla="*/ 461863 w 524894"/>
                <a:gd name="csY47" fmla="*/ 91755 h 211178"/>
                <a:gd name="csX48" fmla="*/ 466406 w 524894"/>
                <a:gd name="csY48" fmla="*/ 93936 h 211178"/>
                <a:gd name="csX49" fmla="*/ 108333 w 524894"/>
                <a:gd name="csY49" fmla="*/ 60846 h 211178"/>
                <a:gd name="csX50" fmla="*/ 108114 w 524894"/>
                <a:gd name="csY50" fmla="*/ 55560 h 211178"/>
                <a:gd name="csX51" fmla="*/ 104066 w 524894"/>
                <a:gd name="csY51" fmla="*/ 58141 h 211178"/>
                <a:gd name="csX52" fmla="*/ 108333 w 524894"/>
                <a:gd name="csY52" fmla="*/ 60846 h 211178"/>
                <a:gd name="csX53" fmla="*/ 148166 w 524894"/>
                <a:gd name="csY53" fmla="*/ 24803 h 211178"/>
                <a:gd name="csX54" fmla="*/ 150872 w 524894"/>
                <a:gd name="csY54" fmla="*/ 20536 h 211178"/>
                <a:gd name="csX55" fmla="*/ 145938 w 524894"/>
                <a:gd name="csY55" fmla="*/ 19898 h 211178"/>
                <a:gd name="csX56" fmla="*/ 149443 w 524894"/>
                <a:gd name="csY56" fmla="*/ 23756 h 211178"/>
                <a:gd name="csX57" fmla="*/ 348106 w 524894"/>
                <a:gd name="csY57" fmla="*/ 28099 h 211178"/>
                <a:gd name="csX58" fmla="*/ 345477 w 524894"/>
                <a:gd name="csY58" fmla="*/ 23680 h 211178"/>
                <a:gd name="csX59" fmla="*/ 348106 w 524894"/>
                <a:gd name="csY59" fmla="*/ 28099 h 211178"/>
                <a:gd name="csX60" fmla="*/ 360879 w 524894"/>
                <a:gd name="csY60" fmla="*/ 20155 h 211178"/>
                <a:gd name="csX61" fmla="*/ 361794 w 524894"/>
                <a:gd name="csY61" fmla="*/ 15402 h 211178"/>
                <a:gd name="csX62" fmla="*/ 359860 w 524894"/>
                <a:gd name="csY62" fmla="*/ 20051 h 211178"/>
                <a:gd name="csX63" fmla="*/ 378872 w 524894"/>
                <a:gd name="csY63" fmla="*/ 45882 h 211178"/>
                <a:gd name="csX64" fmla="*/ 383244 w 524894"/>
                <a:gd name="csY64" fmla="*/ 41663 h 211178"/>
                <a:gd name="csX65" fmla="*/ 378034 w 524894"/>
                <a:gd name="csY65" fmla="*/ 42072 h 211178"/>
                <a:gd name="csX66" fmla="*/ 39239 w 524894"/>
                <a:gd name="csY66" fmla="*/ 76124 h 211178"/>
                <a:gd name="csX67" fmla="*/ 37781 w 524894"/>
                <a:gd name="csY67" fmla="*/ 71229 h 211178"/>
                <a:gd name="csX68" fmla="*/ 39239 w 524894"/>
                <a:gd name="csY68" fmla="*/ 76124 h 211178"/>
                <a:gd name="csX69" fmla="*/ 45487 w 524894"/>
                <a:gd name="csY69" fmla="*/ 94288 h 211178"/>
                <a:gd name="csX70" fmla="*/ 45773 w 524894"/>
                <a:gd name="csY70" fmla="*/ 89164 h 211178"/>
                <a:gd name="csX71" fmla="*/ 43525 w 524894"/>
                <a:gd name="csY71" fmla="*/ 84859 h 211178"/>
                <a:gd name="csX72" fmla="*/ 42182 w 524894"/>
                <a:gd name="csY72" fmla="*/ 91469 h 211178"/>
                <a:gd name="csX73" fmla="*/ 53479 w 524894"/>
                <a:gd name="csY73" fmla="*/ 101870 h 211178"/>
                <a:gd name="csX74" fmla="*/ 50631 w 524894"/>
                <a:gd name="csY74" fmla="*/ 97079 h 211178"/>
                <a:gd name="csX75" fmla="*/ 53450 w 524894"/>
                <a:gd name="csY75" fmla="*/ 101661 h 211178"/>
                <a:gd name="csX76" fmla="*/ 60003 w 524894"/>
                <a:gd name="csY76" fmla="*/ 113967 h 211178"/>
                <a:gd name="csX77" fmla="*/ 58003 w 524894"/>
                <a:gd name="csY77" fmla="*/ 107138 h 211178"/>
                <a:gd name="csX78" fmla="*/ 59165 w 524894"/>
                <a:gd name="csY78" fmla="*/ 112491 h 211178"/>
                <a:gd name="csX79" fmla="*/ 112153 w 524894"/>
                <a:gd name="csY79" fmla="*/ 75515 h 211178"/>
                <a:gd name="csX80" fmla="*/ 108543 w 524894"/>
                <a:gd name="csY80" fmla="*/ 71200 h 211178"/>
                <a:gd name="csX81" fmla="*/ 111448 w 524894"/>
                <a:gd name="csY81" fmla="*/ 75315 h 211178"/>
                <a:gd name="csX82" fmla="*/ 129536 w 524894"/>
                <a:gd name="csY82" fmla="*/ 111005 h 211178"/>
                <a:gd name="csX83" fmla="*/ 132012 w 524894"/>
                <a:gd name="csY83" fmla="*/ 104890 h 211178"/>
                <a:gd name="csX84" fmla="*/ 127345 w 524894"/>
                <a:gd name="csY84" fmla="*/ 102147 h 211178"/>
                <a:gd name="csX85" fmla="*/ 125764 w 524894"/>
                <a:gd name="csY85" fmla="*/ 96689 h 211178"/>
                <a:gd name="csX86" fmla="*/ 124725 w 524894"/>
                <a:gd name="csY86" fmla="*/ 91660 h 211178"/>
                <a:gd name="csX87" fmla="*/ 120163 w 524894"/>
                <a:gd name="csY87" fmla="*/ 93136 h 211178"/>
                <a:gd name="csX88" fmla="*/ 114048 w 524894"/>
                <a:gd name="csY88" fmla="*/ 96232 h 211178"/>
                <a:gd name="csX89" fmla="*/ 119001 w 524894"/>
                <a:gd name="csY89" fmla="*/ 97670 h 211178"/>
                <a:gd name="csX90" fmla="*/ 122011 w 524894"/>
                <a:gd name="csY90" fmla="*/ 102023 h 211178"/>
                <a:gd name="csX91" fmla="*/ 123240 w 524894"/>
                <a:gd name="csY91" fmla="*/ 106738 h 211178"/>
                <a:gd name="csX92" fmla="*/ 127717 w 524894"/>
                <a:gd name="csY92" fmla="*/ 109157 h 211178"/>
                <a:gd name="csX93" fmla="*/ 164359 w 524894"/>
                <a:gd name="csY93" fmla="*/ 87926 h 211178"/>
                <a:gd name="csX94" fmla="*/ 167436 w 524894"/>
                <a:gd name="csY94" fmla="*/ 84030 h 211178"/>
                <a:gd name="csX95" fmla="*/ 162997 w 524894"/>
                <a:gd name="csY95" fmla="*/ 87259 h 211178"/>
                <a:gd name="csX96" fmla="*/ 146319 w 524894"/>
                <a:gd name="csY96" fmla="*/ 113015 h 211178"/>
                <a:gd name="csX97" fmla="*/ 150005 w 524894"/>
                <a:gd name="csY97" fmla="*/ 107985 h 211178"/>
                <a:gd name="csX98" fmla="*/ 146862 w 524894"/>
                <a:gd name="csY98" fmla="*/ 104233 h 211178"/>
                <a:gd name="csX99" fmla="*/ 142052 w 524894"/>
                <a:gd name="csY99" fmla="*/ 106890 h 211178"/>
                <a:gd name="csX100" fmla="*/ 141776 w 524894"/>
                <a:gd name="csY100" fmla="*/ 112138 h 211178"/>
                <a:gd name="csX101" fmla="*/ 106104 w 524894"/>
                <a:gd name="csY101" fmla="*/ 147143 h 211178"/>
                <a:gd name="csX102" fmla="*/ 105809 w 524894"/>
                <a:gd name="csY102" fmla="*/ 142037 h 211178"/>
                <a:gd name="csX103" fmla="*/ 110209 w 524894"/>
                <a:gd name="csY103" fmla="*/ 143999 h 211178"/>
                <a:gd name="csX104" fmla="*/ 114096 w 524894"/>
                <a:gd name="csY104" fmla="*/ 141085 h 211178"/>
                <a:gd name="csX105" fmla="*/ 117725 w 524894"/>
                <a:gd name="csY105" fmla="*/ 144409 h 211178"/>
                <a:gd name="csX106" fmla="*/ 120677 w 524894"/>
                <a:gd name="csY106" fmla="*/ 139456 h 211178"/>
                <a:gd name="csX107" fmla="*/ 121906 w 524894"/>
                <a:gd name="csY107" fmla="*/ 134093 h 211178"/>
                <a:gd name="csX108" fmla="*/ 122211 w 524894"/>
                <a:gd name="csY108" fmla="*/ 127940 h 211178"/>
                <a:gd name="csX109" fmla="*/ 122926 w 524894"/>
                <a:gd name="csY109" fmla="*/ 120425 h 211178"/>
                <a:gd name="csX110" fmla="*/ 122306 w 524894"/>
                <a:gd name="csY110" fmla="*/ 114996 h 211178"/>
                <a:gd name="csX111" fmla="*/ 124316 w 524894"/>
                <a:gd name="csY111" fmla="*/ 110348 h 211178"/>
                <a:gd name="csX112" fmla="*/ 121277 w 524894"/>
                <a:gd name="csY112" fmla="*/ 105471 h 211178"/>
                <a:gd name="csX113" fmla="*/ 115943 w 524894"/>
                <a:gd name="csY113" fmla="*/ 101537 h 211178"/>
                <a:gd name="csX114" fmla="*/ 110752 w 524894"/>
                <a:gd name="csY114" fmla="*/ 100403 h 211178"/>
                <a:gd name="csX115" fmla="*/ 106933 w 524894"/>
                <a:gd name="csY115" fmla="*/ 96355 h 211178"/>
                <a:gd name="csX116" fmla="*/ 106324 w 524894"/>
                <a:gd name="csY116" fmla="*/ 90469 h 211178"/>
                <a:gd name="csX117" fmla="*/ 105981 w 524894"/>
                <a:gd name="csY117" fmla="*/ 84973 h 211178"/>
                <a:gd name="csX118" fmla="*/ 100361 w 524894"/>
                <a:gd name="csY118" fmla="*/ 83773 h 211178"/>
                <a:gd name="csX119" fmla="*/ 95589 w 524894"/>
                <a:gd name="csY119" fmla="*/ 81344 h 211178"/>
                <a:gd name="csX120" fmla="*/ 97179 w 524894"/>
                <a:gd name="csY120" fmla="*/ 76724 h 211178"/>
                <a:gd name="csX121" fmla="*/ 97399 w 524894"/>
                <a:gd name="csY121" fmla="*/ 71276 h 211178"/>
                <a:gd name="csX122" fmla="*/ 96999 w 524894"/>
                <a:gd name="csY122" fmla="*/ 66256 h 211178"/>
                <a:gd name="csX123" fmla="*/ 91445 w 524894"/>
                <a:gd name="csY123" fmla="*/ 65361 h 211178"/>
                <a:gd name="csX124" fmla="*/ 84492 w 524894"/>
                <a:gd name="csY124" fmla="*/ 61618 h 211178"/>
                <a:gd name="csX125" fmla="*/ 80796 w 524894"/>
                <a:gd name="csY125" fmla="*/ 57436 h 211178"/>
                <a:gd name="csX126" fmla="*/ 75244 w 524894"/>
                <a:gd name="csY126" fmla="*/ 49845 h 211178"/>
                <a:gd name="csX127" fmla="*/ 70700 w 524894"/>
                <a:gd name="csY127" fmla="*/ 47035 h 211178"/>
                <a:gd name="csX128" fmla="*/ 67623 w 524894"/>
                <a:gd name="csY128" fmla="*/ 42892 h 211178"/>
                <a:gd name="csX129" fmla="*/ 61565 w 524894"/>
                <a:gd name="csY129" fmla="*/ 43425 h 211178"/>
                <a:gd name="csX130" fmla="*/ 58860 w 524894"/>
                <a:gd name="csY130" fmla="*/ 38605 h 211178"/>
                <a:gd name="csX131" fmla="*/ 54936 w 524894"/>
                <a:gd name="csY131" fmla="*/ 33357 h 211178"/>
                <a:gd name="csX132" fmla="*/ 49783 w 524894"/>
                <a:gd name="csY132" fmla="*/ 29728 h 211178"/>
                <a:gd name="csX133" fmla="*/ 44925 w 524894"/>
                <a:gd name="csY133" fmla="*/ 25651 h 211178"/>
                <a:gd name="csX134" fmla="*/ 39991 w 524894"/>
                <a:gd name="csY134" fmla="*/ 22994 h 211178"/>
                <a:gd name="csX135" fmla="*/ 36286 w 524894"/>
                <a:gd name="csY135" fmla="*/ 19117 h 211178"/>
                <a:gd name="csX136" fmla="*/ 32428 w 524894"/>
                <a:gd name="csY136" fmla="*/ 13050 h 211178"/>
                <a:gd name="csX137" fmla="*/ 30466 w 524894"/>
                <a:gd name="csY137" fmla="*/ 8706 h 211178"/>
                <a:gd name="csX138" fmla="*/ 26742 w 524894"/>
                <a:gd name="csY138" fmla="*/ 5458 h 211178"/>
                <a:gd name="csX139" fmla="*/ 21618 w 524894"/>
                <a:gd name="csY139" fmla="*/ 5315 h 211178"/>
                <a:gd name="csX140" fmla="*/ 15131 w 524894"/>
                <a:gd name="csY140" fmla="*/ 4611 h 211178"/>
                <a:gd name="csX141" fmla="*/ 9349 w 524894"/>
                <a:gd name="csY141" fmla="*/ 3572 h 211178"/>
                <a:gd name="csX142" fmla="*/ 4682 w 524894"/>
                <a:gd name="csY142" fmla="*/ -152 h 211178"/>
                <a:gd name="csX143" fmla="*/ -471 w 524894"/>
                <a:gd name="csY143" fmla="*/ 277 h 211178"/>
                <a:gd name="csX144" fmla="*/ 634 w 524894"/>
                <a:gd name="csY144" fmla="*/ 5230 h 211178"/>
                <a:gd name="csX145" fmla="*/ 2453 w 524894"/>
                <a:gd name="csY145" fmla="*/ 9878 h 211178"/>
                <a:gd name="csX146" fmla="*/ 6654 w 524894"/>
                <a:gd name="csY146" fmla="*/ 14612 h 211178"/>
                <a:gd name="csX147" fmla="*/ 11388 w 524894"/>
                <a:gd name="csY147" fmla="*/ 19051 h 211178"/>
                <a:gd name="csX148" fmla="*/ 15159 w 524894"/>
                <a:gd name="csY148" fmla="*/ 23508 h 211178"/>
                <a:gd name="csX149" fmla="*/ 20532 w 524894"/>
                <a:gd name="csY149" fmla="*/ 25842 h 211178"/>
                <a:gd name="csX150" fmla="*/ 23408 w 524894"/>
                <a:gd name="csY150" fmla="*/ 29852 h 211178"/>
                <a:gd name="csX151" fmla="*/ 27361 w 524894"/>
                <a:gd name="csY151" fmla="*/ 34243 h 211178"/>
                <a:gd name="csX152" fmla="*/ 28409 w 524894"/>
                <a:gd name="csY152" fmla="*/ 39748 h 211178"/>
                <a:gd name="csX153" fmla="*/ 33390 w 524894"/>
                <a:gd name="csY153" fmla="*/ 43072 h 211178"/>
                <a:gd name="csX154" fmla="*/ 37477 w 524894"/>
                <a:gd name="csY154" fmla="*/ 45616 h 211178"/>
                <a:gd name="csX155" fmla="*/ 40792 w 524894"/>
                <a:gd name="csY155" fmla="*/ 49226 h 211178"/>
                <a:gd name="csX156" fmla="*/ 42392 w 524894"/>
                <a:gd name="csY156" fmla="*/ 54312 h 211178"/>
                <a:gd name="csX157" fmla="*/ 44125 w 524894"/>
                <a:gd name="csY157" fmla="*/ 60275 h 211178"/>
                <a:gd name="csX158" fmla="*/ 46011 w 524894"/>
                <a:gd name="csY158" fmla="*/ 65828 h 211178"/>
                <a:gd name="csX159" fmla="*/ 51555 w 524894"/>
                <a:gd name="csY159" fmla="*/ 70333 h 211178"/>
                <a:gd name="csX160" fmla="*/ 53812 w 524894"/>
                <a:gd name="csY160" fmla="*/ 74991 h 211178"/>
                <a:gd name="csX161" fmla="*/ 57127 w 524894"/>
                <a:gd name="csY161" fmla="*/ 79220 h 211178"/>
                <a:gd name="csX162" fmla="*/ 59860 w 524894"/>
                <a:gd name="csY162" fmla="*/ 84049 h 211178"/>
                <a:gd name="csX163" fmla="*/ 62337 w 524894"/>
                <a:gd name="csY163" fmla="*/ 89040 h 211178"/>
                <a:gd name="csX164" fmla="*/ 64070 w 524894"/>
                <a:gd name="csY164" fmla="*/ 93698 h 211178"/>
                <a:gd name="csX165" fmla="*/ 64776 w 524894"/>
                <a:gd name="csY165" fmla="*/ 99070 h 211178"/>
                <a:gd name="csX166" fmla="*/ 67614 w 524894"/>
                <a:gd name="csY166" fmla="*/ 103794 h 211178"/>
                <a:gd name="csX167" fmla="*/ 71138 w 524894"/>
                <a:gd name="csY167" fmla="*/ 108633 h 211178"/>
                <a:gd name="csX168" fmla="*/ 75444 w 524894"/>
                <a:gd name="csY168" fmla="*/ 114243 h 211178"/>
                <a:gd name="csX169" fmla="*/ 80492 w 524894"/>
                <a:gd name="csY169" fmla="*/ 118434 h 211178"/>
                <a:gd name="csX170" fmla="*/ 86835 w 524894"/>
                <a:gd name="csY170" fmla="*/ 127235 h 211178"/>
                <a:gd name="csX171" fmla="*/ 92055 w 524894"/>
                <a:gd name="csY171" fmla="*/ 131388 h 211178"/>
                <a:gd name="csX172" fmla="*/ 96065 w 524894"/>
                <a:gd name="csY172" fmla="*/ 134255 h 211178"/>
                <a:gd name="csX173" fmla="*/ 100018 w 524894"/>
                <a:gd name="csY173" fmla="*/ 138742 h 211178"/>
                <a:gd name="csX174" fmla="*/ 103247 w 524894"/>
                <a:gd name="csY174" fmla="*/ 142637 h 211178"/>
                <a:gd name="csX175" fmla="*/ 105809 w 524894"/>
                <a:gd name="csY175" fmla="*/ 146924 h 211178"/>
                <a:gd name="csX176" fmla="*/ 238768 w 524894"/>
                <a:gd name="csY176" fmla="*/ 123387 h 211178"/>
                <a:gd name="csX177" fmla="*/ 241750 w 524894"/>
                <a:gd name="csY177" fmla="*/ 118825 h 211178"/>
                <a:gd name="csX178" fmla="*/ 241283 w 524894"/>
                <a:gd name="csY178" fmla="*/ 112272 h 211178"/>
                <a:gd name="csX179" fmla="*/ 238397 w 524894"/>
                <a:gd name="csY179" fmla="*/ 116748 h 211178"/>
                <a:gd name="csX180" fmla="*/ 238206 w 524894"/>
                <a:gd name="csY180" fmla="*/ 122597 h 211178"/>
                <a:gd name="csX181" fmla="*/ 222424 w 524894"/>
                <a:gd name="csY181" fmla="*/ 124587 h 211178"/>
                <a:gd name="csX182" fmla="*/ 231987 w 524894"/>
                <a:gd name="csY182" fmla="*/ 119939 h 211178"/>
                <a:gd name="csX183" fmla="*/ 237578 w 524894"/>
                <a:gd name="csY183" fmla="*/ 117301 h 211178"/>
                <a:gd name="csX184" fmla="*/ 240159 w 524894"/>
                <a:gd name="csY184" fmla="*/ 112462 h 211178"/>
                <a:gd name="csX185" fmla="*/ 239731 w 524894"/>
                <a:gd name="csY185" fmla="*/ 107157 h 211178"/>
                <a:gd name="csX186" fmla="*/ 243788 w 524894"/>
                <a:gd name="csY186" fmla="*/ 103328 h 211178"/>
                <a:gd name="csX187" fmla="*/ 244236 w 524894"/>
                <a:gd name="csY187" fmla="*/ 98156 h 211178"/>
                <a:gd name="csX188" fmla="*/ 240997 w 524894"/>
                <a:gd name="csY188" fmla="*/ 93898 h 211178"/>
                <a:gd name="csX189" fmla="*/ 244922 w 524894"/>
                <a:gd name="csY189" fmla="*/ 89878 h 211178"/>
                <a:gd name="csX190" fmla="*/ 246894 w 524894"/>
                <a:gd name="csY190" fmla="*/ 85525 h 211178"/>
                <a:gd name="csX191" fmla="*/ 251713 w 524894"/>
                <a:gd name="csY191" fmla="*/ 84182 h 211178"/>
                <a:gd name="csX192" fmla="*/ 255980 w 524894"/>
                <a:gd name="csY192" fmla="*/ 81935 h 211178"/>
                <a:gd name="csX193" fmla="*/ 257742 w 524894"/>
                <a:gd name="csY193" fmla="*/ 76610 h 211178"/>
                <a:gd name="csX194" fmla="*/ 256647 w 524894"/>
                <a:gd name="csY194" fmla="*/ 71562 h 211178"/>
                <a:gd name="csX195" fmla="*/ 257056 w 524894"/>
                <a:gd name="csY195" fmla="*/ 66190 h 211178"/>
                <a:gd name="csX196" fmla="*/ 259733 w 524894"/>
                <a:gd name="csY196" fmla="*/ 60989 h 211178"/>
                <a:gd name="csX197" fmla="*/ 265515 w 524894"/>
                <a:gd name="csY197" fmla="*/ 60341 h 211178"/>
                <a:gd name="csX198" fmla="*/ 270982 w 524894"/>
                <a:gd name="csY198" fmla="*/ 60932 h 211178"/>
                <a:gd name="csX199" fmla="*/ 270506 w 524894"/>
                <a:gd name="csY199" fmla="*/ 55922 h 211178"/>
                <a:gd name="csX200" fmla="*/ 266344 w 524894"/>
                <a:gd name="csY200" fmla="*/ 53312 h 211178"/>
                <a:gd name="csX201" fmla="*/ 261981 w 524894"/>
                <a:gd name="csY201" fmla="*/ 48378 h 211178"/>
                <a:gd name="csX202" fmla="*/ 260495 w 524894"/>
                <a:gd name="csY202" fmla="*/ 43844 h 211178"/>
                <a:gd name="csX203" fmla="*/ 259009 w 524894"/>
                <a:gd name="csY203" fmla="*/ 37824 h 211178"/>
                <a:gd name="csX204" fmla="*/ 255942 w 524894"/>
                <a:gd name="csY204" fmla="*/ 33957 h 211178"/>
                <a:gd name="csX205" fmla="*/ 254027 w 524894"/>
                <a:gd name="csY205" fmla="*/ 29566 h 211178"/>
                <a:gd name="csX206" fmla="*/ 252570 w 524894"/>
                <a:gd name="csY206" fmla="*/ 24946 h 211178"/>
                <a:gd name="csX207" fmla="*/ 257762 w 524894"/>
                <a:gd name="csY207" fmla="*/ 24775 h 211178"/>
                <a:gd name="csX208" fmla="*/ 255542 w 524894"/>
                <a:gd name="csY208" fmla="*/ 20232 h 211178"/>
                <a:gd name="csX209" fmla="*/ 252399 w 524894"/>
                <a:gd name="csY209" fmla="*/ 16041 h 211178"/>
                <a:gd name="csX210" fmla="*/ 247265 w 524894"/>
                <a:gd name="csY210" fmla="*/ 15898 h 211178"/>
                <a:gd name="csX211" fmla="*/ 242121 w 524894"/>
                <a:gd name="csY211" fmla="*/ 15431 h 211178"/>
                <a:gd name="csX212" fmla="*/ 236844 w 524894"/>
                <a:gd name="csY212" fmla="*/ 15555 h 211178"/>
                <a:gd name="csX213" fmla="*/ 233758 w 524894"/>
                <a:gd name="csY213" fmla="*/ 19965 h 211178"/>
                <a:gd name="csX214" fmla="*/ 233072 w 524894"/>
                <a:gd name="csY214" fmla="*/ 25070 h 211178"/>
                <a:gd name="csX215" fmla="*/ 232635 w 524894"/>
                <a:gd name="csY215" fmla="*/ 30462 h 211178"/>
                <a:gd name="csX216" fmla="*/ 228872 w 524894"/>
                <a:gd name="csY216" fmla="*/ 33738 h 211178"/>
                <a:gd name="csX217" fmla="*/ 229234 w 524894"/>
                <a:gd name="csY217" fmla="*/ 38615 h 211178"/>
                <a:gd name="csX218" fmla="*/ 225900 w 524894"/>
                <a:gd name="csY218" fmla="*/ 42358 h 211178"/>
                <a:gd name="csX219" fmla="*/ 224681 w 524894"/>
                <a:gd name="csY219" fmla="*/ 47578 h 211178"/>
                <a:gd name="csX220" fmla="*/ 222804 w 524894"/>
                <a:gd name="csY220" fmla="*/ 52017 h 211178"/>
                <a:gd name="csX221" fmla="*/ 217452 w 524894"/>
                <a:gd name="csY221" fmla="*/ 52464 h 211178"/>
                <a:gd name="csX222" fmla="*/ 213089 w 524894"/>
                <a:gd name="csY222" fmla="*/ 54884 h 211178"/>
                <a:gd name="csX223" fmla="*/ 208155 w 524894"/>
                <a:gd name="csY223" fmla="*/ 53617 h 211178"/>
                <a:gd name="csX224" fmla="*/ 203460 w 524894"/>
                <a:gd name="csY224" fmla="*/ 51121 h 211178"/>
                <a:gd name="csX225" fmla="*/ 198602 w 524894"/>
                <a:gd name="csY225" fmla="*/ 51016 h 211178"/>
                <a:gd name="csX226" fmla="*/ 195030 w 524894"/>
                <a:gd name="csY226" fmla="*/ 54531 h 211178"/>
                <a:gd name="csX227" fmla="*/ 191658 w 524894"/>
                <a:gd name="csY227" fmla="*/ 58074 h 211178"/>
                <a:gd name="csX228" fmla="*/ 186733 w 524894"/>
                <a:gd name="csY228" fmla="*/ 58236 h 211178"/>
                <a:gd name="csX229" fmla="*/ 181599 w 524894"/>
                <a:gd name="csY229" fmla="*/ 58046 h 211178"/>
                <a:gd name="csX230" fmla="*/ 177056 w 524894"/>
                <a:gd name="csY230" fmla="*/ 60236 h 211178"/>
                <a:gd name="csX231" fmla="*/ 172913 w 524894"/>
                <a:gd name="csY231" fmla="*/ 56912 h 211178"/>
                <a:gd name="csX232" fmla="*/ 169236 w 524894"/>
                <a:gd name="csY232" fmla="*/ 52988 h 211178"/>
                <a:gd name="csX233" fmla="*/ 166312 w 524894"/>
                <a:gd name="csY233" fmla="*/ 48426 h 211178"/>
                <a:gd name="csX234" fmla="*/ 161426 w 524894"/>
                <a:gd name="csY234" fmla="*/ 49921 h 211178"/>
                <a:gd name="csX235" fmla="*/ 159016 w 524894"/>
                <a:gd name="csY235" fmla="*/ 54217 h 211178"/>
                <a:gd name="csX236" fmla="*/ 158187 w 524894"/>
                <a:gd name="csY236" fmla="*/ 59703 h 211178"/>
                <a:gd name="csX237" fmla="*/ 157901 w 524894"/>
                <a:gd name="csY237" fmla="*/ 65132 h 211178"/>
                <a:gd name="csX238" fmla="*/ 161302 w 524894"/>
                <a:gd name="csY238" fmla="*/ 70428 h 211178"/>
                <a:gd name="csX239" fmla="*/ 160092 w 524894"/>
                <a:gd name="csY239" fmla="*/ 75858 h 211178"/>
                <a:gd name="csX240" fmla="*/ 164026 w 524894"/>
                <a:gd name="csY240" fmla="*/ 80468 h 211178"/>
                <a:gd name="csX241" fmla="*/ 168159 w 524894"/>
                <a:gd name="csY241" fmla="*/ 85183 h 211178"/>
                <a:gd name="csX242" fmla="*/ 170465 w 524894"/>
                <a:gd name="csY242" fmla="*/ 91412 h 211178"/>
                <a:gd name="csX243" fmla="*/ 170989 w 524894"/>
                <a:gd name="csY243" fmla="*/ 96498 h 211178"/>
                <a:gd name="csX244" fmla="*/ 171389 w 524894"/>
                <a:gd name="csY244" fmla="*/ 102223 h 211178"/>
                <a:gd name="csX245" fmla="*/ 172550 w 524894"/>
                <a:gd name="csY245" fmla="*/ 107138 h 211178"/>
                <a:gd name="csX246" fmla="*/ 176799 w 524894"/>
                <a:gd name="csY246" fmla="*/ 109405 h 211178"/>
                <a:gd name="csX247" fmla="*/ 182209 w 524894"/>
                <a:gd name="csY247" fmla="*/ 109881 h 211178"/>
                <a:gd name="csX248" fmla="*/ 186952 w 524894"/>
                <a:gd name="csY248" fmla="*/ 109262 h 211178"/>
                <a:gd name="csX249" fmla="*/ 190172 w 524894"/>
                <a:gd name="csY249" fmla="*/ 113405 h 211178"/>
                <a:gd name="csX250" fmla="*/ 195087 w 524894"/>
                <a:gd name="csY250" fmla="*/ 113567 h 211178"/>
                <a:gd name="csX251" fmla="*/ 202783 w 524894"/>
                <a:gd name="csY251" fmla="*/ 112624 h 211178"/>
                <a:gd name="csX252" fmla="*/ 207622 w 524894"/>
                <a:gd name="csY252" fmla="*/ 113100 h 211178"/>
                <a:gd name="csX253" fmla="*/ 213194 w 524894"/>
                <a:gd name="csY253" fmla="*/ 115215 h 211178"/>
                <a:gd name="csX254" fmla="*/ 217899 w 524894"/>
                <a:gd name="csY254" fmla="*/ 114234 h 211178"/>
                <a:gd name="csX255" fmla="*/ 222062 w 524894"/>
                <a:gd name="csY255" fmla="*/ 117834 h 211178"/>
                <a:gd name="csX256" fmla="*/ 222157 w 524894"/>
                <a:gd name="csY256" fmla="*/ 122997 h 211178"/>
                <a:gd name="csX257" fmla="*/ 321560 w 524894"/>
                <a:gd name="csY257" fmla="*/ 92260 h 211178"/>
                <a:gd name="csX258" fmla="*/ 325332 w 524894"/>
                <a:gd name="csY258" fmla="*/ 87564 h 211178"/>
                <a:gd name="csX259" fmla="*/ 320874 w 524894"/>
                <a:gd name="csY259" fmla="*/ 85897 h 211178"/>
                <a:gd name="csX260" fmla="*/ 316521 w 524894"/>
                <a:gd name="csY260" fmla="*/ 88935 h 211178"/>
                <a:gd name="csX261" fmla="*/ 320550 w 524894"/>
                <a:gd name="csY261" fmla="*/ 92107 h 211178"/>
                <a:gd name="csX262" fmla="*/ 279154 w 524894"/>
                <a:gd name="csY262" fmla="*/ 144076 h 211178"/>
                <a:gd name="csX263" fmla="*/ 284117 w 524894"/>
                <a:gd name="csY263" fmla="*/ 142609 h 211178"/>
                <a:gd name="csX264" fmla="*/ 286346 w 524894"/>
                <a:gd name="csY264" fmla="*/ 137665 h 211178"/>
                <a:gd name="csX265" fmla="*/ 287603 w 524894"/>
                <a:gd name="csY265" fmla="*/ 133008 h 211178"/>
                <a:gd name="csX266" fmla="*/ 287346 w 524894"/>
                <a:gd name="csY266" fmla="*/ 127464 h 211178"/>
                <a:gd name="csX267" fmla="*/ 287632 w 524894"/>
                <a:gd name="csY267" fmla="*/ 122549 h 211178"/>
                <a:gd name="csX268" fmla="*/ 288479 w 524894"/>
                <a:gd name="csY268" fmla="*/ 116863 h 211178"/>
                <a:gd name="csX269" fmla="*/ 286793 w 524894"/>
                <a:gd name="csY269" fmla="*/ 111595 h 211178"/>
                <a:gd name="csX270" fmla="*/ 289289 w 524894"/>
                <a:gd name="csY270" fmla="*/ 107138 h 211178"/>
                <a:gd name="csX271" fmla="*/ 293470 w 524894"/>
                <a:gd name="csY271" fmla="*/ 104699 h 211178"/>
                <a:gd name="csX272" fmla="*/ 296347 w 524894"/>
                <a:gd name="csY272" fmla="*/ 109119 h 211178"/>
                <a:gd name="csX273" fmla="*/ 294747 w 524894"/>
                <a:gd name="csY273" fmla="*/ 113748 h 211178"/>
                <a:gd name="csX274" fmla="*/ 296804 w 524894"/>
                <a:gd name="csY274" fmla="*/ 119615 h 211178"/>
                <a:gd name="csX275" fmla="*/ 301919 w 524894"/>
                <a:gd name="csY275" fmla="*/ 123159 h 211178"/>
                <a:gd name="csX276" fmla="*/ 300129 w 524894"/>
                <a:gd name="csY276" fmla="*/ 129883 h 211178"/>
                <a:gd name="csX277" fmla="*/ 304072 w 524894"/>
                <a:gd name="csY277" fmla="*/ 133027 h 211178"/>
                <a:gd name="csX278" fmla="*/ 307396 w 524894"/>
                <a:gd name="csY278" fmla="*/ 129102 h 211178"/>
                <a:gd name="csX279" fmla="*/ 312702 w 524894"/>
                <a:gd name="csY279" fmla="*/ 127626 h 211178"/>
                <a:gd name="csX280" fmla="*/ 316511 w 524894"/>
                <a:gd name="csY280" fmla="*/ 124016 h 211178"/>
                <a:gd name="csX281" fmla="*/ 312473 w 524894"/>
                <a:gd name="csY281" fmla="*/ 120968 h 211178"/>
                <a:gd name="csX282" fmla="*/ 308806 w 524894"/>
                <a:gd name="csY282" fmla="*/ 117291 h 211178"/>
                <a:gd name="csX283" fmla="*/ 310444 w 524894"/>
                <a:gd name="csY283" fmla="*/ 112529 h 211178"/>
                <a:gd name="csX284" fmla="*/ 308739 w 524894"/>
                <a:gd name="csY284" fmla="*/ 107138 h 211178"/>
                <a:gd name="csX285" fmla="*/ 305624 w 524894"/>
                <a:gd name="csY285" fmla="*/ 101928 h 211178"/>
                <a:gd name="csX286" fmla="*/ 301815 w 524894"/>
                <a:gd name="csY286" fmla="*/ 97384 h 211178"/>
                <a:gd name="csX287" fmla="*/ 305034 w 524894"/>
                <a:gd name="csY287" fmla="*/ 93450 h 211178"/>
                <a:gd name="csX288" fmla="*/ 309882 w 524894"/>
                <a:gd name="csY288" fmla="*/ 91669 h 211178"/>
                <a:gd name="csX289" fmla="*/ 313921 w 524894"/>
                <a:gd name="csY289" fmla="*/ 87926 h 211178"/>
                <a:gd name="csX290" fmla="*/ 316740 w 524894"/>
                <a:gd name="csY290" fmla="*/ 84002 h 211178"/>
                <a:gd name="csX291" fmla="*/ 322551 w 524894"/>
                <a:gd name="csY291" fmla="*/ 84640 h 211178"/>
                <a:gd name="csX292" fmla="*/ 323560 w 524894"/>
                <a:gd name="csY292" fmla="*/ 79677 h 211178"/>
                <a:gd name="csX293" fmla="*/ 318703 w 524894"/>
                <a:gd name="csY293" fmla="*/ 79401 h 211178"/>
                <a:gd name="csX294" fmla="*/ 313711 w 524894"/>
                <a:gd name="csY294" fmla="*/ 81249 h 211178"/>
                <a:gd name="csX295" fmla="*/ 308768 w 524894"/>
                <a:gd name="csY295" fmla="*/ 83497 h 211178"/>
                <a:gd name="csX296" fmla="*/ 303691 w 524894"/>
                <a:gd name="csY296" fmla="*/ 82811 h 211178"/>
                <a:gd name="csX297" fmla="*/ 299271 w 524894"/>
                <a:gd name="csY297" fmla="*/ 86002 h 211178"/>
                <a:gd name="csX298" fmla="*/ 294223 w 524894"/>
                <a:gd name="csY298" fmla="*/ 89126 h 211178"/>
                <a:gd name="csX299" fmla="*/ 291041 w 524894"/>
                <a:gd name="csY299" fmla="*/ 85078 h 211178"/>
                <a:gd name="csX300" fmla="*/ 287251 w 524894"/>
                <a:gd name="csY300" fmla="*/ 81973 h 211178"/>
                <a:gd name="csX301" fmla="*/ 285651 w 524894"/>
                <a:gd name="csY301" fmla="*/ 76515 h 211178"/>
                <a:gd name="csX302" fmla="*/ 286193 w 524894"/>
                <a:gd name="csY302" fmla="*/ 71200 h 211178"/>
                <a:gd name="csX303" fmla="*/ 288070 w 524894"/>
                <a:gd name="csY303" fmla="*/ 66523 h 211178"/>
                <a:gd name="csX304" fmla="*/ 292756 w 524894"/>
                <a:gd name="csY304" fmla="*/ 64637 h 211178"/>
                <a:gd name="csX305" fmla="*/ 298147 w 524894"/>
                <a:gd name="csY305" fmla="*/ 65913 h 211178"/>
                <a:gd name="csX306" fmla="*/ 304367 w 524894"/>
                <a:gd name="csY306" fmla="*/ 64523 h 211178"/>
                <a:gd name="csX307" fmla="*/ 309139 w 524894"/>
                <a:gd name="csY307" fmla="*/ 64942 h 211178"/>
                <a:gd name="csX308" fmla="*/ 313997 w 524894"/>
                <a:gd name="csY308" fmla="*/ 64913 h 211178"/>
                <a:gd name="csX309" fmla="*/ 319121 w 524894"/>
                <a:gd name="csY309" fmla="*/ 64999 h 211178"/>
                <a:gd name="csX310" fmla="*/ 324293 w 524894"/>
                <a:gd name="csY310" fmla="*/ 67152 h 211178"/>
                <a:gd name="csX311" fmla="*/ 330637 w 524894"/>
                <a:gd name="csY311" fmla="*/ 66409 h 211178"/>
                <a:gd name="csX312" fmla="*/ 336562 w 524894"/>
                <a:gd name="csY312" fmla="*/ 65142 h 211178"/>
                <a:gd name="csX313" fmla="*/ 338762 w 524894"/>
                <a:gd name="csY313" fmla="*/ 59770 h 211178"/>
                <a:gd name="csX314" fmla="*/ 342277 w 524894"/>
                <a:gd name="csY314" fmla="*/ 56131 h 211178"/>
                <a:gd name="csX315" fmla="*/ 344439 w 524894"/>
                <a:gd name="csY315" fmla="*/ 51674 h 211178"/>
                <a:gd name="csX316" fmla="*/ 339476 w 524894"/>
                <a:gd name="csY316" fmla="*/ 51121 h 211178"/>
                <a:gd name="csX317" fmla="*/ 336895 w 524894"/>
                <a:gd name="csY317" fmla="*/ 56055 h 211178"/>
                <a:gd name="csX318" fmla="*/ 332209 w 524894"/>
                <a:gd name="csY318" fmla="*/ 59255 h 211178"/>
                <a:gd name="csX319" fmla="*/ 325722 w 524894"/>
                <a:gd name="csY319" fmla="*/ 59646 h 211178"/>
                <a:gd name="csX320" fmla="*/ 320988 w 524894"/>
                <a:gd name="csY320" fmla="*/ 59037 h 211178"/>
                <a:gd name="csX321" fmla="*/ 315445 w 524894"/>
                <a:gd name="csY321" fmla="*/ 59694 h 211178"/>
                <a:gd name="csX322" fmla="*/ 310587 w 524894"/>
                <a:gd name="csY322" fmla="*/ 58265 h 211178"/>
                <a:gd name="csX323" fmla="*/ 304244 w 524894"/>
                <a:gd name="csY323" fmla="*/ 57408 h 211178"/>
                <a:gd name="csX324" fmla="*/ 298967 w 524894"/>
                <a:gd name="csY324" fmla="*/ 55474 h 211178"/>
                <a:gd name="csX325" fmla="*/ 293813 w 524894"/>
                <a:gd name="csY325" fmla="*/ 54264 h 211178"/>
                <a:gd name="csX326" fmla="*/ 292623 w 524894"/>
                <a:gd name="csY326" fmla="*/ 59027 h 211178"/>
                <a:gd name="csX327" fmla="*/ 287536 w 524894"/>
                <a:gd name="csY327" fmla="*/ 58970 h 211178"/>
                <a:gd name="csX328" fmla="*/ 285241 w 524894"/>
                <a:gd name="csY328" fmla="*/ 63408 h 211178"/>
                <a:gd name="csX329" fmla="*/ 283908 w 524894"/>
                <a:gd name="csY329" fmla="*/ 68219 h 211178"/>
                <a:gd name="csX330" fmla="*/ 281259 w 524894"/>
                <a:gd name="csY330" fmla="*/ 72667 h 211178"/>
                <a:gd name="csX331" fmla="*/ 282431 w 524894"/>
                <a:gd name="csY331" fmla="*/ 78829 h 211178"/>
                <a:gd name="csX332" fmla="*/ 278954 w 524894"/>
                <a:gd name="csY332" fmla="*/ 83792 h 211178"/>
                <a:gd name="csX333" fmla="*/ 276916 w 524894"/>
                <a:gd name="csY333" fmla="*/ 88450 h 211178"/>
                <a:gd name="csX334" fmla="*/ 276506 w 524894"/>
                <a:gd name="csY334" fmla="*/ 94174 h 211178"/>
                <a:gd name="csX335" fmla="*/ 274944 w 524894"/>
                <a:gd name="csY335" fmla="*/ 98708 h 211178"/>
                <a:gd name="csX336" fmla="*/ 273154 w 524894"/>
                <a:gd name="csY336" fmla="*/ 103252 h 211178"/>
                <a:gd name="csX337" fmla="*/ 269782 w 524894"/>
                <a:gd name="csY337" fmla="*/ 106785 h 211178"/>
                <a:gd name="csX338" fmla="*/ 270458 w 524894"/>
                <a:gd name="csY338" fmla="*/ 111710 h 211178"/>
                <a:gd name="csX339" fmla="*/ 271525 w 524894"/>
                <a:gd name="csY339" fmla="*/ 116815 h 211178"/>
                <a:gd name="csX340" fmla="*/ 277573 w 524894"/>
                <a:gd name="csY340" fmla="*/ 115739 h 211178"/>
                <a:gd name="csX341" fmla="*/ 278659 w 524894"/>
                <a:gd name="csY341" fmla="*/ 121682 h 211178"/>
                <a:gd name="csX342" fmla="*/ 279183 w 524894"/>
                <a:gd name="csY342" fmla="*/ 126769 h 211178"/>
                <a:gd name="csX343" fmla="*/ 277325 w 524894"/>
                <a:gd name="csY343" fmla="*/ 131922 h 211178"/>
                <a:gd name="csX344" fmla="*/ 275878 w 524894"/>
                <a:gd name="csY344" fmla="*/ 137580 h 211178"/>
                <a:gd name="csX345" fmla="*/ 276230 w 524894"/>
                <a:gd name="csY345" fmla="*/ 142704 h 211178"/>
                <a:gd name="csX346" fmla="*/ 311854 w 524894"/>
                <a:gd name="csY346" fmla="*/ 140732 h 211178"/>
                <a:gd name="csX347" fmla="*/ 313749 w 524894"/>
                <a:gd name="csY347" fmla="*/ 135551 h 211178"/>
                <a:gd name="csX348" fmla="*/ 314578 w 524894"/>
                <a:gd name="csY348" fmla="*/ 130531 h 211178"/>
                <a:gd name="csX349" fmla="*/ 309739 w 524894"/>
                <a:gd name="csY349" fmla="*/ 132931 h 211178"/>
                <a:gd name="csX350" fmla="*/ 309435 w 524894"/>
                <a:gd name="csY350" fmla="*/ 138142 h 211178"/>
                <a:gd name="csX351" fmla="*/ 304996 w 524894"/>
                <a:gd name="csY351" fmla="*/ 141380 h 211178"/>
                <a:gd name="csX352" fmla="*/ 305491 w 524894"/>
                <a:gd name="csY352" fmla="*/ 135865 h 211178"/>
                <a:gd name="csX353" fmla="*/ 304996 w 524894"/>
                <a:gd name="csY353" fmla="*/ 141380 h 211178"/>
                <a:gd name="csX354" fmla="*/ 207079 w 524894"/>
                <a:gd name="csY354" fmla="*/ 163888 h 211178"/>
                <a:gd name="csX355" fmla="*/ 212203 w 524894"/>
                <a:gd name="csY355" fmla="*/ 161211 h 211178"/>
                <a:gd name="csX356" fmla="*/ 199964 w 524894"/>
                <a:gd name="csY356" fmla="*/ 159268 h 211178"/>
                <a:gd name="csX357" fmla="*/ 202393 w 524894"/>
                <a:gd name="csY357" fmla="*/ 163573 h 211178"/>
                <a:gd name="csX358" fmla="*/ 217490 w 524894"/>
                <a:gd name="csY358" fmla="*/ 183404 h 211178"/>
                <a:gd name="csX359" fmla="*/ 215556 w 524894"/>
                <a:gd name="csY359" fmla="*/ 179023 h 211178"/>
                <a:gd name="csX360" fmla="*/ 216947 w 524894"/>
                <a:gd name="csY360" fmla="*/ 173793 h 211178"/>
                <a:gd name="csX361" fmla="*/ 213422 w 524894"/>
                <a:gd name="csY361" fmla="*/ 169622 h 211178"/>
                <a:gd name="csX362" fmla="*/ 208441 w 524894"/>
                <a:gd name="csY362" fmla="*/ 170069 h 211178"/>
                <a:gd name="csX363" fmla="*/ 203259 w 524894"/>
                <a:gd name="csY363" fmla="*/ 169945 h 211178"/>
                <a:gd name="csX364" fmla="*/ 199002 w 524894"/>
                <a:gd name="csY364" fmla="*/ 166955 h 211178"/>
                <a:gd name="csX365" fmla="*/ 197106 w 524894"/>
                <a:gd name="csY365" fmla="*/ 162373 h 211178"/>
                <a:gd name="csX366" fmla="*/ 191515 w 524894"/>
                <a:gd name="csY366" fmla="*/ 159401 h 211178"/>
                <a:gd name="csX367" fmla="*/ 186695 w 524894"/>
                <a:gd name="csY367" fmla="*/ 157525 h 211178"/>
                <a:gd name="csX368" fmla="*/ 181581 w 524894"/>
                <a:gd name="csY368" fmla="*/ 156687 h 211178"/>
                <a:gd name="csX369" fmla="*/ 177199 w 524894"/>
                <a:gd name="csY369" fmla="*/ 153077 h 211178"/>
                <a:gd name="csX370" fmla="*/ 174389 w 524894"/>
                <a:gd name="csY370" fmla="*/ 156963 h 211178"/>
                <a:gd name="csX371" fmla="*/ 169341 w 524894"/>
                <a:gd name="csY371" fmla="*/ 158706 h 211178"/>
                <a:gd name="csX372" fmla="*/ 162330 w 524894"/>
                <a:gd name="csY372" fmla="*/ 158496 h 211178"/>
                <a:gd name="csX373" fmla="*/ 156996 w 524894"/>
                <a:gd name="csY373" fmla="*/ 158592 h 211178"/>
                <a:gd name="csX374" fmla="*/ 151986 w 524894"/>
                <a:gd name="csY374" fmla="*/ 157458 h 211178"/>
                <a:gd name="csX375" fmla="*/ 149624 w 524894"/>
                <a:gd name="csY375" fmla="*/ 153048 h 211178"/>
                <a:gd name="csX376" fmla="*/ 143661 w 524894"/>
                <a:gd name="csY376" fmla="*/ 150724 h 211178"/>
                <a:gd name="csX377" fmla="*/ 138975 w 524894"/>
                <a:gd name="csY377" fmla="*/ 149724 h 211178"/>
                <a:gd name="csX378" fmla="*/ 134813 w 524894"/>
                <a:gd name="csY378" fmla="*/ 147066 h 211178"/>
                <a:gd name="csX379" fmla="*/ 129859 w 524894"/>
                <a:gd name="csY379" fmla="*/ 148133 h 211178"/>
                <a:gd name="csX380" fmla="*/ 124802 w 524894"/>
                <a:gd name="csY380" fmla="*/ 148028 h 211178"/>
                <a:gd name="csX381" fmla="*/ 120058 w 524894"/>
                <a:gd name="csY381" fmla="*/ 150943 h 211178"/>
                <a:gd name="csX382" fmla="*/ 117429 w 524894"/>
                <a:gd name="csY382" fmla="*/ 155010 h 211178"/>
                <a:gd name="csX383" fmla="*/ 113181 w 524894"/>
                <a:gd name="csY383" fmla="*/ 157611 h 211178"/>
                <a:gd name="csX384" fmla="*/ 119011 w 524894"/>
                <a:gd name="csY384" fmla="*/ 158744 h 211178"/>
                <a:gd name="csX385" fmla="*/ 124240 w 524894"/>
                <a:gd name="csY385" fmla="*/ 159773 h 211178"/>
                <a:gd name="csX386" fmla="*/ 125488 w 524894"/>
                <a:gd name="csY386" fmla="*/ 164583 h 211178"/>
                <a:gd name="csX387" fmla="*/ 130155 w 524894"/>
                <a:gd name="csY387" fmla="*/ 166240 h 211178"/>
                <a:gd name="csX388" fmla="*/ 137898 w 524894"/>
                <a:gd name="csY388" fmla="*/ 167278 h 211178"/>
                <a:gd name="csX389" fmla="*/ 141880 w 524894"/>
                <a:gd name="csY389" fmla="*/ 169965 h 211178"/>
                <a:gd name="csX390" fmla="*/ 148605 w 524894"/>
                <a:gd name="csY390" fmla="*/ 171136 h 211178"/>
                <a:gd name="csX391" fmla="*/ 155606 w 524894"/>
                <a:gd name="csY391" fmla="*/ 170679 h 211178"/>
                <a:gd name="csX392" fmla="*/ 163025 w 524894"/>
                <a:gd name="csY392" fmla="*/ 170850 h 211178"/>
                <a:gd name="csX393" fmla="*/ 168855 w 524894"/>
                <a:gd name="csY393" fmla="*/ 173279 h 211178"/>
                <a:gd name="csX394" fmla="*/ 174256 w 524894"/>
                <a:gd name="csY394" fmla="*/ 175975 h 211178"/>
                <a:gd name="csX395" fmla="*/ 179133 w 524894"/>
                <a:gd name="csY395" fmla="*/ 176975 h 211178"/>
                <a:gd name="csX396" fmla="*/ 184209 w 524894"/>
                <a:gd name="csY396" fmla="*/ 177708 h 211178"/>
                <a:gd name="csX397" fmla="*/ 189315 w 524894"/>
                <a:gd name="csY397" fmla="*/ 177508 h 211178"/>
                <a:gd name="csX398" fmla="*/ 194239 w 524894"/>
                <a:gd name="csY398" fmla="*/ 178451 h 211178"/>
                <a:gd name="csX399" fmla="*/ 199497 w 524894"/>
                <a:gd name="csY399" fmla="*/ 178394 h 211178"/>
                <a:gd name="csX400" fmla="*/ 204688 w 524894"/>
                <a:gd name="csY400" fmla="*/ 178528 h 211178"/>
                <a:gd name="csX401" fmla="*/ 209470 w 524894"/>
                <a:gd name="csY401" fmla="*/ 180290 h 211178"/>
                <a:gd name="csX402" fmla="*/ 214356 w 524894"/>
                <a:gd name="csY402" fmla="*/ 181090 h 211178"/>
                <a:gd name="csX403" fmla="*/ 224596 w 524894"/>
                <a:gd name="csY403" fmla="*/ 184281 h 211178"/>
                <a:gd name="csX404" fmla="*/ 228787 w 524894"/>
                <a:gd name="csY404" fmla="*/ 180328 h 211178"/>
                <a:gd name="csX405" fmla="*/ 225491 w 524894"/>
                <a:gd name="csY405" fmla="*/ 174213 h 211178"/>
                <a:gd name="csX406" fmla="*/ 218966 w 524894"/>
                <a:gd name="csY406" fmla="*/ 175003 h 211178"/>
                <a:gd name="csX407" fmla="*/ 221995 w 524894"/>
                <a:gd name="csY407" fmla="*/ 179328 h 211178"/>
                <a:gd name="csX408" fmla="*/ 223738 w 524894"/>
                <a:gd name="csY408" fmla="*/ 184138 h 211178"/>
                <a:gd name="csX409" fmla="*/ 238302 w 524894"/>
                <a:gd name="csY409" fmla="*/ 185576 h 211178"/>
                <a:gd name="csX410" fmla="*/ 241464 w 524894"/>
                <a:gd name="csY410" fmla="*/ 181128 h 211178"/>
                <a:gd name="csX411" fmla="*/ 238673 w 524894"/>
                <a:gd name="csY411" fmla="*/ 176127 h 211178"/>
                <a:gd name="csX412" fmla="*/ 234834 w 524894"/>
                <a:gd name="csY412" fmla="*/ 179137 h 211178"/>
                <a:gd name="csX413" fmla="*/ 232235 w 524894"/>
                <a:gd name="csY413" fmla="*/ 183843 h 211178"/>
                <a:gd name="csX414" fmla="*/ 237245 w 524894"/>
                <a:gd name="csY414" fmla="*/ 185081 h 211178"/>
                <a:gd name="csX415" fmla="*/ 287384 w 524894"/>
                <a:gd name="csY415" fmla="*/ 154210 h 211178"/>
                <a:gd name="csX416" fmla="*/ 288718 w 524894"/>
                <a:gd name="csY416" fmla="*/ 148581 h 211178"/>
                <a:gd name="csX417" fmla="*/ 287384 w 524894"/>
                <a:gd name="csY417" fmla="*/ 154210 h 211178"/>
                <a:gd name="csX418" fmla="*/ 312768 w 524894"/>
                <a:gd name="csY418" fmla="*/ 144019 h 211178"/>
                <a:gd name="csX419" fmla="*/ 316188 w 524894"/>
                <a:gd name="csY419" fmla="*/ 140675 h 211178"/>
                <a:gd name="csX420" fmla="*/ 317178 w 524894"/>
                <a:gd name="csY420" fmla="*/ 135865 h 211178"/>
                <a:gd name="csX421" fmla="*/ 318769 w 524894"/>
                <a:gd name="csY421" fmla="*/ 130788 h 211178"/>
                <a:gd name="csX422" fmla="*/ 315311 w 524894"/>
                <a:gd name="csY422" fmla="*/ 134874 h 211178"/>
                <a:gd name="csX423" fmla="*/ 313235 w 524894"/>
                <a:gd name="csY423" fmla="*/ 139227 h 211178"/>
                <a:gd name="csX424" fmla="*/ 312768 w 524894"/>
                <a:gd name="csY424" fmla="*/ 144019 h 211178"/>
                <a:gd name="csX425" fmla="*/ 245731 w 524894"/>
                <a:gd name="csY425" fmla="*/ 187557 h 211178"/>
                <a:gd name="csX426" fmla="*/ 251656 w 524894"/>
                <a:gd name="csY426" fmla="*/ 186243 h 211178"/>
                <a:gd name="csX427" fmla="*/ 257019 w 524894"/>
                <a:gd name="csY427" fmla="*/ 184347 h 211178"/>
                <a:gd name="csX428" fmla="*/ 261733 w 524894"/>
                <a:gd name="csY428" fmla="*/ 182023 h 211178"/>
                <a:gd name="csX429" fmla="*/ 266315 w 524894"/>
                <a:gd name="csY429" fmla="*/ 184138 h 211178"/>
                <a:gd name="csX430" fmla="*/ 270754 w 524894"/>
                <a:gd name="csY430" fmla="*/ 181166 h 211178"/>
                <a:gd name="csX431" fmla="*/ 266744 w 524894"/>
                <a:gd name="csY431" fmla="*/ 177023 h 211178"/>
                <a:gd name="csX432" fmla="*/ 261838 w 524894"/>
                <a:gd name="csY432" fmla="*/ 177632 h 211178"/>
                <a:gd name="csX433" fmla="*/ 257123 w 524894"/>
                <a:gd name="csY433" fmla="*/ 174794 h 211178"/>
                <a:gd name="csX434" fmla="*/ 258514 w 524894"/>
                <a:gd name="csY434" fmla="*/ 179775 h 211178"/>
                <a:gd name="csX435" fmla="*/ 254485 w 524894"/>
                <a:gd name="csY435" fmla="*/ 182528 h 211178"/>
                <a:gd name="csX436" fmla="*/ 251313 w 524894"/>
                <a:gd name="csY436" fmla="*/ 178737 h 211178"/>
                <a:gd name="csX437" fmla="*/ 246293 w 524894"/>
                <a:gd name="csY437" fmla="*/ 179109 h 211178"/>
                <a:gd name="csX438" fmla="*/ 242969 w 524894"/>
                <a:gd name="csY438" fmla="*/ 182757 h 211178"/>
                <a:gd name="csX439" fmla="*/ 245731 w 524894"/>
                <a:gd name="csY439" fmla="*/ 187557 h 211178"/>
                <a:gd name="csX440" fmla="*/ 283460 w 524894"/>
                <a:gd name="csY440" fmla="*/ 202997 h 211178"/>
                <a:gd name="csX441" fmla="*/ 288165 w 524894"/>
                <a:gd name="csY441" fmla="*/ 200226 h 211178"/>
                <a:gd name="csX442" fmla="*/ 285794 w 524894"/>
                <a:gd name="csY442" fmla="*/ 195549 h 211178"/>
                <a:gd name="csX443" fmla="*/ 281336 w 524894"/>
                <a:gd name="csY443" fmla="*/ 192186 h 211178"/>
                <a:gd name="csX444" fmla="*/ 275726 w 524894"/>
                <a:gd name="csY444" fmla="*/ 191101 h 211178"/>
                <a:gd name="csX445" fmla="*/ 270363 w 524894"/>
                <a:gd name="csY445" fmla="*/ 191205 h 211178"/>
                <a:gd name="csX446" fmla="*/ 271573 w 524894"/>
                <a:gd name="csY446" fmla="*/ 195930 h 211178"/>
                <a:gd name="csX447" fmla="*/ 276392 w 524894"/>
                <a:gd name="csY447" fmla="*/ 197987 h 211178"/>
                <a:gd name="csX448" fmla="*/ 279936 w 524894"/>
                <a:gd name="csY448" fmla="*/ 201483 h 211178"/>
                <a:gd name="csX449" fmla="*/ 291432 w 524894"/>
                <a:gd name="csY449" fmla="*/ 185652 h 211178"/>
                <a:gd name="csX450" fmla="*/ 297442 w 524894"/>
                <a:gd name="csY450" fmla="*/ 183766 h 211178"/>
                <a:gd name="csX451" fmla="*/ 302995 w 524894"/>
                <a:gd name="csY451" fmla="*/ 183576 h 211178"/>
                <a:gd name="csX452" fmla="*/ 308872 w 524894"/>
                <a:gd name="csY452" fmla="*/ 182385 h 211178"/>
                <a:gd name="csX453" fmla="*/ 312892 w 524894"/>
                <a:gd name="csY453" fmla="*/ 179242 h 211178"/>
                <a:gd name="csX454" fmla="*/ 313187 w 524894"/>
                <a:gd name="csY454" fmla="*/ 174241 h 211178"/>
                <a:gd name="csX455" fmla="*/ 309806 w 524894"/>
                <a:gd name="csY455" fmla="*/ 178451 h 211178"/>
                <a:gd name="csX456" fmla="*/ 306148 w 524894"/>
                <a:gd name="csY456" fmla="*/ 181633 h 211178"/>
                <a:gd name="csX457" fmla="*/ 298786 w 524894"/>
                <a:gd name="csY457" fmla="*/ 179785 h 211178"/>
                <a:gd name="csX458" fmla="*/ 291832 w 524894"/>
                <a:gd name="csY458" fmla="*/ 178737 h 211178"/>
                <a:gd name="csX459" fmla="*/ 287156 w 524894"/>
                <a:gd name="csY459" fmla="*/ 176689 h 211178"/>
                <a:gd name="csX460" fmla="*/ 281812 w 524894"/>
                <a:gd name="csY460" fmla="*/ 178471 h 211178"/>
                <a:gd name="csX461" fmla="*/ 277688 w 524894"/>
                <a:gd name="csY461" fmla="*/ 181080 h 211178"/>
                <a:gd name="csX462" fmla="*/ 282222 w 524894"/>
                <a:gd name="csY462" fmla="*/ 184119 h 211178"/>
                <a:gd name="csX463" fmla="*/ 286974 w 524894"/>
                <a:gd name="csY463" fmla="*/ 184376 h 211178"/>
                <a:gd name="csX464" fmla="*/ 318655 w 524894"/>
                <a:gd name="csY464" fmla="*/ 180909 h 211178"/>
                <a:gd name="csX465" fmla="*/ 323046 w 524894"/>
                <a:gd name="csY465" fmla="*/ 177385 h 211178"/>
                <a:gd name="csX466" fmla="*/ 316740 w 524894"/>
                <a:gd name="csY466" fmla="*/ 179947 h 211178"/>
                <a:gd name="csX467" fmla="*/ 309778 w 524894"/>
                <a:gd name="csY467" fmla="*/ 211027 h 211178"/>
                <a:gd name="csX468" fmla="*/ 314502 w 524894"/>
                <a:gd name="csY468" fmla="*/ 208636 h 211178"/>
                <a:gd name="csX469" fmla="*/ 309625 w 524894"/>
                <a:gd name="csY469" fmla="*/ 208970 h 211178"/>
                <a:gd name="csX470" fmla="*/ 481923 w 524894"/>
                <a:gd name="csY470" fmla="*/ 179280 h 211178"/>
                <a:gd name="csX471" fmla="*/ 489038 w 524894"/>
                <a:gd name="csY471" fmla="*/ 178432 h 211178"/>
                <a:gd name="csX472" fmla="*/ 493219 w 524894"/>
                <a:gd name="csY472" fmla="*/ 176080 h 211178"/>
                <a:gd name="csX473" fmla="*/ 496248 w 524894"/>
                <a:gd name="csY473" fmla="*/ 172355 h 211178"/>
                <a:gd name="csX474" fmla="*/ 498849 w 524894"/>
                <a:gd name="csY474" fmla="*/ 167983 h 211178"/>
                <a:gd name="csX475" fmla="*/ 492248 w 524894"/>
                <a:gd name="csY475" fmla="*/ 165707 h 211178"/>
                <a:gd name="csX476" fmla="*/ 487704 w 524894"/>
                <a:gd name="csY476" fmla="*/ 167612 h 211178"/>
                <a:gd name="csX477" fmla="*/ 483885 w 524894"/>
                <a:gd name="csY477" fmla="*/ 173032 h 211178"/>
                <a:gd name="csX478" fmla="*/ 481808 w 524894"/>
                <a:gd name="csY478" fmla="*/ 177432 h 211178"/>
                <a:gd name="csX479" fmla="*/ 519299 w 524894"/>
                <a:gd name="csY479" fmla="*/ 187833 h 211178"/>
                <a:gd name="csX480" fmla="*/ 521613 w 524894"/>
                <a:gd name="csY480" fmla="*/ 159278 h 211178"/>
                <a:gd name="csX481" fmla="*/ 520909 w 524894"/>
                <a:gd name="csY481" fmla="*/ 154534 h 211178"/>
                <a:gd name="csX482" fmla="*/ 524423 w 524894"/>
                <a:gd name="csY482" fmla="*/ 104480 h 211178"/>
                <a:gd name="csX483" fmla="*/ 519089 w 524894"/>
                <a:gd name="csY483" fmla="*/ 102223 h 211178"/>
                <a:gd name="csX484" fmla="*/ 514384 w 524894"/>
                <a:gd name="csY484" fmla="*/ 100832 h 211178"/>
                <a:gd name="csX485" fmla="*/ 509003 w 524894"/>
                <a:gd name="csY485" fmla="*/ 100432 h 211178"/>
                <a:gd name="csX486" fmla="*/ 502249 w 524894"/>
                <a:gd name="csY486" fmla="*/ 96784 h 211178"/>
                <a:gd name="csX487" fmla="*/ 491409 w 524894"/>
                <a:gd name="csY487" fmla="*/ 91707 h 211178"/>
                <a:gd name="csX488" fmla="*/ 484571 w 524894"/>
                <a:gd name="csY488" fmla="*/ 91621 h 211178"/>
                <a:gd name="csX489" fmla="*/ 480637 w 524894"/>
                <a:gd name="csY489" fmla="*/ 94927 h 211178"/>
                <a:gd name="csX490" fmla="*/ 477770 w 524894"/>
                <a:gd name="csY490" fmla="*/ 99032 h 211178"/>
                <a:gd name="csX491" fmla="*/ 472188 w 524894"/>
                <a:gd name="csY491" fmla="*/ 99384 h 211178"/>
                <a:gd name="csX492" fmla="*/ 470254 w 524894"/>
                <a:gd name="csY492" fmla="*/ 103766 h 211178"/>
                <a:gd name="csX493" fmla="*/ 466511 w 524894"/>
                <a:gd name="csY493" fmla="*/ 106795 h 211178"/>
                <a:gd name="csX494" fmla="*/ 462825 w 524894"/>
                <a:gd name="csY494" fmla="*/ 111633 h 211178"/>
                <a:gd name="csX495" fmla="*/ 456701 w 524894"/>
                <a:gd name="csY495" fmla="*/ 114405 h 211178"/>
                <a:gd name="csX496" fmla="*/ 453500 w 524894"/>
                <a:gd name="csY496" fmla="*/ 109681 h 211178"/>
                <a:gd name="csX497" fmla="*/ 451871 w 524894"/>
                <a:gd name="csY497" fmla="*/ 104566 h 211178"/>
                <a:gd name="csX498" fmla="*/ 447280 w 524894"/>
                <a:gd name="csY498" fmla="*/ 102213 h 211178"/>
                <a:gd name="csX499" fmla="*/ 445728 w 524894"/>
                <a:gd name="csY499" fmla="*/ 97394 h 211178"/>
                <a:gd name="csX500" fmla="*/ 445585 w 524894"/>
                <a:gd name="csY500" fmla="*/ 92250 h 211178"/>
                <a:gd name="csX501" fmla="*/ 447319 w 524894"/>
                <a:gd name="csY501" fmla="*/ 87221 h 211178"/>
                <a:gd name="csX502" fmla="*/ 445623 w 524894"/>
                <a:gd name="csY502" fmla="*/ 82335 h 211178"/>
                <a:gd name="csX503" fmla="*/ 440165 w 524894"/>
                <a:gd name="csY503" fmla="*/ 80601 h 211178"/>
                <a:gd name="csX504" fmla="*/ 435460 w 524894"/>
                <a:gd name="csY504" fmla="*/ 78163 h 211178"/>
                <a:gd name="csX505" fmla="*/ 430631 w 524894"/>
                <a:gd name="csY505" fmla="*/ 75858 h 211178"/>
                <a:gd name="csX506" fmla="*/ 425354 w 524894"/>
                <a:gd name="csY506" fmla="*/ 76067 h 211178"/>
                <a:gd name="csX507" fmla="*/ 421134 w 524894"/>
                <a:gd name="csY507" fmla="*/ 79839 h 211178"/>
                <a:gd name="csX508" fmla="*/ 415029 w 524894"/>
                <a:gd name="csY508" fmla="*/ 81210 h 211178"/>
                <a:gd name="csX509" fmla="*/ 412495 w 524894"/>
                <a:gd name="csY509" fmla="*/ 86849 h 211178"/>
                <a:gd name="csX510" fmla="*/ 415572 w 524894"/>
                <a:gd name="csY510" fmla="*/ 90545 h 211178"/>
                <a:gd name="csX511" fmla="*/ 421534 w 524894"/>
                <a:gd name="csY511" fmla="*/ 90945 h 211178"/>
                <a:gd name="csX512" fmla="*/ 421486 w 524894"/>
                <a:gd name="csY512" fmla="*/ 96517 h 211178"/>
                <a:gd name="csX513" fmla="*/ 425192 w 524894"/>
                <a:gd name="csY513" fmla="*/ 100384 h 211178"/>
                <a:gd name="csX514" fmla="*/ 430526 w 524894"/>
                <a:gd name="csY514" fmla="*/ 99946 h 211178"/>
                <a:gd name="csX515" fmla="*/ 435593 w 524894"/>
                <a:gd name="csY515" fmla="*/ 99499 h 211178"/>
                <a:gd name="csX516" fmla="*/ 440499 w 524894"/>
                <a:gd name="csY516" fmla="*/ 98556 h 211178"/>
                <a:gd name="csX517" fmla="*/ 444280 w 524894"/>
                <a:gd name="csY517" fmla="*/ 101718 h 211178"/>
                <a:gd name="csX518" fmla="*/ 440660 w 524894"/>
                <a:gd name="csY518" fmla="*/ 105871 h 211178"/>
                <a:gd name="csX519" fmla="*/ 436365 w 524894"/>
                <a:gd name="csY519" fmla="*/ 102394 h 211178"/>
                <a:gd name="csX520" fmla="*/ 430154 w 524894"/>
                <a:gd name="csY520" fmla="*/ 106728 h 211178"/>
                <a:gd name="csX521" fmla="*/ 423020 w 524894"/>
                <a:gd name="csY521" fmla="*/ 105242 h 211178"/>
                <a:gd name="csX522" fmla="*/ 427649 w 524894"/>
                <a:gd name="csY522" fmla="*/ 110957 h 211178"/>
                <a:gd name="csX523" fmla="*/ 430402 w 524894"/>
                <a:gd name="csY523" fmla="*/ 115196 h 211178"/>
                <a:gd name="csX524" fmla="*/ 430507 w 524894"/>
                <a:gd name="csY524" fmla="*/ 121768 h 211178"/>
                <a:gd name="csX525" fmla="*/ 435098 w 524894"/>
                <a:gd name="csY525" fmla="*/ 123245 h 211178"/>
                <a:gd name="csX526" fmla="*/ 437136 w 524894"/>
                <a:gd name="csY526" fmla="*/ 117863 h 211178"/>
                <a:gd name="csX527" fmla="*/ 440070 w 524894"/>
                <a:gd name="csY527" fmla="*/ 112414 h 211178"/>
                <a:gd name="csX528" fmla="*/ 440489 w 524894"/>
                <a:gd name="csY528" fmla="*/ 117186 h 211178"/>
                <a:gd name="csX529" fmla="*/ 444461 w 524894"/>
                <a:gd name="csY529" fmla="*/ 120035 h 211178"/>
                <a:gd name="csX530" fmla="*/ 449128 w 524894"/>
                <a:gd name="csY530" fmla="*/ 122111 h 211178"/>
                <a:gd name="csX531" fmla="*/ 454215 w 524894"/>
                <a:gd name="csY531" fmla="*/ 121559 h 211178"/>
                <a:gd name="csX532" fmla="*/ 455005 w 524894"/>
                <a:gd name="csY532" fmla="*/ 126597 h 211178"/>
                <a:gd name="csX533" fmla="*/ 459615 w 524894"/>
                <a:gd name="csY533" fmla="*/ 127874 h 211178"/>
                <a:gd name="csX534" fmla="*/ 465530 w 524894"/>
                <a:gd name="csY534" fmla="*/ 128607 h 211178"/>
                <a:gd name="csX535" fmla="*/ 469826 w 524894"/>
                <a:gd name="csY535" fmla="*/ 130750 h 211178"/>
                <a:gd name="csX536" fmla="*/ 475674 w 524894"/>
                <a:gd name="csY536" fmla="*/ 134103 h 211178"/>
                <a:gd name="csX537" fmla="*/ 480485 w 524894"/>
                <a:gd name="csY537" fmla="*/ 134551 h 211178"/>
                <a:gd name="csX538" fmla="*/ 485962 w 524894"/>
                <a:gd name="csY538" fmla="*/ 134608 h 211178"/>
                <a:gd name="csX539" fmla="*/ 487342 w 524894"/>
                <a:gd name="csY539" fmla="*/ 139199 h 211178"/>
                <a:gd name="csX540" fmla="*/ 491819 w 524894"/>
                <a:gd name="csY540" fmla="*/ 137103 h 211178"/>
                <a:gd name="csX541" fmla="*/ 489143 w 524894"/>
                <a:gd name="csY541" fmla="*/ 141504 h 211178"/>
                <a:gd name="csX542" fmla="*/ 491362 w 524894"/>
                <a:gd name="csY542" fmla="*/ 145857 h 211178"/>
                <a:gd name="csX543" fmla="*/ 492534 w 524894"/>
                <a:gd name="csY543" fmla="*/ 152429 h 211178"/>
                <a:gd name="csX544" fmla="*/ 496772 w 524894"/>
                <a:gd name="csY544" fmla="*/ 156858 h 211178"/>
                <a:gd name="csX545" fmla="*/ 500801 w 524894"/>
                <a:gd name="csY545" fmla="*/ 160449 h 211178"/>
                <a:gd name="csX546" fmla="*/ 496210 w 524894"/>
                <a:gd name="csY546" fmla="*/ 158773 h 211178"/>
                <a:gd name="csX547" fmla="*/ 494410 w 524894"/>
                <a:gd name="csY547" fmla="*/ 163345 h 211178"/>
                <a:gd name="csX548" fmla="*/ 497601 w 524894"/>
                <a:gd name="csY548" fmla="*/ 167326 h 211178"/>
                <a:gd name="csX549" fmla="*/ 496582 w 524894"/>
                <a:gd name="csY549" fmla="*/ 172289 h 211178"/>
                <a:gd name="csX550" fmla="*/ 500430 w 524894"/>
                <a:gd name="csY550" fmla="*/ 175699 h 211178"/>
                <a:gd name="csX551" fmla="*/ 505555 w 524894"/>
                <a:gd name="csY551" fmla="*/ 174698 h 211178"/>
                <a:gd name="csX552" fmla="*/ 511041 w 524894"/>
                <a:gd name="csY552" fmla="*/ 178146 h 211178"/>
                <a:gd name="csX553" fmla="*/ 514860 w 524894"/>
                <a:gd name="csY553" fmla="*/ 183595 h 211178"/>
                <a:gd name="csX554" fmla="*/ 517918 w 524894"/>
                <a:gd name="csY554" fmla="*/ 187310 h 211178"/>
                <a:gd name="csX555" fmla="*/ 335590 w 524894"/>
                <a:gd name="csY555" fmla="*/ 97070 h 211178"/>
                <a:gd name="csX556" fmla="*/ 340295 w 524894"/>
                <a:gd name="csY556" fmla="*/ 95774 h 211178"/>
                <a:gd name="csX557" fmla="*/ 345334 w 524894"/>
                <a:gd name="csY557" fmla="*/ 95279 h 211178"/>
                <a:gd name="csX558" fmla="*/ 340486 w 524894"/>
                <a:gd name="csY558" fmla="*/ 93031 h 211178"/>
                <a:gd name="csX559" fmla="*/ 334818 w 524894"/>
                <a:gd name="csY559" fmla="*/ 92403 h 211178"/>
                <a:gd name="csX560" fmla="*/ 346525 w 524894"/>
                <a:gd name="csY560" fmla="*/ 96108 h 211178"/>
                <a:gd name="csX561" fmla="*/ 351240 w 524894"/>
                <a:gd name="csY561" fmla="*/ 95413 h 211178"/>
                <a:gd name="csX562" fmla="*/ 357003 w 524894"/>
                <a:gd name="csY562" fmla="*/ 94346 h 211178"/>
                <a:gd name="csX563" fmla="*/ 351763 w 524894"/>
                <a:gd name="csY563" fmla="*/ 94127 h 211178"/>
                <a:gd name="csX564" fmla="*/ 346858 w 524894"/>
                <a:gd name="csY564" fmla="*/ 93927 h 211178"/>
                <a:gd name="csX565" fmla="*/ 353345 w 524894"/>
                <a:gd name="csY565" fmla="*/ 102851 h 211178"/>
                <a:gd name="csX566" fmla="*/ 352897 w 524894"/>
                <a:gd name="csY566" fmla="*/ 97127 h 211178"/>
                <a:gd name="csX567" fmla="*/ 353345 w 524894"/>
                <a:gd name="csY567" fmla="*/ 102851 h 211178"/>
                <a:gd name="csX568" fmla="*/ 381482 w 524894"/>
                <a:gd name="csY568" fmla="*/ 82868 h 211178"/>
                <a:gd name="csX569" fmla="*/ 377100 w 524894"/>
                <a:gd name="csY569" fmla="*/ 76534 h 211178"/>
                <a:gd name="csX570" fmla="*/ 375462 w 524894"/>
                <a:gd name="csY570" fmla="*/ 71200 h 211178"/>
                <a:gd name="csX571" fmla="*/ 375395 w 524894"/>
                <a:gd name="csY571" fmla="*/ 65694 h 211178"/>
                <a:gd name="csX572" fmla="*/ 380214 w 524894"/>
                <a:gd name="csY572" fmla="*/ 66123 h 211178"/>
                <a:gd name="csX573" fmla="*/ 386282 w 524894"/>
                <a:gd name="csY573" fmla="*/ 67866 h 211178"/>
                <a:gd name="csX574" fmla="*/ 382006 w 524894"/>
                <a:gd name="csY574" fmla="*/ 63580 h 211178"/>
                <a:gd name="csX575" fmla="*/ 382615 w 524894"/>
                <a:gd name="csY575" fmla="*/ 58474 h 211178"/>
                <a:gd name="csX576" fmla="*/ 384796 w 524894"/>
                <a:gd name="csY576" fmla="*/ 53331 h 211178"/>
                <a:gd name="csX577" fmla="*/ 380072 w 524894"/>
                <a:gd name="csY577" fmla="*/ 52531 h 211178"/>
                <a:gd name="csX578" fmla="*/ 376053 w 524894"/>
                <a:gd name="csY578" fmla="*/ 57293 h 211178"/>
                <a:gd name="csX579" fmla="*/ 376357 w 524894"/>
                <a:gd name="csY579" fmla="*/ 50845 h 211178"/>
                <a:gd name="csX580" fmla="*/ 374233 w 524894"/>
                <a:gd name="csY580" fmla="*/ 46568 h 211178"/>
                <a:gd name="csX581" fmla="*/ 370899 w 524894"/>
                <a:gd name="csY581" fmla="*/ 50940 h 211178"/>
                <a:gd name="csX582" fmla="*/ 369404 w 524894"/>
                <a:gd name="csY582" fmla="*/ 55493 h 211178"/>
                <a:gd name="csX583" fmla="*/ 372252 w 524894"/>
                <a:gd name="csY583" fmla="*/ 60322 h 211178"/>
                <a:gd name="csX584" fmla="*/ 371785 w 524894"/>
                <a:gd name="csY584" fmla="*/ 65961 h 211178"/>
                <a:gd name="csX585" fmla="*/ 373271 w 524894"/>
                <a:gd name="csY585" fmla="*/ 71200 h 211178"/>
                <a:gd name="csX586" fmla="*/ 374995 w 524894"/>
                <a:gd name="csY586" fmla="*/ 75867 h 211178"/>
                <a:gd name="csX587" fmla="*/ 377157 w 524894"/>
                <a:gd name="csY587" fmla="*/ 80363 h 211178"/>
                <a:gd name="csX588" fmla="*/ 381482 w 524894"/>
                <a:gd name="csY588" fmla="*/ 82868 h 211178"/>
                <a:gd name="csX589" fmla="*/ 373700 w 524894"/>
                <a:gd name="csY589" fmla="*/ 82287 h 211178"/>
                <a:gd name="csX590" fmla="*/ 372995 w 524894"/>
                <a:gd name="csY590" fmla="*/ 77029 h 211178"/>
                <a:gd name="csX591" fmla="*/ 370356 w 524894"/>
                <a:gd name="csY591" fmla="*/ 81715 h 211178"/>
                <a:gd name="csX592" fmla="*/ 371385 w 524894"/>
                <a:gd name="csY592" fmla="*/ 93403 h 211178"/>
                <a:gd name="csX593" fmla="*/ 376271 w 524894"/>
                <a:gd name="csY593" fmla="*/ 93260 h 211178"/>
                <a:gd name="csX594" fmla="*/ 373833 w 524894"/>
                <a:gd name="csY594" fmla="*/ 89164 h 211178"/>
                <a:gd name="csX595" fmla="*/ 369280 w 524894"/>
                <a:gd name="csY595" fmla="*/ 91440 h 211178"/>
                <a:gd name="csX596" fmla="*/ 360193 w 524894"/>
                <a:gd name="csY596" fmla="*/ 120549 h 211178"/>
                <a:gd name="csX597" fmla="*/ 366318 w 524894"/>
                <a:gd name="csY597" fmla="*/ 117968 h 211178"/>
                <a:gd name="csX598" fmla="*/ 364336 w 524894"/>
                <a:gd name="csY598" fmla="*/ 112900 h 211178"/>
                <a:gd name="csX599" fmla="*/ 355974 w 524894"/>
                <a:gd name="csY599" fmla="*/ 110729 h 211178"/>
                <a:gd name="csX600" fmla="*/ 352525 w 524894"/>
                <a:gd name="csY600" fmla="*/ 114110 h 211178"/>
                <a:gd name="csX601" fmla="*/ 358002 w 524894"/>
                <a:gd name="csY601" fmla="*/ 119549 h 211178"/>
                <a:gd name="csX602" fmla="*/ 408533 w 524894"/>
                <a:gd name="csY602" fmla="*/ 76839 h 211178"/>
                <a:gd name="csX603" fmla="*/ 413667 w 524894"/>
                <a:gd name="csY603" fmla="*/ 76067 h 211178"/>
                <a:gd name="csX604" fmla="*/ 411647 w 524894"/>
                <a:gd name="csY604" fmla="*/ 71476 h 211178"/>
                <a:gd name="csX605" fmla="*/ 406370 w 524894"/>
                <a:gd name="csY605" fmla="*/ 71743 h 211178"/>
                <a:gd name="csX606" fmla="*/ 405827 w 524894"/>
                <a:gd name="csY606" fmla="*/ 76696 h 211178"/>
                <a:gd name="csX607" fmla="*/ 403675 w 524894"/>
                <a:gd name="csY607" fmla="*/ 82973 h 211178"/>
                <a:gd name="csX608" fmla="*/ 409571 w 524894"/>
                <a:gd name="csY608" fmla="*/ 81811 h 211178"/>
                <a:gd name="csX609" fmla="*/ 404789 w 524894"/>
                <a:gd name="csY609" fmla="*/ 81611 h 211178"/>
                <a:gd name="csX610" fmla="*/ 410047 w 524894"/>
                <a:gd name="csY610" fmla="*/ 88564 h 211178"/>
                <a:gd name="csX611" fmla="*/ 411618 w 524894"/>
                <a:gd name="csY611" fmla="*/ 84059 h 211178"/>
                <a:gd name="csX612" fmla="*/ 406485 w 524894"/>
                <a:gd name="csY612" fmla="*/ 83449 h 211178"/>
                <a:gd name="csX613" fmla="*/ 408866 w 524894"/>
                <a:gd name="csY613" fmla="*/ 88383 h 211178"/>
                <a:gd name="csX614" fmla="*/ 400932 w 524894"/>
                <a:gd name="csY614" fmla="*/ 97565 h 211178"/>
                <a:gd name="csX615" fmla="*/ 402903 w 524894"/>
                <a:gd name="csY615" fmla="*/ 93231 h 211178"/>
                <a:gd name="csX616" fmla="*/ 397750 w 524894"/>
                <a:gd name="csY616" fmla="*/ 93993 h 211178"/>
                <a:gd name="csX617" fmla="*/ 400932 w 524894"/>
                <a:gd name="csY617" fmla="*/ 97565 h 211178"/>
                <a:gd name="csX618" fmla="*/ 407628 w 524894"/>
                <a:gd name="csY618" fmla="*/ 120720 h 211178"/>
                <a:gd name="csX619" fmla="*/ 407437 w 524894"/>
                <a:gd name="csY619" fmla="*/ 115558 h 211178"/>
                <a:gd name="csX620" fmla="*/ 404656 w 524894"/>
                <a:gd name="csY620" fmla="*/ 110919 h 211178"/>
                <a:gd name="csX621" fmla="*/ 398674 w 524894"/>
                <a:gd name="csY621" fmla="*/ 109547 h 211178"/>
                <a:gd name="csX622" fmla="*/ 393274 w 524894"/>
                <a:gd name="csY622" fmla="*/ 106985 h 211178"/>
                <a:gd name="csX623" fmla="*/ 388444 w 524894"/>
                <a:gd name="csY623" fmla="*/ 109138 h 211178"/>
                <a:gd name="csX624" fmla="*/ 381358 w 524894"/>
                <a:gd name="csY624" fmla="*/ 107414 h 211178"/>
                <a:gd name="csX625" fmla="*/ 376386 w 524894"/>
                <a:gd name="csY625" fmla="*/ 109367 h 211178"/>
                <a:gd name="csX626" fmla="*/ 374681 w 524894"/>
                <a:gd name="csY626" fmla="*/ 114081 h 211178"/>
                <a:gd name="csX627" fmla="*/ 379843 w 524894"/>
                <a:gd name="csY627" fmla="*/ 114605 h 211178"/>
                <a:gd name="csX628" fmla="*/ 385206 w 524894"/>
                <a:gd name="csY628" fmla="*/ 112243 h 211178"/>
                <a:gd name="csX629" fmla="*/ 391035 w 524894"/>
                <a:gd name="csY629" fmla="*/ 114824 h 211178"/>
                <a:gd name="csX630" fmla="*/ 397408 w 524894"/>
                <a:gd name="csY630" fmla="*/ 113853 h 211178"/>
                <a:gd name="csX631" fmla="*/ 401751 w 524894"/>
                <a:gd name="csY631" fmla="*/ 117168 h 211178"/>
                <a:gd name="csX632" fmla="*/ 407628 w 524894"/>
                <a:gd name="csY632" fmla="*/ 120720 h 211178"/>
                <a:gd name="csX633" fmla="*/ 327084 w 524894"/>
                <a:gd name="csY633" fmla="*/ 180395 h 211178"/>
                <a:gd name="csX634" fmla="*/ 329694 w 524894"/>
                <a:gd name="csY634" fmla="*/ 175784 h 211178"/>
                <a:gd name="csX635" fmla="*/ 324836 w 524894"/>
                <a:gd name="csY635" fmla="*/ 179023 h 211178"/>
                <a:gd name="csX636" fmla="*/ 330790 w 524894"/>
                <a:gd name="csY636" fmla="*/ 179213 h 211178"/>
                <a:gd name="csX637" fmla="*/ 335895 w 524894"/>
                <a:gd name="csY637" fmla="*/ 178108 h 211178"/>
                <a:gd name="csX638" fmla="*/ 331399 w 524894"/>
                <a:gd name="csY638" fmla="*/ 175146 h 211178"/>
                <a:gd name="csX639" fmla="*/ 346592 w 524894"/>
                <a:gd name="csY639" fmla="*/ 173517 h 211178"/>
                <a:gd name="csX640" fmla="*/ 353907 w 524894"/>
                <a:gd name="csY640" fmla="*/ 172565 h 211178"/>
                <a:gd name="csX641" fmla="*/ 358669 w 524894"/>
                <a:gd name="csY641" fmla="*/ 170279 h 211178"/>
                <a:gd name="csX642" fmla="*/ 354002 w 524894"/>
                <a:gd name="csY642" fmla="*/ 168621 h 211178"/>
                <a:gd name="csX643" fmla="*/ 349144 w 524894"/>
                <a:gd name="csY643" fmla="*/ 169022 h 211178"/>
                <a:gd name="csX644" fmla="*/ 346592 w 524894"/>
                <a:gd name="csY644" fmla="*/ 173517 h 211178"/>
                <a:gd name="csX645" fmla="*/ 319369 w 524894"/>
                <a:gd name="csY645" fmla="*/ 203721 h 211178"/>
                <a:gd name="csX646" fmla="*/ 324122 w 524894"/>
                <a:gd name="csY646" fmla="*/ 202492 h 211178"/>
                <a:gd name="csX647" fmla="*/ 328704 w 524894"/>
                <a:gd name="csY647" fmla="*/ 201111 h 211178"/>
                <a:gd name="csX648" fmla="*/ 333323 w 524894"/>
                <a:gd name="csY648" fmla="*/ 196987 h 211178"/>
                <a:gd name="csX649" fmla="*/ 337267 w 524894"/>
                <a:gd name="csY649" fmla="*/ 192072 h 211178"/>
                <a:gd name="csX650" fmla="*/ 338772 w 524894"/>
                <a:gd name="csY650" fmla="*/ 186548 h 211178"/>
                <a:gd name="csX651" fmla="*/ 333352 w 524894"/>
                <a:gd name="csY651" fmla="*/ 187062 h 211178"/>
                <a:gd name="csX652" fmla="*/ 329961 w 524894"/>
                <a:gd name="csY652" fmla="*/ 190472 h 211178"/>
                <a:gd name="csX653" fmla="*/ 324893 w 524894"/>
                <a:gd name="csY653" fmla="*/ 190577 h 211178"/>
                <a:gd name="csX654" fmla="*/ 320979 w 524894"/>
                <a:gd name="csY654" fmla="*/ 194234 h 211178"/>
                <a:gd name="csX655" fmla="*/ 319674 w 524894"/>
                <a:gd name="csY655" fmla="*/ 198854 h 211178"/>
                <a:gd name="csX656" fmla="*/ 317636 w 524894"/>
                <a:gd name="csY656" fmla="*/ 203435 h 211178"/>
                <a:gd name="csX657" fmla="*/ 409456 w 524894"/>
                <a:gd name="csY657" fmla="*/ 173727 h 211178"/>
                <a:gd name="csX658" fmla="*/ 412676 w 524894"/>
                <a:gd name="csY658" fmla="*/ 169898 h 211178"/>
                <a:gd name="csX659" fmla="*/ 414419 w 524894"/>
                <a:gd name="csY659" fmla="*/ 165354 h 211178"/>
                <a:gd name="csX660" fmla="*/ 409161 w 524894"/>
                <a:gd name="csY660" fmla="*/ 166964 h 211178"/>
                <a:gd name="csX661" fmla="*/ 407170 w 524894"/>
                <a:gd name="csY661" fmla="*/ 171955 h 211178"/>
                <a:gd name="csX662" fmla="*/ 402989 w 524894"/>
                <a:gd name="csY662" fmla="*/ 177794 h 211178"/>
                <a:gd name="csX663" fmla="*/ 407590 w 524894"/>
                <a:gd name="csY663" fmla="*/ 175432 h 211178"/>
                <a:gd name="csX664" fmla="*/ 402989 w 524894"/>
                <a:gd name="csY664" fmla="*/ 177794 h 2111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 ang="0">
                  <a:pos x="csX418" y="csY418"/>
                </a:cxn>
                <a:cxn ang="0">
                  <a:pos x="csX419" y="csY419"/>
                </a:cxn>
                <a:cxn ang="0">
                  <a:pos x="csX420" y="csY420"/>
                </a:cxn>
                <a:cxn ang="0">
                  <a:pos x="csX421" y="csY421"/>
                </a:cxn>
                <a:cxn ang="0">
                  <a:pos x="csX422" y="csY422"/>
                </a:cxn>
                <a:cxn ang="0">
                  <a:pos x="csX423" y="csY423"/>
                </a:cxn>
                <a:cxn ang="0">
                  <a:pos x="csX424" y="csY424"/>
                </a:cxn>
                <a:cxn ang="0">
                  <a:pos x="csX425" y="csY425"/>
                </a:cxn>
                <a:cxn ang="0">
                  <a:pos x="csX426" y="csY426"/>
                </a:cxn>
                <a:cxn ang="0">
                  <a:pos x="csX427" y="csY427"/>
                </a:cxn>
                <a:cxn ang="0">
                  <a:pos x="csX428" y="csY428"/>
                </a:cxn>
                <a:cxn ang="0">
                  <a:pos x="csX429" y="csY429"/>
                </a:cxn>
                <a:cxn ang="0">
                  <a:pos x="csX430" y="csY430"/>
                </a:cxn>
                <a:cxn ang="0">
                  <a:pos x="csX431" y="csY431"/>
                </a:cxn>
                <a:cxn ang="0">
                  <a:pos x="csX432" y="csY432"/>
                </a:cxn>
                <a:cxn ang="0">
                  <a:pos x="csX433" y="csY433"/>
                </a:cxn>
                <a:cxn ang="0">
                  <a:pos x="csX434" y="csY434"/>
                </a:cxn>
                <a:cxn ang="0">
                  <a:pos x="csX435" y="csY435"/>
                </a:cxn>
                <a:cxn ang="0">
                  <a:pos x="csX436" y="csY436"/>
                </a:cxn>
                <a:cxn ang="0">
                  <a:pos x="csX437" y="csY437"/>
                </a:cxn>
                <a:cxn ang="0">
                  <a:pos x="csX438" y="csY438"/>
                </a:cxn>
                <a:cxn ang="0">
                  <a:pos x="csX439" y="csY439"/>
                </a:cxn>
                <a:cxn ang="0">
                  <a:pos x="csX440" y="csY440"/>
                </a:cxn>
                <a:cxn ang="0">
                  <a:pos x="csX441" y="csY441"/>
                </a:cxn>
                <a:cxn ang="0">
                  <a:pos x="csX442" y="csY442"/>
                </a:cxn>
                <a:cxn ang="0">
                  <a:pos x="csX443" y="csY443"/>
                </a:cxn>
                <a:cxn ang="0">
                  <a:pos x="csX444" y="csY444"/>
                </a:cxn>
                <a:cxn ang="0">
                  <a:pos x="csX445" y="csY445"/>
                </a:cxn>
                <a:cxn ang="0">
                  <a:pos x="csX446" y="csY446"/>
                </a:cxn>
                <a:cxn ang="0">
                  <a:pos x="csX447" y="csY447"/>
                </a:cxn>
                <a:cxn ang="0">
                  <a:pos x="csX448" y="csY448"/>
                </a:cxn>
                <a:cxn ang="0">
                  <a:pos x="csX449" y="csY449"/>
                </a:cxn>
                <a:cxn ang="0">
                  <a:pos x="csX450" y="csY450"/>
                </a:cxn>
                <a:cxn ang="0">
                  <a:pos x="csX451" y="csY451"/>
                </a:cxn>
                <a:cxn ang="0">
                  <a:pos x="csX452" y="csY452"/>
                </a:cxn>
                <a:cxn ang="0">
                  <a:pos x="csX453" y="csY453"/>
                </a:cxn>
                <a:cxn ang="0">
                  <a:pos x="csX454" y="csY454"/>
                </a:cxn>
                <a:cxn ang="0">
                  <a:pos x="csX455" y="csY455"/>
                </a:cxn>
                <a:cxn ang="0">
                  <a:pos x="csX456" y="csY456"/>
                </a:cxn>
                <a:cxn ang="0">
                  <a:pos x="csX457" y="csY457"/>
                </a:cxn>
                <a:cxn ang="0">
                  <a:pos x="csX458" y="csY458"/>
                </a:cxn>
                <a:cxn ang="0">
                  <a:pos x="csX459" y="csY459"/>
                </a:cxn>
                <a:cxn ang="0">
                  <a:pos x="csX460" y="csY460"/>
                </a:cxn>
                <a:cxn ang="0">
                  <a:pos x="csX461" y="csY461"/>
                </a:cxn>
                <a:cxn ang="0">
                  <a:pos x="csX462" y="csY462"/>
                </a:cxn>
                <a:cxn ang="0">
                  <a:pos x="csX463" y="csY463"/>
                </a:cxn>
                <a:cxn ang="0">
                  <a:pos x="csX464" y="csY464"/>
                </a:cxn>
                <a:cxn ang="0">
                  <a:pos x="csX465" y="csY465"/>
                </a:cxn>
                <a:cxn ang="0">
                  <a:pos x="csX466" y="csY466"/>
                </a:cxn>
                <a:cxn ang="0">
                  <a:pos x="csX467" y="csY467"/>
                </a:cxn>
                <a:cxn ang="0">
                  <a:pos x="csX468" y="csY468"/>
                </a:cxn>
                <a:cxn ang="0">
                  <a:pos x="csX469" y="csY469"/>
                </a:cxn>
                <a:cxn ang="0">
                  <a:pos x="csX470" y="csY470"/>
                </a:cxn>
                <a:cxn ang="0">
                  <a:pos x="csX471" y="csY471"/>
                </a:cxn>
                <a:cxn ang="0">
                  <a:pos x="csX472" y="csY472"/>
                </a:cxn>
                <a:cxn ang="0">
                  <a:pos x="csX473" y="csY473"/>
                </a:cxn>
                <a:cxn ang="0">
                  <a:pos x="csX474" y="csY474"/>
                </a:cxn>
                <a:cxn ang="0">
                  <a:pos x="csX475" y="csY475"/>
                </a:cxn>
                <a:cxn ang="0">
                  <a:pos x="csX476" y="csY476"/>
                </a:cxn>
                <a:cxn ang="0">
                  <a:pos x="csX477" y="csY477"/>
                </a:cxn>
                <a:cxn ang="0">
                  <a:pos x="csX478" y="csY478"/>
                </a:cxn>
                <a:cxn ang="0">
                  <a:pos x="csX479" y="csY479"/>
                </a:cxn>
                <a:cxn ang="0">
                  <a:pos x="csX480" y="csY480"/>
                </a:cxn>
                <a:cxn ang="0">
                  <a:pos x="csX481" y="csY481"/>
                </a:cxn>
                <a:cxn ang="0">
                  <a:pos x="csX482" y="csY482"/>
                </a:cxn>
                <a:cxn ang="0">
                  <a:pos x="csX483" y="csY483"/>
                </a:cxn>
                <a:cxn ang="0">
                  <a:pos x="csX484" y="csY484"/>
                </a:cxn>
                <a:cxn ang="0">
                  <a:pos x="csX485" y="csY485"/>
                </a:cxn>
                <a:cxn ang="0">
                  <a:pos x="csX486" y="csY486"/>
                </a:cxn>
                <a:cxn ang="0">
                  <a:pos x="csX487" y="csY487"/>
                </a:cxn>
                <a:cxn ang="0">
                  <a:pos x="csX488" y="csY488"/>
                </a:cxn>
                <a:cxn ang="0">
                  <a:pos x="csX489" y="csY489"/>
                </a:cxn>
                <a:cxn ang="0">
                  <a:pos x="csX490" y="csY490"/>
                </a:cxn>
                <a:cxn ang="0">
                  <a:pos x="csX491" y="csY491"/>
                </a:cxn>
                <a:cxn ang="0">
                  <a:pos x="csX492" y="csY492"/>
                </a:cxn>
                <a:cxn ang="0">
                  <a:pos x="csX493" y="csY493"/>
                </a:cxn>
                <a:cxn ang="0">
                  <a:pos x="csX494" y="csY494"/>
                </a:cxn>
                <a:cxn ang="0">
                  <a:pos x="csX495" y="csY495"/>
                </a:cxn>
                <a:cxn ang="0">
                  <a:pos x="csX496" y="csY496"/>
                </a:cxn>
                <a:cxn ang="0">
                  <a:pos x="csX497" y="csY497"/>
                </a:cxn>
                <a:cxn ang="0">
                  <a:pos x="csX498" y="csY498"/>
                </a:cxn>
                <a:cxn ang="0">
                  <a:pos x="csX499" y="csY499"/>
                </a:cxn>
                <a:cxn ang="0">
                  <a:pos x="csX500" y="csY500"/>
                </a:cxn>
                <a:cxn ang="0">
                  <a:pos x="csX501" y="csY501"/>
                </a:cxn>
                <a:cxn ang="0">
                  <a:pos x="csX502" y="csY502"/>
                </a:cxn>
                <a:cxn ang="0">
                  <a:pos x="csX503" y="csY503"/>
                </a:cxn>
                <a:cxn ang="0">
                  <a:pos x="csX504" y="csY504"/>
                </a:cxn>
                <a:cxn ang="0">
                  <a:pos x="csX505" y="csY505"/>
                </a:cxn>
                <a:cxn ang="0">
                  <a:pos x="csX506" y="csY506"/>
                </a:cxn>
                <a:cxn ang="0">
                  <a:pos x="csX507" y="csY507"/>
                </a:cxn>
                <a:cxn ang="0">
                  <a:pos x="csX508" y="csY508"/>
                </a:cxn>
                <a:cxn ang="0">
                  <a:pos x="csX509" y="csY509"/>
                </a:cxn>
                <a:cxn ang="0">
                  <a:pos x="csX510" y="csY510"/>
                </a:cxn>
                <a:cxn ang="0">
                  <a:pos x="csX511" y="csY511"/>
                </a:cxn>
                <a:cxn ang="0">
                  <a:pos x="csX512" y="csY512"/>
                </a:cxn>
                <a:cxn ang="0">
                  <a:pos x="csX513" y="csY513"/>
                </a:cxn>
                <a:cxn ang="0">
                  <a:pos x="csX514" y="csY514"/>
                </a:cxn>
                <a:cxn ang="0">
                  <a:pos x="csX515" y="csY515"/>
                </a:cxn>
                <a:cxn ang="0">
                  <a:pos x="csX516" y="csY516"/>
                </a:cxn>
                <a:cxn ang="0">
                  <a:pos x="csX517" y="csY517"/>
                </a:cxn>
                <a:cxn ang="0">
                  <a:pos x="csX518" y="csY518"/>
                </a:cxn>
                <a:cxn ang="0">
                  <a:pos x="csX519" y="csY519"/>
                </a:cxn>
                <a:cxn ang="0">
                  <a:pos x="csX520" y="csY520"/>
                </a:cxn>
                <a:cxn ang="0">
                  <a:pos x="csX521" y="csY521"/>
                </a:cxn>
                <a:cxn ang="0">
                  <a:pos x="csX522" y="csY522"/>
                </a:cxn>
                <a:cxn ang="0">
                  <a:pos x="csX523" y="csY523"/>
                </a:cxn>
                <a:cxn ang="0">
                  <a:pos x="csX524" y="csY524"/>
                </a:cxn>
                <a:cxn ang="0">
                  <a:pos x="csX525" y="csY525"/>
                </a:cxn>
                <a:cxn ang="0">
                  <a:pos x="csX526" y="csY526"/>
                </a:cxn>
                <a:cxn ang="0">
                  <a:pos x="csX527" y="csY527"/>
                </a:cxn>
                <a:cxn ang="0">
                  <a:pos x="csX528" y="csY528"/>
                </a:cxn>
                <a:cxn ang="0">
                  <a:pos x="csX529" y="csY529"/>
                </a:cxn>
                <a:cxn ang="0">
                  <a:pos x="csX530" y="csY530"/>
                </a:cxn>
                <a:cxn ang="0">
                  <a:pos x="csX531" y="csY531"/>
                </a:cxn>
                <a:cxn ang="0">
                  <a:pos x="csX532" y="csY532"/>
                </a:cxn>
                <a:cxn ang="0">
                  <a:pos x="csX533" y="csY533"/>
                </a:cxn>
                <a:cxn ang="0">
                  <a:pos x="csX534" y="csY534"/>
                </a:cxn>
                <a:cxn ang="0">
                  <a:pos x="csX535" y="csY535"/>
                </a:cxn>
                <a:cxn ang="0">
                  <a:pos x="csX536" y="csY536"/>
                </a:cxn>
                <a:cxn ang="0">
                  <a:pos x="csX537" y="csY537"/>
                </a:cxn>
                <a:cxn ang="0">
                  <a:pos x="csX538" y="csY538"/>
                </a:cxn>
                <a:cxn ang="0">
                  <a:pos x="csX539" y="csY539"/>
                </a:cxn>
                <a:cxn ang="0">
                  <a:pos x="csX540" y="csY540"/>
                </a:cxn>
                <a:cxn ang="0">
                  <a:pos x="csX541" y="csY541"/>
                </a:cxn>
                <a:cxn ang="0">
                  <a:pos x="csX542" y="csY542"/>
                </a:cxn>
                <a:cxn ang="0">
                  <a:pos x="csX543" y="csY543"/>
                </a:cxn>
                <a:cxn ang="0">
                  <a:pos x="csX544" y="csY544"/>
                </a:cxn>
                <a:cxn ang="0">
                  <a:pos x="csX545" y="csY545"/>
                </a:cxn>
                <a:cxn ang="0">
                  <a:pos x="csX546" y="csY546"/>
                </a:cxn>
                <a:cxn ang="0">
                  <a:pos x="csX547" y="csY547"/>
                </a:cxn>
                <a:cxn ang="0">
                  <a:pos x="csX548" y="csY548"/>
                </a:cxn>
                <a:cxn ang="0">
                  <a:pos x="csX549" y="csY549"/>
                </a:cxn>
                <a:cxn ang="0">
                  <a:pos x="csX550" y="csY550"/>
                </a:cxn>
                <a:cxn ang="0">
                  <a:pos x="csX551" y="csY551"/>
                </a:cxn>
                <a:cxn ang="0">
                  <a:pos x="csX552" y="csY552"/>
                </a:cxn>
                <a:cxn ang="0">
                  <a:pos x="csX553" y="csY553"/>
                </a:cxn>
                <a:cxn ang="0">
                  <a:pos x="csX554" y="csY554"/>
                </a:cxn>
                <a:cxn ang="0">
                  <a:pos x="csX555" y="csY555"/>
                </a:cxn>
                <a:cxn ang="0">
                  <a:pos x="csX556" y="csY556"/>
                </a:cxn>
                <a:cxn ang="0">
                  <a:pos x="csX557" y="csY557"/>
                </a:cxn>
                <a:cxn ang="0">
                  <a:pos x="csX558" y="csY558"/>
                </a:cxn>
                <a:cxn ang="0">
                  <a:pos x="csX559" y="csY559"/>
                </a:cxn>
                <a:cxn ang="0">
                  <a:pos x="csX560" y="csY560"/>
                </a:cxn>
                <a:cxn ang="0">
                  <a:pos x="csX561" y="csY561"/>
                </a:cxn>
                <a:cxn ang="0">
                  <a:pos x="csX562" y="csY562"/>
                </a:cxn>
                <a:cxn ang="0">
                  <a:pos x="csX563" y="csY563"/>
                </a:cxn>
                <a:cxn ang="0">
                  <a:pos x="csX564" y="csY564"/>
                </a:cxn>
                <a:cxn ang="0">
                  <a:pos x="csX565" y="csY565"/>
                </a:cxn>
                <a:cxn ang="0">
                  <a:pos x="csX566" y="csY566"/>
                </a:cxn>
                <a:cxn ang="0">
                  <a:pos x="csX567" y="csY567"/>
                </a:cxn>
                <a:cxn ang="0">
                  <a:pos x="csX568" y="csY568"/>
                </a:cxn>
                <a:cxn ang="0">
                  <a:pos x="csX569" y="csY569"/>
                </a:cxn>
                <a:cxn ang="0">
                  <a:pos x="csX570" y="csY570"/>
                </a:cxn>
                <a:cxn ang="0">
                  <a:pos x="csX571" y="csY571"/>
                </a:cxn>
                <a:cxn ang="0">
                  <a:pos x="csX572" y="csY572"/>
                </a:cxn>
                <a:cxn ang="0">
                  <a:pos x="csX573" y="csY573"/>
                </a:cxn>
                <a:cxn ang="0">
                  <a:pos x="csX574" y="csY574"/>
                </a:cxn>
                <a:cxn ang="0">
                  <a:pos x="csX575" y="csY575"/>
                </a:cxn>
                <a:cxn ang="0">
                  <a:pos x="csX576" y="csY576"/>
                </a:cxn>
                <a:cxn ang="0">
                  <a:pos x="csX577" y="csY577"/>
                </a:cxn>
                <a:cxn ang="0">
                  <a:pos x="csX578" y="csY578"/>
                </a:cxn>
                <a:cxn ang="0">
                  <a:pos x="csX579" y="csY579"/>
                </a:cxn>
                <a:cxn ang="0">
                  <a:pos x="csX580" y="csY580"/>
                </a:cxn>
                <a:cxn ang="0">
                  <a:pos x="csX581" y="csY581"/>
                </a:cxn>
                <a:cxn ang="0">
                  <a:pos x="csX582" y="csY582"/>
                </a:cxn>
                <a:cxn ang="0">
                  <a:pos x="csX583" y="csY583"/>
                </a:cxn>
                <a:cxn ang="0">
                  <a:pos x="csX584" y="csY584"/>
                </a:cxn>
                <a:cxn ang="0">
                  <a:pos x="csX585" y="csY585"/>
                </a:cxn>
                <a:cxn ang="0">
                  <a:pos x="csX586" y="csY586"/>
                </a:cxn>
                <a:cxn ang="0">
                  <a:pos x="csX587" y="csY587"/>
                </a:cxn>
                <a:cxn ang="0">
                  <a:pos x="csX588" y="csY588"/>
                </a:cxn>
                <a:cxn ang="0">
                  <a:pos x="csX589" y="csY589"/>
                </a:cxn>
                <a:cxn ang="0">
                  <a:pos x="csX590" y="csY590"/>
                </a:cxn>
                <a:cxn ang="0">
                  <a:pos x="csX591" y="csY591"/>
                </a:cxn>
                <a:cxn ang="0">
                  <a:pos x="csX592" y="csY592"/>
                </a:cxn>
                <a:cxn ang="0">
                  <a:pos x="csX593" y="csY593"/>
                </a:cxn>
                <a:cxn ang="0">
                  <a:pos x="csX594" y="csY594"/>
                </a:cxn>
                <a:cxn ang="0">
                  <a:pos x="csX595" y="csY595"/>
                </a:cxn>
                <a:cxn ang="0">
                  <a:pos x="csX596" y="csY596"/>
                </a:cxn>
                <a:cxn ang="0">
                  <a:pos x="csX597" y="csY597"/>
                </a:cxn>
                <a:cxn ang="0">
                  <a:pos x="csX598" y="csY598"/>
                </a:cxn>
                <a:cxn ang="0">
                  <a:pos x="csX599" y="csY599"/>
                </a:cxn>
                <a:cxn ang="0">
                  <a:pos x="csX600" y="csY600"/>
                </a:cxn>
                <a:cxn ang="0">
                  <a:pos x="csX601" y="csY601"/>
                </a:cxn>
                <a:cxn ang="0">
                  <a:pos x="csX602" y="csY602"/>
                </a:cxn>
                <a:cxn ang="0">
                  <a:pos x="csX603" y="csY603"/>
                </a:cxn>
                <a:cxn ang="0">
                  <a:pos x="csX604" y="csY604"/>
                </a:cxn>
                <a:cxn ang="0">
                  <a:pos x="csX605" y="csY605"/>
                </a:cxn>
                <a:cxn ang="0">
                  <a:pos x="csX606" y="csY606"/>
                </a:cxn>
                <a:cxn ang="0">
                  <a:pos x="csX607" y="csY607"/>
                </a:cxn>
                <a:cxn ang="0">
                  <a:pos x="csX608" y="csY608"/>
                </a:cxn>
                <a:cxn ang="0">
                  <a:pos x="csX609" y="csY609"/>
                </a:cxn>
                <a:cxn ang="0">
                  <a:pos x="csX610" y="csY610"/>
                </a:cxn>
                <a:cxn ang="0">
                  <a:pos x="csX611" y="csY611"/>
                </a:cxn>
                <a:cxn ang="0">
                  <a:pos x="csX612" y="csY612"/>
                </a:cxn>
                <a:cxn ang="0">
                  <a:pos x="csX613" y="csY613"/>
                </a:cxn>
                <a:cxn ang="0">
                  <a:pos x="csX614" y="csY614"/>
                </a:cxn>
                <a:cxn ang="0">
                  <a:pos x="csX615" y="csY615"/>
                </a:cxn>
                <a:cxn ang="0">
                  <a:pos x="csX616" y="csY616"/>
                </a:cxn>
                <a:cxn ang="0">
                  <a:pos x="csX617" y="csY617"/>
                </a:cxn>
                <a:cxn ang="0">
                  <a:pos x="csX618" y="csY618"/>
                </a:cxn>
                <a:cxn ang="0">
                  <a:pos x="csX619" y="csY619"/>
                </a:cxn>
                <a:cxn ang="0">
                  <a:pos x="csX620" y="csY620"/>
                </a:cxn>
                <a:cxn ang="0">
                  <a:pos x="csX621" y="csY621"/>
                </a:cxn>
                <a:cxn ang="0">
                  <a:pos x="csX622" y="csY622"/>
                </a:cxn>
                <a:cxn ang="0">
                  <a:pos x="csX623" y="csY623"/>
                </a:cxn>
                <a:cxn ang="0">
                  <a:pos x="csX624" y="csY624"/>
                </a:cxn>
                <a:cxn ang="0">
                  <a:pos x="csX625" y="csY625"/>
                </a:cxn>
                <a:cxn ang="0">
                  <a:pos x="csX626" y="csY626"/>
                </a:cxn>
                <a:cxn ang="0">
                  <a:pos x="csX627" y="csY627"/>
                </a:cxn>
                <a:cxn ang="0">
                  <a:pos x="csX628" y="csY628"/>
                </a:cxn>
                <a:cxn ang="0">
                  <a:pos x="csX629" y="csY629"/>
                </a:cxn>
                <a:cxn ang="0">
                  <a:pos x="csX630" y="csY630"/>
                </a:cxn>
                <a:cxn ang="0">
                  <a:pos x="csX631" y="csY631"/>
                </a:cxn>
                <a:cxn ang="0">
                  <a:pos x="csX632" y="csY632"/>
                </a:cxn>
                <a:cxn ang="0">
                  <a:pos x="csX633" y="csY633"/>
                </a:cxn>
                <a:cxn ang="0">
                  <a:pos x="csX634" y="csY634"/>
                </a:cxn>
                <a:cxn ang="0">
                  <a:pos x="csX635" y="csY635"/>
                </a:cxn>
                <a:cxn ang="0">
                  <a:pos x="csX636" y="csY636"/>
                </a:cxn>
                <a:cxn ang="0">
                  <a:pos x="csX637" y="csY637"/>
                </a:cxn>
                <a:cxn ang="0">
                  <a:pos x="csX638" y="csY638"/>
                </a:cxn>
                <a:cxn ang="0">
                  <a:pos x="csX639" y="csY639"/>
                </a:cxn>
                <a:cxn ang="0">
                  <a:pos x="csX640" y="csY640"/>
                </a:cxn>
                <a:cxn ang="0">
                  <a:pos x="csX641" y="csY641"/>
                </a:cxn>
                <a:cxn ang="0">
                  <a:pos x="csX642" y="csY642"/>
                </a:cxn>
                <a:cxn ang="0">
                  <a:pos x="csX643" y="csY643"/>
                </a:cxn>
                <a:cxn ang="0">
                  <a:pos x="csX644" y="csY644"/>
                </a:cxn>
                <a:cxn ang="0">
                  <a:pos x="csX645" y="csY645"/>
                </a:cxn>
                <a:cxn ang="0">
                  <a:pos x="csX646" y="csY646"/>
                </a:cxn>
                <a:cxn ang="0">
                  <a:pos x="csX647" y="csY647"/>
                </a:cxn>
                <a:cxn ang="0">
                  <a:pos x="csX648" y="csY648"/>
                </a:cxn>
                <a:cxn ang="0">
                  <a:pos x="csX649" y="csY649"/>
                </a:cxn>
                <a:cxn ang="0">
                  <a:pos x="csX650" y="csY650"/>
                </a:cxn>
                <a:cxn ang="0">
                  <a:pos x="csX651" y="csY651"/>
                </a:cxn>
                <a:cxn ang="0">
                  <a:pos x="csX652" y="csY652"/>
                </a:cxn>
                <a:cxn ang="0">
                  <a:pos x="csX653" y="csY653"/>
                </a:cxn>
                <a:cxn ang="0">
                  <a:pos x="csX654" y="csY654"/>
                </a:cxn>
                <a:cxn ang="0">
                  <a:pos x="csX655" y="csY655"/>
                </a:cxn>
                <a:cxn ang="0">
                  <a:pos x="csX656" y="csY656"/>
                </a:cxn>
                <a:cxn ang="0">
                  <a:pos x="csX657" y="csY657"/>
                </a:cxn>
                <a:cxn ang="0">
                  <a:pos x="csX658" y="csY658"/>
                </a:cxn>
                <a:cxn ang="0">
                  <a:pos x="csX659" y="csY659"/>
                </a:cxn>
                <a:cxn ang="0">
                  <a:pos x="csX660" y="csY660"/>
                </a:cxn>
                <a:cxn ang="0">
                  <a:pos x="csX661" y="csY661"/>
                </a:cxn>
                <a:cxn ang="0">
                  <a:pos x="csX662" y="csY662"/>
                </a:cxn>
                <a:cxn ang="0">
                  <a:pos x="csX663" y="csY663"/>
                </a:cxn>
                <a:cxn ang="0">
                  <a:pos x="csX664" y="csY664"/>
                </a:cxn>
              </a:cxnLst>
              <a:rect l="l" t="t" r="r" b="b"/>
              <a:pathLst>
                <a:path w="524894" h="211178">
                  <a:moveTo>
                    <a:pt x="14445" y="41444"/>
                  </a:moveTo>
                  <a:lnTo>
                    <a:pt x="11435" y="37129"/>
                  </a:lnTo>
                  <a:lnTo>
                    <a:pt x="7406" y="33967"/>
                  </a:lnTo>
                  <a:lnTo>
                    <a:pt x="10216" y="38358"/>
                  </a:lnTo>
                  <a:lnTo>
                    <a:pt x="14445" y="41444"/>
                  </a:lnTo>
                  <a:close/>
                  <a:moveTo>
                    <a:pt x="30885" y="64256"/>
                  </a:moveTo>
                  <a:lnTo>
                    <a:pt x="32180" y="58884"/>
                  </a:lnTo>
                  <a:lnTo>
                    <a:pt x="27409" y="53398"/>
                  </a:lnTo>
                  <a:lnTo>
                    <a:pt x="21894" y="53226"/>
                  </a:lnTo>
                  <a:lnTo>
                    <a:pt x="25704" y="57893"/>
                  </a:lnTo>
                  <a:lnTo>
                    <a:pt x="29418" y="63370"/>
                  </a:lnTo>
                  <a:close/>
                  <a:moveTo>
                    <a:pt x="73995" y="49597"/>
                  </a:moveTo>
                  <a:lnTo>
                    <a:pt x="74834" y="44387"/>
                  </a:lnTo>
                  <a:lnTo>
                    <a:pt x="72119" y="49149"/>
                  </a:lnTo>
                  <a:close/>
                  <a:moveTo>
                    <a:pt x="84178" y="55179"/>
                  </a:moveTo>
                  <a:lnTo>
                    <a:pt x="80282" y="51083"/>
                  </a:lnTo>
                  <a:lnTo>
                    <a:pt x="84178" y="55179"/>
                  </a:lnTo>
                  <a:close/>
                  <a:moveTo>
                    <a:pt x="83101" y="59522"/>
                  </a:moveTo>
                  <a:lnTo>
                    <a:pt x="82787" y="54274"/>
                  </a:lnTo>
                  <a:lnTo>
                    <a:pt x="83101" y="59522"/>
                  </a:lnTo>
                  <a:close/>
                  <a:moveTo>
                    <a:pt x="91255" y="60618"/>
                  </a:moveTo>
                  <a:lnTo>
                    <a:pt x="86940" y="56465"/>
                  </a:lnTo>
                  <a:lnTo>
                    <a:pt x="91255" y="60618"/>
                  </a:lnTo>
                  <a:close/>
                  <a:moveTo>
                    <a:pt x="90369" y="62427"/>
                  </a:moveTo>
                  <a:lnTo>
                    <a:pt x="87274" y="58303"/>
                  </a:lnTo>
                  <a:lnTo>
                    <a:pt x="90369" y="62427"/>
                  </a:lnTo>
                  <a:close/>
                  <a:moveTo>
                    <a:pt x="429068" y="147943"/>
                  </a:moveTo>
                  <a:lnTo>
                    <a:pt x="432202" y="143076"/>
                  </a:lnTo>
                  <a:lnTo>
                    <a:pt x="429231" y="147571"/>
                  </a:lnTo>
                  <a:close/>
                  <a:moveTo>
                    <a:pt x="446328" y="148295"/>
                  </a:moveTo>
                  <a:lnTo>
                    <a:pt x="451243" y="146419"/>
                  </a:lnTo>
                  <a:lnTo>
                    <a:pt x="448385" y="141942"/>
                  </a:lnTo>
                  <a:lnTo>
                    <a:pt x="446261" y="146381"/>
                  </a:lnTo>
                  <a:close/>
                  <a:moveTo>
                    <a:pt x="448023" y="154725"/>
                  </a:moveTo>
                  <a:lnTo>
                    <a:pt x="450843" y="150476"/>
                  </a:lnTo>
                  <a:lnTo>
                    <a:pt x="446280" y="148419"/>
                  </a:lnTo>
                  <a:lnTo>
                    <a:pt x="446928" y="153467"/>
                  </a:lnTo>
                  <a:close/>
                  <a:moveTo>
                    <a:pt x="443651" y="159897"/>
                  </a:moveTo>
                  <a:lnTo>
                    <a:pt x="447147" y="156391"/>
                  </a:lnTo>
                  <a:lnTo>
                    <a:pt x="445537" y="151762"/>
                  </a:lnTo>
                  <a:lnTo>
                    <a:pt x="442127" y="157763"/>
                  </a:lnTo>
                  <a:close/>
                  <a:moveTo>
                    <a:pt x="469426" y="86535"/>
                  </a:moveTo>
                  <a:lnTo>
                    <a:pt x="467264" y="81239"/>
                  </a:lnTo>
                  <a:lnTo>
                    <a:pt x="466740" y="86249"/>
                  </a:lnTo>
                  <a:close/>
                  <a:moveTo>
                    <a:pt x="470512" y="95641"/>
                  </a:moveTo>
                  <a:lnTo>
                    <a:pt x="475760" y="94403"/>
                  </a:lnTo>
                  <a:lnTo>
                    <a:pt x="469931" y="92260"/>
                  </a:lnTo>
                  <a:lnTo>
                    <a:pt x="461863" y="91755"/>
                  </a:lnTo>
                  <a:lnTo>
                    <a:pt x="466406" y="93936"/>
                  </a:lnTo>
                  <a:close/>
                  <a:moveTo>
                    <a:pt x="108333" y="60846"/>
                  </a:moveTo>
                  <a:lnTo>
                    <a:pt x="108114" y="55560"/>
                  </a:lnTo>
                  <a:lnTo>
                    <a:pt x="104066" y="58141"/>
                  </a:lnTo>
                  <a:lnTo>
                    <a:pt x="108333" y="60846"/>
                  </a:lnTo>
                  <a:close/>
                  <a:moveTo>
                    <a:pt x="148166" y="24803"/>
                  </a:moveTo>
                  <a:lnTo>
                    <a:pt x="150872" y="20536"/>
                  </a:lnTo>
                  <a:lnTo>
                    <a:pt x="145938" y="19898"/>
                  </a:lnTo>
                  <a:lnTo>
                    <a:pt x="149443" y="23756"/>
                  </a:lnTo>
                  <a:close/>
                  <a:moveTo>
                    <a:pt x="348106" y="28099"/>
                  </a:moveTo>
                  <a:lnTo>
                    <a:pt x="345477" y="23680"/>
                  </a:lnTo>
                  <a:lnTo>
                    <a:pt x="348106" y="28099"/>
                  </a:lnTo>
                  <a:close/>
                  <a:moveTo>
                    <a:pt x="360879" y="20155"/>
                  </a:moveTo>
                  <a:lnTo>
                    <a:pt x="361794" y="15402"/>
                  </a:lnTo>
                  <a:lnTo>
                    <a:pt x="359860" y="20051"/>
                  </a:lnTo>
                  <a:close/>
                  <a:moveTo>
                    <a:pt x="378872" y="45882"/>
                  </a:moveTo>
                  <a:lnTo>
                    <a:pt x="383244" y="41663"/>
                  </a:lnTo>
                  <a:lnTo>
                    <a:pt x="378034" y="42072"/>
                  </a:lnTo>
                  <a:close/>
                  <a:moveTo>
                    <a:pt x="39239" y="76124"/>
                  </a:moveTo>
                  <a:lnTo>
                    <a:pt x="37781" y="71229"/>
                  </a:lnTo>
                  <a:lnTo>
                    <a:pt x="39239" y="76124"/>
                  </a:lnTo>
                  <a:close/>
                  <a:moveTo>
                    <a:pt x="45487" y="94288"/>
                  </a:moveTo>
                  <a:lnTo>
                    <a:pt x="45773" y="89164"/>
                  </a:lnTo>
                  <a:lnTo>
                    <a:pt x="43525" y="84859"/>
                  </a:lnTo>
                  <a:lnTo>
                    <a:pt x="42182" y="91469"/>
                  </a:lnTo>
                  <a:close/>
                  <a:moveTo>
                    <a:pt x="53479" y="101870"/>
                  </a:moveTo>
                  <a:lnTo>
                    <a:pt x="50631" y="97079"/>
                  </a:lnTo>
                  <a:lnTo>
                    <a:pt x="53450" y="101661"/>
                  </a:lnTo>
                  <a:close/>
                  <a:moveTo>
                    <a:pt x="60003" y="113967"/>
                  </a:moveTo>
                  <a:lnTo>
                    <a:pt x="58003" y="107138"/>
                  </a:lnTo>
                  <a:lnTo>
                    <a:pt x="59165" y="112491"/>
                  </a:lnTo>
                  <a:close/>
                  <a:moveTo>
                    <a:pt x="112153" y="75515"/>
                  </a:moveTo>
                  <a:lnTo>
                    <a:pt x="108543" y="71200"/>
                  </a:lnTo>
                  <a:lnTo>
                    <a:pt x="111448" y="75315"/>
                  </a:lnTo>
                  <a:close/>
                  <a:moveTo>
                    <a:pt x="129536" y="111005"/>
                  </a:moveTo>
                  <a:lnTo>
                    <a:pt x="132012" y="104890"/>
                  </a:lnTo>
                  <a:lnTo>
                    <a:pt x="127345" y="102147"/>
                  </a:lnTo>
                  <a:lnTo>
                    <a:pt x="125764" y="96689"/>
                  </a:lnTo>
                  <a:lnTo>
                    <a:pt x="124725" y="91660"/>
                  </a:lnTo>
                  <a:lnTo>
                    <a:pt x="120163" y="93136"/>
                  </a:lnTo>
                  <a:lnTo>
                    <a:pt x="114048" y="96232"/>
                  </a:lnTo>
                  <a:lnTo>
                    <a:pt x="119001" y="97670"/>
                  </a:lnTo>
                  <a:lnTo>
                    <a:pt x="122011" y="102023"/>
                  </a:lnTo>
                  <a:lnTo>
                    <a:pt x="123240" y="106738"/>
                  </a:lnTo>
                  <a:lnTo>
                    <a:pt x="127717" y="109157"/>
                  </a:lnTo>
                  <a:close/>
                  <a:moveTo>
                    <a:pt x="164359" y="87926"/>
                  </a:moveTo>
                  <a:lnTo>
                    <a:pt x="167436" y="84030"/>
                  </a:lnTo>
                  <a:lnTo>
                    <a:pt x="162997" y="87259"/>
                  </a:lnTo>
                  <a:close/>
                  <a:moveTo>
                    <a:pt x="146319" y="113015"/>
                  </a:moveTo>
                  <a:lnTo>
                    <a:pt x="150005" y="107985"/>
                  </a:lnTo>
                  <a:lnTo>
                    <a:pt x="146862" y="104233"/>
                  </a:lnTo>
                  <a:lnTo>
                    <a:pt x="142052" y="106890"/>
                  </a:lnTo>
                  <a:lnTo>
                    <a:pt x="141776" y="112138"/>
                  </a:lnTo>
                  <a:close/>
                  <a:moveTo>
                    <a:pt x="106104" y="147143"/>
                  </a:moveTo>
                  <a:lnTo>
                    <a:pt x="105809" y="142037"/>
                  </a:lnTo>
                  <a:lnTo>
                    <a:pt x="110209" y="143999"/>
                  </a:lnTo>
                  <a:lnTo>
                    <a:pt x="114096" y="141085"/>
                  </a:lnTo>
                  <a:lnTo>
                    <a:pt x="117725" y="144409"/>
                  </a:lnTo>
                  <a:lnTo>
                    <a:pt x="120677" y="139456"/>
                  </a:lnTo>
                  <a:lnTo>
                    <a:pt x="121906" y="134093"/>
                  </a:lnTo>
                  <a:lnTo>
                    <a:pt x="122211" y="127940"/>
                  </a:lnTo>
                  <a:lnTo>
                    <a:pt x="122926" y="120425"/>
                  </a:lnTo>
                  <a:lnTo>
                    <a:pt x="122306" y="114996"/>
                  </a:lnTo>
                  <a:lnTo>
                    <a:pt x="124316" y="110348"/>
                  </a:lnTo>
                  <a:lnTo>
                    <a:pt x="121277" y="105471"/>
                  </a:lnTo>
                  <a:lnTo>
                    <a:pt x="115943" y="101537"/>
                  </a:lnTo>
                  <a:lnTo>
                    <a:pt x="110752" y="100403"/>
                  </a:lnTo>
                  <a:lnTo>
                    <a:pt x="106933" y="96355"/>
                  </a:lnTo>
                  <a:lnTo>
                    <a:pt x="106324" y="90469"/>
                  </a:lnTo>
                  <a:lnTo>
                    <a:pt x="105981" y="84973"/>
                  </a:lnTo>
                  <a:lnTo>
                    <a:pt x="100361" y="83773"/>
                  </a:lnTo>
                  <a:lnTo>
                    <a:pt x="95589" y="81344"/>
                  </a:lnTo>
                  <a:lnTo>
                    <a:pt x="97179" y="76724"/>
                  </a:lnTo>
                  <a:lnTo>
                    <a:pt x="97399" y="71276"/>
                  </a:lnTo>
                  <a:lnTo>
                    <a:pt x="96999" y="66256"/>
                  </a:lnTo>
                  <a:lnTo>
                    <a:pt x="91445" y="65361"/>
                  </a:lnTo>
                  <a:lnTo>
                    <a:pt x="84492" y="61618"/>
                  </a:lnTo>
                  <a:lnTo>
                    <a:pt x="80796" y="57436"/>
                  </a:lnTo>
                  <a:lnTo>
                    <a:pt x="75244" y="49845"/>
                  </a:lnTo>
                  <a:lnTo>
                    <a:pt x="70700" y="47035"/>
                  </a:lnTo>
                  <a:lnTo>
                    <a:pt x="67623" y="42892"/>
                  </a:lnTo>
                  <a:lnTo>
                    <a:pt x="61565" y="43425"/>
                  </a:lnTo>
                  <a:lnTo>
                    <a:pt x="58860" y="38605"/>
                  </a:lnTo>
                  <a:lnTo>
                    <a:pt x="54936" y="33357"/>
                  </a:lnTo>
                  <a:lnTo>
                    <a:pt x="49783" y="29728"/>
                  </a:lnTo>
                  <a:lnTo>
                    <a:pt x="44925" y="25651"/>
                  </a:lnTo>
                  <a:lnTo>
                    <a:pt x="39991" y="22994"/>
                  </a:lnTo>
                  <a:lnTo>
                    <a:pt x="36286" y="19117"/>
                  </a:lnTo>
                  <a:lnTo>
                    <a:pt x="32428" y="13050"/>
                  </a:lnTo>
                  <a:lnTo>
                    <a:pt x="30466" y="8706"/>
                  </a:lnTo>
                  <a:lnTo>
                    <a:pt x="26742" y="5458"/>
                  </a:lnTo>
                  <a:lnTo>
                    <a:pt x="21618" y="5315"/>
                  </a:lnTo>
                  <a:lnTo>
                    <a:pt x="15131" y="4611"/>
                  </a:lnTo>
                  <a:lnTo>
                    <a:pt x="9349" y="3572"/>
                  </a:lnTo>
                  <a:lnTo>
                    <a:pt x="4682" y="-152"/>
                  </a:lnTo>
                  <a:lnTo>
                    <a:pt x="-471" y="277"/>
                  </a:lnTo>
                  <a:lnTo>
                    <a:pt x="634" y="5230"/>
                  </a:lnTo>
                  <a:lnTo>
                    <a:pt x="2453" y="9878"/>
                  </a:lnTo>
                  <a:lnTo>
                    <a:pt x="6654" y="14612"/>
                  </a:lnTo>
                  <a:lnTo>
                    <a:pt x="11388" y="19051"/>
                  </a:lnTo>
                  <a:lnTo>
                    <a:pt x="15159" y="23508"/>
                  </a:lnTo>
                  <a:lnTo>
                    <a:pt x="20532" y="25842"/>
                  </a:lnTo>
                  <a:lnTo>
                    <a:pt x="23408" y="29852"/>
                  </a:lnTo>
                  <a:lnTo>
                    <a:pt x="27361" y="34243"/>
                  </a:lnTo>
                  <a:lnTo>
                    <a:pt x="28409" y="39748"/>
                  </a:lnTo>
                  <a:lnTo>
                    <a:pt x="33390" y="43072"/>
                  </a:lnTo>
                  <a:lnTo>
                    <a:pt x="37477" y="45616"/>
                  </a:lnTo>
                  <a:lnTo>
                    <a:pt x="40792" y="49226"/>
                  </a:lnTo>
                  <a:lnTo>
                    <a:pt x="42392" y="54312"/>
                  </a:lnTo>
                  <a:lnTo>
                    <a:pt x="44125" y="60275"/>
                  </a:lnTo>
                  <a:lnTo>
                    <a:pt x="46011" y="65828"/>
                  </a:lnTo>
                  <a:lnTo>
                    <a:pt x="51555" y="70333"/>
                  </a:lnTo>
                  <a:lnTo>
                    <a:pt x="53812" y="74991"/>
                  </a:lnTo>
                  <a:lnTo>
                    <a:pt x="57127" y="79220"/>
                  </a:lnTo>
                  <a:lnTo>
                    <a:pt x="59860" y="84049"/>
                  </a:lnTo>
                  <a:lnTo>
                    <a:pt x="62337" y="89040"/>
                  </a:lnTo>
                  <a:lnTo>
                    <a:pt x="64070" y="93698"/>
                  </a:lnTo>
                  <a:lnTo>
                    <a:pt x="64776" y="99070"/>
                  </a:lnTo>
                  <a:lnTo>
                    <a:pt x="67614" y="103794"/>
                  </a:lnTo>
                  <a:lnTo>
                    <a:pt x="71138" y="108633"/>
                  </a:lnTo>
                  <a:lnTo>
                    <a:pt x="75444" y="114243"/>
                  </a:lnTo>
                  <a:lnTo>
                    <a:pt x="80492" y="118434"/>
                  </a:lnTo>
                  <a:lnTo>
                    <a:pt x="86835" y="127235"/>
                  </a:lnTo>
                  <a:lnTo>
                    <a:pt x="92055" y="131388"/>
                  </a:lnTo>
                  <a:lnTo>
                    <a:pt x="96065" y="134255"/>
                  </a:lnTo>
                  <a:lnTo>
                    <a:pt x="100018" y="138742"/>
                  </a:lnTo>
                  <a:lnTo>
                    <a:pt x="103247" y="142637"/>
                  </a:lnTo>
                  <a:lnTo>
                    <a:pt x="105809" y="146924"/>
                  </a:lnTo>
                  <a:close/>
                  <a:moveTo>
                    <a:pt x="238768" y="123387"/>
                  </a:moveTo>
                  <a:lnTo>
                    <a:pt x="241750" y="118825"/>
                  </a:lnTo>
                  <a:lnTo>
                    <a:pt x="241283" y="112272"/>
                  </a:lnTo>
                  <a:lnTo>
                    <a:pt x="238397" y="116748"/>
                  </a:lnTo>
                  <a:lnTo>
                    <a:pt x="238206" y="122597"/>
                  </a:lnTo>
                  <a:close/>
                  <a:moveTo>
                    <a:pt x="222424" y="124587"/>
                  </a:moveTo>
                  <a:lnTo>
                    <a:pt x="231987" y="119939"/>
                  </a:lnTo>
                  <a:lnTo>
                    <a:pt x="237578" y="117301"/>
                  </a:lnTo>
                  <a:lnTo>
                    <a:pt x="240159" y="112462"/>
                  </a:lnTo>
                  <a:lnTo>
                    <a:pt x="239731" y="107157"/>
                  </a:lnTo>
                  <a:lnTo>
                    <a:pt x="243788" y="103328"/>
                  </a:lnTo>
                  <a:lnTo>
                    <a:pt x="244236" y="98156"/>
                  </a:lnTo>
                  <a:lnTo>
                    <a:pt x="240997" y="93898"/>
                  </a:lnTo>
                  <a:lnTo>
                    <a:pt x="244922" y="89878"/>
                  </a:lnTo>
                  <a:lnTo>
                    <a:pt x="246894" y="85525"/>
                  </a:lnTo>
                  <a:lnTo>
                    <a:pt x="251713" y="84182"/>
                  </a:lnTo>
                  <a:lnTo>
                    <a:pt x="255980" y="81935"/>
                  </a:lnTo>
                  <a:lnTo>
                    <a:pt x="257742" y="76610"/>
                  </a:lnTo>
                  <a:lnTo>
                    <a:pt x="256647" y="71562"/>
                  </a:lnTo>
                  <a:lnTo>
                    <a:pt x="257056" y="66190"/>
                  </a:lnTo>
                  <a:lnTo>
                    <a:pt x="259733" y="60989"/>
                  </a:lnTo>
                  <a:lnTo>
                    <a:pt x="265515" y="60341"/>
                  </a:lnTo>
                  <a:lnTo>
                    <a:pt x="270982" y="60932"/>
                  </a:lnTo>
                  <a:lnTo>
                    <a:pt x="270506" y="55922"/>
                  </a:lnTo>
                  <a:lnTo>
                    <a:pt x="266344" y="53312"/>
                  </a:lnTo>
                  <a:lnTo>
                    <a:pt x="261981" y="48378"/>
                  </a:lnTo>
                  <a:lnTo>
                    <a:pt x="260495" y="43844"/>
                  </a:lnTo>
                  <a:lnTo>
                    <a:pt x="259009" y="37824"/>
                  </a:lnTo>
                  <a:lnTo>
                    <a:pt x="255942" y="33957"/>
                  </a:lnTo>
                  <a:lnTo>
                    <a:pt x="254027" y="29566"/>
                  </a:lnTo>
                  <a:lnTo>
                    <a:pt x="252570" y="24946"/>
                  </a:lnTo>
                  <a:lnTo>
                    <a:pt x="257762" y="24775"/>
                  </a:lnTo>
                  <a:lnTo>
                    <a:pt x="255542" y="20232"/>
                  </a:lnTo>
                  <a:lnTo>
                    <a:pt x="252399" y="16041"/>
                  </a:lnTo>
                  <a:lnTo>
                    <a:pt x="247265" y="15898"/>
                  </a:lnTo>
                  <a:lnTo>
                    <a:pt x="242121" y="15431"/>
                  </a:lnTo>
                  <a:lnTo>
                    <a:pt x="236844" y="15555"/>
                  </a:lnTo>
                  <a:lnTo>
                    <a:pt x="233758" y="19965"/>
                  </a:lnTo>
                  <a:lnTo>
                    <a:pt x="233072" y="25070"/>
                  </a:lnTo>
                  <a:lnTo>
                    <a:pt x="232635" y="30462"/>
                  </a:lnTo>
                  <a:lnTo>
                    <a:pt x="228872" y="33738"/>
                  </a:lnTo>
                  <a:lnTo>
                    <a:pt x="229234" y="38615"/>
                  </a:lnTo>
                  <a:lnTo>
                    <a:pt x="225900" y="42358"/>
                  </a:lnTo>
                  <a:lnTo>
                    <a:pt x="224681" y="47578"/>
                  </a:lnTo>
                  <a:lnTo>
                    <a:pt x="222804" y="52017"/>
                  </a:lnTo>
                  <a:lnTo>
                    <a:pt x="217452" y="52464"/>
                  </a:lnTo>
                  <a:lnTo>
                    <a:pt x="213089" y="54884"/>
                  </a:lnTo>
                  <a:lnTo>
                    <a:pt x="208155" y="53617"/>
                  </a:lnTo>
                  <a:lnTo>
                    <a:pt x="203460" y="51121"/>
                  </a:lnTo>
                  <a:lnTo>
                    <a:pt x="198602" y="51016"/>
                  </a:lnTo>
                  <a:lnTo>
                    <a:pt x="195030" y="54531"/>
                  </a:lnTo>
                  <a:lnTo>
                    <a:pt x="191658" y="58074"/>
                  </a:lnTo>
                  <a:lnTo>
                    <a:pt x="186733" y="58236"/>
                  </a:lnTo>
                  <a:lnTo>
                    <a:pt x="181599" y="58046"/>
                  </a:lnTo>
                  <a:lnTo>
                    <a:pt x="177056" y="60236"/>
                  </a:lnTo>
                  <a:lnTo>
                    <a:pt x="172913" y="56912"/>
                  </a:lnTo>
                  <a:lnTo>
                    <a:pt x="169236" y="52988"/>
                  </a:lnTo>
                  <a:lnTo>
                    <a:pt x="166312" y="48426"/>
                  </a:lnTo>
                  <a:lnTo>
                    <a:pt x="161426" y="49921"/>
                  </a:lnTo>
                  <a:lnTo>
                    <a:pt x="159016" y="54217"/>
                  </a:lnTo>
                  <a:lnTo>
                    <a:pt x="158187" y="59703"/>
                  </a:lnTo>
                  <a:lnTo>
                    <a:pt x="157901" y="65132"/>
                  </a:lnTo>
                  <a:lnTo>
                    <a:pt x="161302" y="70428"/>
                  </a:lnTo>
                  <a:lnTo>
                    <a:pt x="160092" y="75858"/>
                  </a:lnTo>
                  <a:lnTo>
                    <a:pt x="164026" y="80468"/>
                  </a:lnTo>
                  <a:lnTo>
                    <a:pt x="168159" y="85183"/>
                  </a:lnTo>
                  <a:lnTo>
                    <a:pt x="170465" y="91412"/>
                  </a:lnTo>
                  <a:lnTo>
                    <a:pt x="170989" y="96498"/>
                  </a:lnTo>
                  <a:lnTo>
                    <a:pt x="171389" y="102223"/>
                  </a:lnTo>
                  <a:lnTo>
                    <a:pt x="172550" y="107138"/>
                  </a:lnTo>
                  <a:lnTo>
                    <a:pt x="176799" y="109405"/>
                  </a:lnTo>
                  <a:lnTo>
                    <a:pt x="182209" y="109881"/>
                  </a:lnTo>
                  <a:lnTo>
                    <a:pt x="186952" y="109262"/>
                  </a:lnTo>
                  <a:lnTo>
                    <a:pt x="190172" y="113405"/>
                  </a:lnTo>
                  <a:lnTo>
                    <a:pt x="195087" y="113567"/>
                  </a:lnTo>
                  <a:lnTo>
                    <a:pt x="202783" y="112624"/>
                  </a:lnTo>
                  <a:lnTo>
                    <a:pt x="207622" y="113100"/>
                  </a:lnTo>
                  <a:lnTo>
                    <a:pt x="213194" y="115215"/>
                  </a:lnTo>
                  <a:lnTo>
                    <a:pt x="217899" y="114234"/>
                  </a:lnTo>
                  <a:lnTo>
                    <a:pt x="222062" y="117834"/>
                  </a:lnTo>
                  <a:lnTo>
                    <a:pt x="222157" y="122997"/>
                  </a:lnTo>
                  <a:close/>
                  <a:moveTo>
                    <a:pt x="321560" y="92260"/>
                  </a:moveTo>
                  <a:lnTo>
                    <a:pt x="325332" y="87564"/>
                  </a:lnTo>
                  <a:lnTo>
                    <a:pt x="320874" y="85897"/>
                  </a:lnTo>
                  <a:lnTo>
                    <a:pt x="316521" y="88935"/>
                  </a:lnTo>
                  <a:lnTo>
                    <a:pt x="320550" y="92107"/>
                  </a:lnTo>
                  <a:close/>
                  <a:moveTo>
                    <a:pt x="279154" y="144076"/>
                  </a:moveTo>
                  <a:lnTo>
                    <a:pt x="284117" y="142609"/>
                  </a:lnTo>
                  <a:lnTo>
                    <a:pt x="286346" y="137665"/>
                  </a:lnTo>
                  <a:lnTo>
                    <a:pt x="287603" y="133008"/>
                  </a:lnTo>
                  <a:lnTo>
                    <a:pt x="287346" y="127464"/>
                  </a:lnTo>
                  <a:lnTo>
                    <a:pt x="287632" y="122549"/>
                  </a:lnTo>
                  <a:lnTo>
                    <a:pt x="288479" y="116863"/>
                  </a:lnTo>
                  <a:lnTo>
                    <a:pt x="286793" y="111595"/>
                  </a:lnTo>
                  <a:lnTo>
                    <a:pt x="289289" y="107138"/>
                  </a:lnTo>
                  <a:lnTo>
                    <a:pt x="293470" y="104699"/>
                  </a:lnTo>
                  <a:lnTo>
                    <a:pt x="296347" y="109119"/>
                  </a:lnTo>
                  <a:lnTo>
                    <a:pt x="294747" y="113748"/>
                  </a:lnTo>
                  <a:lnTo>
                    <a:pt x="296804" y="119615"/>
                  </a:lnTo>
                  <a:lnTo>
                    <a:pt x="301919" y="123159"/>
                  </a:lnTo>
                  <a:lnTo>
                    <a:pt x="300129" y="129883"/>
                  </a:lnTo>
                  <a:lnTo>
                    <a:pt x="304072" y="133027"/>
                  </a:lnTo>
                  <a:lnTo>
                    <a:pt x="307396" y="129102"/>
                  </a:lnTo>
                  <a:lnTo>
                    <a:pt x="312702" y="127626"/>
                  </a:lnTo>
                  <a:lnTo>
                    <a:pt x="316511" y="124016"/>
                  </a:lnTo>
                  <a:lnTo>
                    <a:pt x="312473" y="120968"/>
                  </a:lnTo>
                  <a:lnTo>
                    <a:pt x="308806" y="117291"/>
                  </a:lnTo>
                  <a:lnTo>
                    <a:pt x="310444" y="112529"/>
                  </a:lnTo>
                  <a:lnTo>
                    <a:pt x="308739" y="107138"/>
                  </a:lnTo>
                  <a:lnTo>
                    <a:pt x="305624" y="101928"/>
                  </a:lnTo>
                  <a:lnTo>
                    <a:pt x="301815" y="97384"/>
                  </a:lnTo>
                  <a:lnTo>
                    <a:pt x="305034" y="93450"/>
                  </a:lnTo>
                  <a:lnTo>
                    <a:pt x="309882" y="91669"/>
                  </a:lnTo>
                  <a:lnTo>
                    <a:pt x="313921" y="87926"/>
                  </a:lnTo>
                  <a:lnTo>
                    <a:pt x="316740" y="84002"/>
                  </a:lnTo>
                  <a:lnTo>
                    <a:pt x="322551" y="84640"/>
                  </a:lnTo>
                  <a:lnTo>
                    <a:pt x="323560" y="79677"/>
                  </a:lnTo>
                  <a:lnTo>
                    <a:pt x="318703" y="79401"/>
                  </a:lnTo>
                  <a:lnTo>
                    <a:pt x="313711" y="81249"/>
                  </a:lnTo>
                  <a:lnTo>
                    <a:pt x="308768" y="83497"/>
                  </a:lnTo>
                  <a:lnTo>
                    <a:pt x="303691" y="82811"/>
                  </a:lnTo>
                  <a:lnTo>
                    <a:pt x="299271" y="86002"/>
                  </a:lnTo>
                  <a:lnTo>
                    <a:pt x="294223" y="89126"/>
                  </a:lnTo>
                  <a:lnTo>
                    <a:pt x="291041" y="85078"/>
                  </a:lnTo>
                  <a:lnTo>
                    <a:pt x="287251" y="81973"/>
                  </a:lnTo>
                  <a:lnTo>
                    <a:pt x="285651" y="76515"/>
                  </a:lnTo>
                  <a:lnTo>
                    <a:pt x="286193" y="71200"/>
                  </a:lnTo>
                  <a:lnTo>
                    <a:pt x="288070" y="66523"/>
                  </a:lnTo>
                  <a:lnTo>
                    <a:pt x="292756" y="64637"/>
                  </a:lnTo>
                  <a:lnTo>
                    <a:pt x="298147" y="65913"/>
                  </a:lnTo>
                  <a:lnTo>
                    <a:pt x="304367" y="64523"/>
                  </a:lnTo>
                  <a:lnTo>
                    <a:pt x="309139" y="64942"/>
                  </a:lnTo>
                  <a:lnTo>
                    <a:pt x="313997" y="64913"/>
                  </a:lnTo>
                  <a:lnTo>
                    <a:pt x="319121" y="64999"/>
                  </a:lnTo>
                  <a:lnTo>
                    <a:pt x="324293" y="67152"/>
                  </a:lnTo>
                  <a:lnTo>
                    <a:pt x="330637" y="66409"/>
                  </a:lnTo>
                  <a:lnTo>
                    <a:pt x="336562" y="65142"/>
                  </a:lnTo>
                  <a:lnTo>
                    <a:pt x="338762" y="59770"/>
                  </a:lnTo>
                  <a:lnTo>
                    <a:pt x="342277" y="56131"/>
                  </a:lnTo>
                  <a:lnTo>
                    <a:pt x="344439" y="51674"/>
                  </a:lnTo>
                  <a:lnTo>
                    <a:pt x="339476" y="51121"/>
                  </a:lnTo>
                  <a:lnTo>
                    <a:pt x="336895" y="56055"/>
                  </a:lnTo>
                  <a:lnTo>
                    <a:pt x="332209" y="59255"/>
                  </a:lnTo>
                  <a:lnTo>
                    <a:pt x="325722" y="59646"/>
                  </a:lnTo>
                  <a:lnTo>
                    <a:pt x="320988" y="59037"/>
                  </a:lnTo>
                  <a:lnTo>
                    <a:pt x="315445" y="59694"/>
                  </a:lnTo>
                  <a:lnTo>
                    <a:pt x="310587" y="58265"/>
                  </a:lnTo>
                  <a:lnTo>
                    <a:pt x="304244" y="57408"/>
                  </a:lnTo>
                  <a:lnTo>
                    <a:pt x="298967" y="55474"/>
                  </a:lnTo>
                  <a:lnTo>
                    <a:pt x="293813" y="54264"/>
                  </a:lnTo>
                  <a:lnTo>
                    <a:pt x="292623" y="59027"/>
                  </a:lnTo>
                  <a:lnTo>
                    <a:pt x="287536" y="58970"/>
                  </a:lnTo>
                  <a:lnTo>
                    <a:pt x="285241" y="63408"/>
                  </a:lnTo>
                  <a:lnTo>
                    <a:pt x="283908" y="68219"/>
                  </a:lnTo>
                  <a:lnTo>
                    <a:pt x="281259" y="72667"/>
                  </a:lnTo>
                  <a:lnTo>
                    <a:pt x="282431" y="78829"/>
                  </a:lnTo>
                  <a:lnTo>
                    <a:pt x="278954" y="83792"/>
                  </a:lnTo>
                  <a:lnTo>
                    <a:pt x="276916" y="88450"/>
                  </a:lnTo>
                  <a:lnTo>
                    <a:pt x="276506" y="94174"/>
                  </a:lnTo>
                  <a:lnTo>
                    <a:pt x="274944" y="98708"/>
                  </a:lnTo>
                  <a:lnTo>
                    <a:pt x="273154" y="103252"/>
                  </a:lnTo>
                  <a:lnTo>
                    <a:pt x="269782" y="106785"/>
                  </a:lnTo>
                  <a:lnTo>
                    <a:pt x="270458" y="111710"/>
                  </a:lnTo>
                  <a:lnTo>
                    <a:pt x="271525" y="116815"/>
                  </a:lnTo>
                  <a:lnTo>
                    <a:pt x="277573" y="115739"/>
                  </a:lnTo>
                  <a:lnTo>
                    <a:pt x="278659" y="121682"/>
                  </a:lnTo>
                  <a:lnTo>
                    <a:pt x="279183" y="126769"/>
                  </a:lnTo>
                  <a:lnTo>
                    <a:pt x="277325" y="131922"/>
                  </a:lnTo>
                  <a:lnTo>
                    <a:pt x="275878" y="137580"/>
                  </a:lnTo>
                  <a:lnTo>
                    <a:pt x="276230" y="142704"/>
                  </a:lnTo>
                  <a:close/>
                  <a:moveTo>
                    <a:pt x="311854" y="140732"/>
                  </a:moveTo>
                  <a:lnTo>
                    <a:pt x="313749" y="135551"/>
                  </a:lnTo>
                  <a:lnTo>
                    <a:pt x="314578" y="130531"/>
                  </a:lnTo>
                  <a:lnTo>
                    <a:pt x="309739" y="132931"/>
                  </a:lnTo>
                  <a:lnTo>
                    <a:pt x="309435" y="138142"/>
                  </a:lnTo>
                  <a:close/>
                  <a:moveTo>
                    <a:pt x="304996" y="141380"/>
                  </a:moveTo>
                  <a:lnTo>
                    <a:pt x="305491" y="135865"/>
                  </a:lnTo>
                  <a:lnTo>
                    <a:pt x="304996" y="141380"/>
                  </a:lnTo>
                  <a:close/>
                  <a:moveTo>
                    <a:pt x="207079" y="163888"/>
                  </a:moveTo>
                  <a:lnTo>
                    <a:pt x="212203" y="161211"/>
                  </a:lnTo>
                  <a:lnTo>
                    <a:pt x="199964" y="159268"/>
                  </a:lnTo>
                  <a:lnTo>
                    <a:pt x="202393" y="163573"/>
                  </a:lnTo>
                  <a:close/>
                  <a:moveTo>
                    <a:pt x="217490" y="183404"/>
                  </a:moveTo>
                  <a:lnTo>
                    <a:pt x="215556" y="179023"/>
                  </a:lnTo>
                  <a:lnTo>
                    <a:pt x="216947" y="173793"/>
                  </a:lnTo>
                  <a:lnTo>
                    <a:pt x="213422" y="169622"/>
                  </a:lnTo>
                  <a:lnTo>
                    <a:pt x="208441" y="170069"/>
                  </a:lnTo>
                  <a:lnTo>
                    <a:pt x="203259" y="169945"/>
                  </a:lnTo>
                  <a:lnTo>
                    <a:pt x="199002" y="166955"/>
                  </a:lnTo>
                  <a:lnTo>
                    <a:pt x="197106" y="162373"/>
                  </a:lnTo>
                  <a:lnTo>
                    <a:pt x="191515" y="159401"/>
                  </a:lnTo>
                  <a:lnTo>
                    <a:pt x="186695" y="157525"/>
                  </a:lnTo>
                  <a:lnTo>
                    <a:pt x="181581" y="156687"/>
                  </a:lnTo>
                  <a:lnTo>
                    <a:pt x="177199" y="153077"/>
                  </a:lnTo>
                  <a:lnTo>
                    <a:pt x="174389" y="156963"/>
                  </a:lnTo>
                  <a:lnTo>
                    <a:pt x="169341" y="158706"/>
                  </a:lnTo>
                  <a:lnTo>
                    <a:pt x="162330" y="158496"/>
                  </a:lnTo>
                  <a:lnTo>
                    <a:pt x="156996" y="158592"/>
                  </a:lnTo>
                  <a:lnTo>
                    <a:pt x="151986" y="157458"/>
                  </a:lnTo>
                  <a:lnTo>
                    <a:pt x="149624" y="153048"/>
                  </a:lnTo>
                  <a:lnTo>
                    <a:pt x="143661" y="150724"/>
                  </a:lnTo>
                  <a:lnTo>
                    <a:pt x="138975" y="149724"/>
                  </a:lnTo>
                  <a:lnTo>
                    <a:pt x="134813" y="147066"/>
                  </a:lnTo>
                  <a:lnTo>
                    <a:pt x="129859" y="148133"/>
                  </a:lnTo>
                  <a:lnTo>
                    <a:pt x="124802" y="148028"/>
                  </a:lnTo>
                  <a:lnTo>
                    <a:pt x="120058" y="150943"/>
                  </a:lnTo>
                  <a:lnTo>
                    <a:pt x="117429" y="155010"/>
                  </a:lnTo>
                  <a:lnTo>
                    <a:pt x="113181" y="157611"/>
                  </a:lnTo>
                  <a:lnTo>
                    <a:pt x="119011" y="158744"/>
                  </a:lnTo>
                  <a:lnTo>
                    <a:pt x="124240" y="159773"/>
                  </a:lnTo>
                  <a:lnTo>
                    <a:pt x="125488" y="164583"/>
                  </a:lnTo>
                  <a:lnTo>
                    <a:pt x="130155" y="166240"/>
                  </a:lnTo>
                  <a:lnTo>
                    <a:pt x="137898" y="167278"/>
                  </a:lnTo>
                  <a:lnTo>
                    <a:pt x="141880" y="169965"/>
                  </a:lnTo>
                  <a:lnTo>
                    <a:pt x="148605" y="171136"/>
                  </a:lnTo>
                  <a:lnTo>
                    <a:pt x="155606" y="170679"/>
                  </a:lnTo>
                  <a:lnTo>
                    <a:pt x="163025" y="170850"/>
                  </a:lnTo>
                  <a:lnTo>
                    <a:pt x="168855" y="173279"/>
                  </a:lnTo>
                  <a:lnTo>
                    <a:pt x="174256" y="175975"/>
                  </a:lnTo>
                  <a:lnTo>
                    <a:pt x="179133" y="176975"/>
                  </a:lnTo>
                  <a:lnTo>
                    <a:pt x="184209" y="177708"/>
                  </a:lnTo>
                  <a:lnTo>
                    <a:pt x="189315" y="177508"/>
                  </a:lnTo>
                  <a:lnTo>
                    <a:pt x="194239" y="178451"/>
                  </a:lnTo>
                  <a:lnTo>
                    <a:pt x="199497" y="178394"/>
                  </a:lnTo>
                  <a:lnTo>
                    <a:pt x="204688" y="178528"/>
                  </a:lnTo>
                  <a:lnTo>
                    <a:pt x="209470" y="180290"/>
                  </a:lnTo>
                  <a:lnTo>
                    <a:pt x="214356" y="181090"/>
                  </a:lnTo>
                  <a:close/>
                  <a:moveTo>
                    <a:pt x="224596" y="184281"/>
                  </a:moveTo>
                  <a:lnTo>
                    <a:pt x="228787" y="180328"/>
                  </a:lnTo>
                  <a:lnTo>
                    <a:pt x="225491" y="174213"/>
                  </a:lnTo>
                  <a:lnTo>
                    <a:pt x="218966" y="175003"/>
                  </a:lnTo>
                  <a:lnTo>
                    <a:pt x="221995" y="179328"/>
                  </a:lnTo>
                  <a:lnTo>
                    <a:pt x="223738" y="184138"/>
                  </a:lnTo>
                  <a:close/>
                  <a:moveTo>
                    <a:pt x="238302" y="185576"/>
                  </a:moveTo>
                  <a:lnTo>
                    <a:pt x="241464" y="181128"/>
                  </a:lnTo>
                  <a:lnTo>
                    <a:pt x="238673" y="176127"/>
                  </a:lnTo>
                  <a:lnTo>
                    <a:pt x="234834" y="179137"/>
                  </a:lnTo>
                  <a:lnTo>
                    <a:pt x="232235" y="183843"/>
                  </a:lnTo>
                  <a:lnTo>
                    <a:pt x="237245" y="185081"/>
                  </a:lnTo>
                  <a:close/>
                  <a:moveTo>
                    <a:pt x="287384" y="154210"/>
                  </a:moveTo>
                  <a:lnTo>
                    <a:pt x="288718" y="148581"/>
                  </a:lnTo>
                  <a:lnTo>
                    <a:pt x="287384" y="154210"/>
                  </a:lnTo>
                  <a:close/>
                  <a:moveTo>
                    <a:pt x="312768" y="144019"/>
                  </a:moveTo>
                  <a:lnTo>
                    <a:pt x="316188" y="140675"/>
                  </a:lnTo>
                  <a:lnTo>
                    <a:pt x="317178" y="135865"/>
                  </a:lnTo>
                  <a:lnTo>
                    <a:pt x="318769" y="130788"/>
                  </a:lnTo>
                  <a:lnTo>
                    <a:pt x="315311" y="134874"/>
                  </a:lnTo>
                  <a:lnTo>
                    <a:pt x="313235" y="139227"/>
                  </a:lnTo>
                  <a:lnTo>
                    <a:pt x="312768" y="144019"/>
                  </a:lnTo>
                  <a:close/>
                  <a:moveTo>
                    <a:pt x="245731" y="187557"/>
                  </a:moveTo>
                  <a:lnTo>
                    <a:pt x="251656" y="186243"/>
                  </a:lnTo>
                  <a:lnTo>
                    <a:pt x="257019" y="184347"/>
                  </a:lnTo>
                  <a:lnTo>
                    <a:pt x="261733" y="182023"/>
                  </a:lnTo>
                  <a:lnTo>
                    <a:pt x="266315" y="184138"/>
                  </a:lnTo>
                  <a:lnTo>
                    <a:pt x="270754" y="181166"/>
                  </a:lnTo>
                  <a:lnTo>
                    <a:pt x="266744" y="177023"/>
                  </a:lnTo>
                  <a:lnTo>
                    <a:pt x="261838" y="177632"/>
                  </a:lnTo>
                  <a:lnTo>
                    <a:pt x="257123" y="174794"/>
                  </a:lnTo>
                  <a:lnTo>
                    <a:pt x="258514" y="179775"/>
                  </a:lnTo>
                  <a:lnTo>
                    <a:pt x="254485" y="182528"/>
                  </a:lnTo>
                  <a:lnTo>
                    <a:pt x="251313" y="178737"/>
                  </a:lnTo>
                  <a:lnTo>
                    <a:pt x="246293" y="179109"/>
                  </a:lnTo>
                  <a:lnTo>
                    <a:pt x="242969" y="182757"/>
                  </a:lnTo>
                  <a:lnTo>
                    <a:pt x="245731" y="187557"/>
                  </a:lnTo>
                  <a:close/>
                  <a:moveTo>
                    <a:pt x="283460" y="202997"/>
                  </a:moveTo>
                  <a:lnTo>
                    <a:pt x="288165" y="200226"/>
                  </a:lnTo>
                  <a:lnTo>
                    <a:pt x="285794" y="195549"/>
                  </a:lnTo>
                  <a:lnTo>
                    <a:pt x="281336" y="192186"/>
                  </a:lnTo>
                  <a:lnTo>
                    <a:pt x="275726" y="191101"/>
                  </a:lnTo>
                  <a:lnTo>
                    <a:pt x="270363" y="191205"/>
                  </a:lnTo>
                  <a:lnTo>
                    <a:pt x="271573" y="195930"/>
                  </a:lnTo>
                  <a:lnTo>
                    <a:pt x="276392" y="197987"/>
                  </a:lnTo>
                  <a:lnTo>
                    <a:pt x="279936" y="201483"/>
                  </a:lnTo>
                  <a:close/>
                  <a:moveTo>
                    <a:pt x="291432" y="185652"/>
                  </a:moveTo>
                  <a:lnTo>
                    <a:pt x="297442" y="183766"/>
                  </a:lnTo>
                  <a:lnTo>
                    <a:pt x="302995" y="183576"/>
                  </a:lnTo>
                  <a:lnTo>
                    <a:pt x="308872" y="182385"/>
                  </a:lnTo>
                  <a:lnTo>
                    <a:pt x="312892" y="179242"/>
                  </a:lnTo>
                  <a:lnTo>
                    <a:pt x="313187" y="174241"/>
                  </a:lnTo>
                  <a:lnTo>
                    <a:pt x="309806" y="178451"/>
                  </a:lnTo>
                  <a:lnTo>
                    <a:pt x="306148" y="181633"/>
                  </a:lnTo>
                  <a:lnTo>
                    <a:pt x="298786" y="179785"/>
                  </a:lnTo>
                  <a:lnTo>
                    <a:pt x="291832" y="178737"/>
                  </a:lnTo>
                  <a:lnTo>
                    <a:pt x="287156" y="176689"/>
                  </a:lnTo>
                  <a:lnTo>
                    <a:pt x="281812" y="178471"/>
                  </a:lnTo>
                  <a:lnTo>
                    <a:pt x="277688" y="181080"/>
                  </a:lnTo>
                  <a:lnTo>
                    <a:pt x="282222" y="184119"/>
                  </a:lnTo>
                  <a:lnTo>
                    <a:pt x="286974" y="184376"/>
                  </a:lnTo>
                  <a:close/>
                  <a:moveTo>
                    <a:pt x="318655" y="180909"/>
                  </a:moveTo>
                  <a:lnTo>
                    <a:pt x="323046" y="177385"/>
                  </a:lnTo>
                  <a:lnTo>
                    <a:pt x="316740" y="179947"/>
                  </a:lnTo>
                  <a:close/>
                  <a:moveTo>
                    <a:pt x="309778" y="211027"/>
                  </a:moveTo>
                  <a:lnTo>
                    <a:pt x="314502" y="208636"/>
                  </a:lnTo>
                  <a:lnTo>
                    <a:pt x="309625" y="208970"/>
                  </a:lnTo>
                  <a:close/>
                  <a:moveTo>
                    <a:pt x="481923" y="179280"/>
                  </a:moveTo>
                  <a:lnTo>
                    <a:pt x="489038" y="178432"/>
                  </a:lnTo>
                  <a:lnTo>
                    <a:pt x="493219" y="176080"/>
                  </a:lnTo>
                  <a:lnTo>
                    <a:pt x="496248" y="172355"/>
                  </a:lnTo>
                  <a:lnTo>
                    <a:pt x="498849" y="167983"/>
                  </a:lnTo>
                  <a:lnTo>
                    <a:pt x="492248" y="165707"/>
                  </a:lnTo>
                  <a:lnTo>
                    <a:pt x="487704" y="167612"/>
                  </a:lnTo>
                  <a:lnTo>
                    <a:pt x="483885" y="173032"/>
                  </a:lnTo>
                  <a:lnTo>
                    <a:pt x="481808" y="177432"/>
                  </a:lnTo>
                  <a:close/>
                  <a:moveTo>
                    <a:pt x="519299" y="187833"/>
                  </a:moveTo>
                  <a:lnTo>
                    <a:pt x="521613" y="159278"/>
                  </a:lnTo>
                  <a:lnTo>
                    <a:pt x="520909" y="154534"/>
                  </a:lnTo>
                  <a:lnTo>
                    <a:pt x="524423" y="104480"/>
                  </a:lnTo>
                  <a:lnTo>
                    <a:pt x="519089" y="102223"/>
                  </a:lnTo>
                  <a:lnTo>
                    <a:pt x="514384" y="100832"/>
                  </a:lnTo>
                  <a:lnTo>
                    <a:pt x="509003" y="100432"/>
                  </a:lnTo>
                  <a:lnTo>
                    <a:pt x="502249" y="96784"/>
                  </a:lnTo>
                  <a:lnTo>
                    <a:pt x="491409" y="91707"/>
                  </a:lnTo>
                  <a:lnTo>
                    <a:pt x="484571" y="91621"/>
                  </a:lnTo>
                  <a:lnTo>
                    <a:pt x="480637" y="94927"/>
                  </a:lnTo>
                  <a:lnTo>
                    <a:pt x="477770" y="99032"/>
                  </a:lnTo>
                  <a:lnTo>
                    <a:pt x="472188" y="99384"/>
                  </a:lnTo>
                  <a:lnTo>
                    <a:pt x="470254" y="103766"/>
                  </a:lnTo>
                  <a:lnTo>
                    <a:pt x="466511" y="106795"/>
                  </a:lnTo>
                  <a:lnTo>
                    <a:pt x="462825" y="111633"/>
                  </a:lnTo>
                  <a:lnTo>
                    <a:pt x="456701" y="114405"/>
                  </a:lnTo>
                  <a:lnTo>
                    <a:pt x="453500" y="109681"/>
                  </a:lnTo>
                  <a:lnTo>
                    <a:pt x="451871" y="104566"/>
                  </a:lnTo>
                  <a:lnTo>
                    <a:pt x="447280" y="102213"/>
                  </a:lnTo>
                  <a:lnTo>
                    <a:pt x="445728" y="97394"/>
                  </a:lnTo>
                  <a:lnTo>
                    <a:pt x="445585" y="92250"/>
                  </a:lnTo>
                  <a:lnTo>
                    <a:pt x="447319" y="87221"/>
                  </a:lnTo>
                  <a:lnTo>
                    <a:pt x="445623" y="82335"/>
                  </a:lnTo>
                  <a:lnTo>
                    <a:pt x="440165" y="80601"/>
                  </a:lnTo>
                  <a:lnTo>
                    <a:pt x="435460" y="78163"/>
                  </a:lnTo>
                  <a:lnTo>
                    <a:pt x="430631" y="75858"/>
                  </a:lnTo>
                  <a:lnTo>
                    <a:pt x="425354" y="76067"/>
                  </a:lnTo>
                  <a:lnTo>
                    <a:pt x="421134" y="79839"/>
                  </a:lnTo>
                  <a:lnTo>
                    <a:pt x="415029" y="81210"/>
                  </a:lnTo>
                  <a:lnTo>
                    <a:pt x="412495" y="86849"/>
                  </a:lnTo>
                  <a:lnTo>
                    <a:pt x="415572" y="90545"/>
                  </a:lnTo>
                  <a:lnTo>
                    <a:pt x="421534" y="90945"/>
                  </a:lnTo>
                  <a:lnTo>
                    <a:pt x="421486" y="96517"/>
                  </a:lnTo>
                  <a:lnTo>
                    <a:pt x="425192" y="100384"/>
                  </a:lnTo>
                  <a:lnTo>
                    <a:pt x="430526" y="99946"/>
                  </a:lnTo>
                  <a:lnTo>
                    <a:pt x="435593" y="99499"/>
                  </a:lnTo>
                  <a:lnTo>
                    <a:pt x="440499" y="98556"/>
                  </a:lnTo>
                  <a:lnTo>
                    <a:pt x="444280" y="101718"/>
                  </a:lnTo>
                  <a:lnTo>
                    <a:pt x="440660" y="105871"/>
                  </a:lnTo>
                  <a:lnTo>
                    <a:pt x="436365" y="102394"/>
                  </a:lnTo>
                  <a:lnTo>
                    <a:pt x="430154" y="106728"/>
                  </a:lnTo>
                  <a:lnTo>
                    <a:pt x="423020" y="105242"/>
                  </a:lnTo>
                  <a:lnTo>
                    <a:pt x="427649" y="110957"/>
                  </a:lnTo>
                  <a:lnTo>
                    <a:pt x="430402" y="115196"/>
                  </a:lnTo>
                  <a:lnTo>
                    <a:pt x="430507" y="121768"/>
                  </a:lnTo>
                  <a:lnTo>
                    <a:pt x="435098" y="123245"/>
                  </a:lnTo>
                  <a:lnTo>
                    <a:pt x="437136" y="117863"/>
                  </a:lnTo>
                  <a:lnTo>
                    <a:pt x="440070" y="112414"/>
                  </a:lnTo>
                  <a:lnTo>
                    <a:pt x="440489" y="117186"/>
                  </a:lnTo>
                  <a:lnTo>
                    <a:pt x="444461" y="120035"/>
                  </a:lnTo>
                  <a:lnTo>
                    <a:pt x="449128" y="122111"/>
                  </a:lnTo>
                  <a:lnTo>
                    <a:pt x="454215" y="121559"/>
                  </a:lnTo>
                  <a:lnTo>
                    <a:pt x="455005" y="126597"/>
                  </a:lnTo>
                  <a:lnTo>
                    <a:pt x="459615" y="127874"/>
                  </a:lnTo>
                  <a:lnTo>
                    <a:pt x="465530" y="128607"/>
                  </a:lnTo>
                  <a:lnTo>
                    <a:pt x="469826" y="130750"/>
                  </a:lnTo>
                  <a:lnTo>
                    <a:pt x="475674" y="134103"/>
                  </a:lnTo>
                  <a:lnTo>
                    <a:pt x="480485" y="134551"/>
                  </a:lnTo>
                  <a:lnTo>
                    <a:pt x="485962" y="134608"/>
                  </a:lnTo>
                  <a:lnTo>
                    <a:pt x="487342" y="139199"/>
                  </a:lnTo>
                  <a:lnTo>
                    <a:pt x="491819" y="137103"/>
                  </a:lnTo>
                  <a:lnTo>
                    <a:pt x="489143" y="141504"/>
                  </a:lnTo>
                  <a:lnTo>
                    <a:pt x="491362" y="145857"/>
                  </a:lnTo>
                  <a:lnTo>
                    <a:pt x="492534" y="152429"/>
                  </a:lnTo>
                  <a:lnTo>
                    <a:pt x="496772" y="156858"/>
                  </a:lnTo>
                  <a:lnTo>
                    <a:pt x="500801" y="160449"/>
                  </a:lnTo>
                  <a:lnTo>
                    <a:pt x="496210" y="158773"/>
                  </a:lnTo>
                  <a:lnTo>
                    <a:pt x="494410" y="163345"/>
                  </a:lnTo>
                  <a:lnTo>
                    <a:pt x="497601" y="167326"/>
                  </a:lnTo>
                  <a:lnTo>
                    <a:pt x="496582" y="172289"/>
                  </a:lnTo>
                  <a:lnTo>
                    <a:pt x="500430" y="175699"/>
                  </a:lnTo>
                  <a:lnTo>
                    <a:pt x="505555" y="174698"/>
                  </a:lnTo>
                  <a:lnTo>
                    <a:pt x="511041" y="178146"/>
                  </a:lnTo>
                  <a:lnTo>
                    <a:pt x="514860" y="183595"/>
                  </a:lnTo>
                  <a:lnTo>
                    <a:pt x="517918" y="187310"/>
                  </a:lnTo>
                  <a:close/>
                  <a:moveTo>
                    <a:pt x="335590" y="97070"/>
                  </a:moveTo>
                  <a:lnTo>
                    <a:pt x="340295" y="95774"/>
                  </a:lnTo>
                  <a:lnTo>
                    <a:pt x="345334" y="95279"/>
                  </a:lnTo>
                  <a:lnTo>
                    <a:pt x="340486" y="93031"/>
                  </a:lnTo>
                  <a:lnTo>
                    <a:pt x="334818" y="92403"/>
                  </a:lnTo>
                  <a:close/>
                  <a:moveTo>
                    <a:pt x="346525" y="96108"/>
                  </a:moveTo>
                  <a:lnTo>
                    <a:pt x="351240" y="95413"/>
                  </a:lnTo>
                  <a:lnTo>
                    <a:pt x="357003" y="94346"/>
                  </a:lnTo>
                  <a:lnTo>
                    <a:pt x="351763" y="94127"/>
                  </a:lnTo>
                  <a:lnTo>
                    <a:pt x="346858" y="93927"/>
                  </a:lnTo>
                  <a:close/>
                  <a:moveTo>
                    <a:pt x="353345" y="102851"/>
                  </a:moveTo>
                  <a:lnTo>
                    <a:pt x="352897" y="97127"/>
                  </a:lnTo>
                  <a:lnTo>
                    <a:pt x="353345" y="102851"/>
                  </a:lnTo>
                  <a:close/>
                  <a:moveTo>
                    <a:pt x="381482" y="82868"/>
                  </a:moveTo>
                  <a:lnTo>
                    <a:pt x="377100" y="76534"/>
                  </a:lnTo>
                  <a:lnTo>
                    <a:pt x="375462" y="71200"/>
                  </a:lnTo>
                  <a:lnTo>
                    <a:pt x="375395" y="65694"/>
                  </a:lnTo>
                  <a:lnTo>
                    <a:pt x="380214" y="66123"/>
                  </a:lnTo>
                  <a:lnTo>
                    <a:pt x="386282" y="67866"/>
                  </a:lnTo>
                  <a:lnTo>
                    <a:pt x="382006" y="63580"/>
                  </a:lnTo>
                  <a:lnTo>
                    <a:pt x="382615" y="58474"/>
                  </a:lnTo>
                  <a:lnTo>
                    <a:pt x="384796" y="53331"/>
                  </a:lnTo>
                  <a:lnTo>
                    <a:pt x="380072" y="52531"/>
                  </a:lnTo>
                  <a:lnTo>
                    <a:pt x="376053" y="57293"/>
                  </a:lnTo>
                  <a:lnTo>
                    <a:pt x="376357" y="50845"/>
                  </a:lnTo>
                  <a:lnTo>
                    <a:pt x="374233" y="46568"/>
                  </a:lnTo>
                  <a:lnTo>
                    <a:pt x="370899" y="50940"/>
                  </a:lnTo>
                  <a:lnTo>
                    <a:pt x="369404" y="55493"/>
                  </a:lnTo>
                  <a:lnTo>
                    <a:pt x="372252" y="60322"/>
                  </a:lnTo>
                  <a:lnTo>
                    <a:pt x="371785" y="65961"/>
                  </a:lnTo>
                  <a:lnTo>
                    <a:pt x="373271" y="71200"/>
                  </a:lnTo>
                  <a:lnTo>
                    <a:pt x="374995" y="75867"/>
                  </a:lnTo>
                  <a:lnTo>
                    <a:pt x="377157" y="80363"/>
                  </a:lnTo>
                  <a:lnTo>
                    <a:pt x="381482" y="82868"/>
                  </a:lnTo>
                  <a:close/>
                  <a:moveTo>
                    <a:pt x="373700" y="82287"/>
                  </a:moveTo>
                  <a:lnTo>
                    <a:pt x="372995" y="77029"/>
                  </a:lnTo>
                  <a:lnTo>
                    <a:pt x="370356" y="81715"/>
                  </a:lnTo>
                  <a:close/>
                  <a:moveTo>
                    <a:pt x="371385" y="93403"/>
                  </a:moveTo>
                  <a:lnTo>
                    <a:pt x="376271" y="93260"/>
                  </a:lnTo>
                  <a:lnTo>
                    <a:pt x="373833" y="89164"/>
                  </a:lnTo>
                  <a:lnTo>
                    <a:pt x="369280" y="91440"/>
                  </a:lnTo>
                  <a:close/>
                  <a:moveTo>
                    <a:pt x="360193" y="120549"/>
                  </a:moveTo>
                  <a:lnTo>
                    <a:pt x="366318" y="117968"/>
                  </a:lnTo>
                  <a:lnTo>
                    <a:pt x="364336" y="112900"/>
                  </a:lnTo>
                  <a:lnTo>
                    <a:pt x="355974" y="110729"/>
                  </a:lnTo>
                  <a:lnTo>
                    <a:pt x="352525" y="114110"/>
                  </a:lnTo>
                  <a:lnTo>
                    <a:pt x="358002" y="119549"/>
                  </a:lnTo>
                  <a:close/>
                  <a:moveTo>
                    <a:pt x="408533" y="76839"/>
                  </a:moveTo>
                  <a:lnTo>
                    <a:pt x="413667" y="76067"/>
                  </a:lnTo>
                  <a:lnTo>
                    <a:pt x="411647" y="71476"/>
                  </a:lnTo>
                  <a:lnTo>
                    <a:pt x="406370" y="71743"/>
                  </a:lnTo>
                  <a:lnTo>
                    <a:pt x="405827" y="76696"/>
                  </a:lnTo>
                  <a:close/>
                  <a:moveTo>
                    <a:pt x="403675" y="82973"/>
                  </a:moveTo>
                  <a:lnTo>
                    <a:pt x="409571" y="81811"/>
                  </a:lnTo>
                  <a:lnTo>
                    <a:pt x="404789" y="81611"/>
                  </a:lnTo>
                  <a:close/>
                  <a:moveTo>
                    <a:pt x="410047" y="88564"/>
                  </a:moveTo>
                  <a:lnTo>
                    <a:pt x="411618" y="84059"/>
                  </a:lnTo>
                  <a:lnTo>
                    <a:pt x="406485" y="83449"/>
                  </a:lnTo>
                  <a:lnTo>
                    <a:pt x="408866" y="88383"/>
                  </a:lnTo>
                  <a:close/>
                  <a:moveTo>
                    <a:pt x="400932" y="97565"/>
                  </a:moveTo>
                  <a:lnTo>
                    <a:pt x="402903" y="93231"/>
                  </a:lnTo>
                  <a:lnTo>
                    <a:pt x="397750" y="93993"/>
                  </a:lnTo>
                  <a:lnTo>
                    <a:pt x="400932" y="97565"/>
                  </a:lnTo>
                  <a:close/>
                  <a:moveTo>
                    <a:pt x="407628" y="120720"/>
                  </a:moveTo>
                  <a:lnTo>
                    <a:pt x="407437" y="115558"/>
                  </a:lnTo>
                  <a:lnTo>
                    <a:pt x="404656" y="110919"/>
                  </a:lnTo>
                  <a:lnTo>
                    <a:pt x="398674" y="109547"/>
                  </a:lnTo>
                  <a:lnTo>
                    <a:pt x="393274" y="106985"/>
                  </a:lnTo>
                  <a:lnTo>
                    <a:pt x="388444" y="109138"/>
                  </a:lnTo>
                  <a:lnTo>
                    <a:pt x="381358" y="107414"/>
                  </a:lnTo>
                  <a:lnTo>
                    <a:pt x="376386" y="109367"/>
                  </a:lnTo>
                  <a:lnTo>
                    <a:pt x="374681" y="114081"/>
                  </a:lnTo>
                  <a:lnTo>
                    <a:pt x="379843" y="114605"/>
                  </a:lnTo>
                  <a:lnTo>
                    <a:pt x="385206" y="112243"/>
                  </a:lnTo>
                  <a:lnTo>
                    <a:pt x="391035" y="114824"/>
                  </a:lnTo>
                  <a:lnTo>
                    <a:pt x="397408" y="113853"/>
                  </a:lnTo>
                  <a:lnTo>
                    <a:pt x="401751" y="117168"/>
                  </a:lnTo>
                  <a:lnTo>
                    <a:pt x="407628" y="120720"/>
                  </a:lnTo>
                  <a:close/>
                  <a:moveTo>
                    <a:pt x="327084" y="180395"/>
                  </a:moveTo>
                  <a:lnTo>
                    <a:pt x="329694" y="175784"/>
                  </a:lnTo>
                  <a:lnTo>
                    <a:pt x="324836" y="179023"/>
                  </a:lnTo>
                  <a:close/>
                  <a:moveTo>
                    <a:pt x="330790" y="179213"/>
                  </a:moveTo>
                  <a:lnTo>
                    <a:pt x="335895" y="178108"/>
                  </a:lnTo>
                  <a:lnTo>
                    <a:pt x="331399" y="175146"/>
                  </a:lnTo>
                  <a:close/>
                  <a:moveTo>
                    <a:pt x="346592" y="173517"/>
                  </a:moveTo>
                  <a:lnTo>
                    <a:pt x="353907" y="172565"/>
                  </a:lnTo>
                  <a:lnTo>
                    <a:pt x="358669" y="170279"/>
                  </a:lnTo>
                  <a:lnTo>
                    <a:pt x="354002" y="168621"/>
                  </a:lnTo>
                  <a:lnTo>
                    <a:pt x="349144" y="169022"/>
                  </a:lnTo>
                  <a:lnTo>
                    <a:pt x="346592" y="173517"/>
                  </a:lnTo>
                  <a:close/>
                  <a:moveTo>
                    <a:pt x="319369" y="203721"/>
                  </a:moveTo>
                  <a:lnTo>
                    <a:pt x="324122" y="202492"/>
                  </a:lnTo>
                  <a:lnTo>
                    <a:pt x="328704" y="201111"/>
                  </a:lnTo>
                  <a:lnTo>
                    <a:pt x="333323" y="196987"/>
                  </a:lnTo>
                  <a:lnTo>
                    <a:pt x="337267" y="192072"/>
                  </a:lnTo>
                  <a:lnTo>
                    <a:pt x="338772" y="186548"/>
                  </a:lnTo>
                  <a:lnTo>
                    <a:pt x="333352" y="187062"/>
                  </a:lnTo>
                  <a:lnTo>
                    <a:pt x="329961" y="190472"/>
                  </a:lnTo>
                  <a:lnTo>
                    <a:pt x="324893" y="190577"/>
                  </a:lnTo>
                  <a:lnTo>
                    <a:pt x="320979" y="194234"/>
                  </a:lnTo>
                  <a:lnTo>
                    <a:pt x="319674" y="198854"/>
                  </a:lnTo>
                  <a:lnTo>
                    <a:pt x="317636" y="203435"/>
                  </a:lnTo>
                  <a:close/>
                  <a:moveTo>
                    <a:pt x="409456" y="173727"/>
                  </a:moveTo>
                  <a:lnTo>
                    <a:pt x="412676" y="169898"/>
                  </a:lnTo>
                  <a:lnTo>
                    <a:pt x="414419" y="165354"/>
                  </a:lnTo>
                  <a:lnTo>
                    <a:pt x="409161" y="166964"/>
                  </a:lnTo>
                  <a:lnTo>
                    <a:pt x="407170" y="171955"/>
                  </a:lnTo>
                  <a:close/>
                  <a:moveTo>
                    <a:pt x="402989" y="177794"/>
                  </a:moveTo>
                  <a:lnTo>
                    <a:pt x="407590" y="175432"/>
                  </a:lnTo>
                  <a:lnTo>
                    <a:pt x="402989" y="177794"/>
                  </a:lnTo>
                  <a:close/>
                </a:path>
              </a:pathLst>
            </a:custGeom>
            <a:solidFill>
              <a:srgbClr val="E0E0E0"/>
            </a:solidFill>
            <a:ln w="3175" cap="flat">
              <a:solidFill>
                <a:srgbClr val="FFFFFF"/>
              </a:solidFill>
              <a:prstDash val="solid"/>
              <a:miter/>
            </a:ln>
          </p:spPr>
          <p:txBody>
            <a:bodyPr/>
            <a:lstStyle/>
            <a:p>
              <a:endParaRPr lang="en-US"/>
            </a:p>
          </p:txBody>
        </p:sp>
        <p:sp>
          <p:nvSpPr>
            <p:cNvPr id="50" name="Freeform: Shape 49">
              <a:extLst>
                <a:ext uri="{FF2B5EF4-FFF2-40B4-BE49-F238E27FC236}">
                  <a16:creationId xmlns:a16="http://schemas.microsoft.com/office/drawing/2014/main" id="{9D8DE845-F98B-9F8C-9E51-4EBFEFE74C3B}"/>
                </a:ext>
              </a:extLst>
            </p:cNvPr>
            <p:cNvSpPr/>
            <p:nvPr/>
          </p:nvSpPr>
          <p:spPr>
            <a:xfrm>
              <a:off x="7098550" y="2480206"/>
              <a:ext cx="232410" cy="186794"/>
            </a:xfrm>
            <a:custGeom>
              <a:avLst/>
              <a:gdLst>
                <a:gd name="csX0" fmla="*/ 144909 w 232410"/>
                <a:gd name="csY0" fmla="*/ 167660 h 186794"/>
                <a:gd name="csX1" fmla="*/ 150548 w 232410"/>
                <a:gd name="csY1" fmla="*/ 165240 h 186794"/>
                <a:gd name="csX2" fmla="*/ 154891 w 232410"/>
                <a:gd name="csY2" fmla="*/ 162344 h 186794"/>
                <a:gd name="csX3" fmla="*/ 148862 w 232410"/>
                <a:gd name="csY3" fmla="*/ 162764 h 186794"/>
                <a:gd name="csX4" fmla="*/ 144966 w 232410"/>
                <a:gd name="csY4" fmla="*/ 166421 h 186794"/>
                <a:gd name="csX5" fmla="*/ 215384 w 232410"/>
                <a:gd name="csY5" fmla="*/ 186643 h 186794"/>
                <a:gd name="csX6" fmla="*/ 217356 w 232410"/>
                <a:gd name="csY6" fmla="*/ 182242 h 186794"/>
                <a:gd name="csX7" fmla="*/ 218728 w 232410"/>
                <a:gd name="csY7" fmla="*/ 177185 h 186794"/>
                <a:gd name="csX8" fmla="*/ 218204 w 232410"/>
                <a:gd name="csY8" fmla="*/ 172374 h 186794"/>
                <a:gd name="csX9" fmla="*/ 222328 w 232410"/>
                <a:gd name="csY9" fmla="*/ 169879 h 186794"/>
                <a:gd name="csX10" fmla="*/ 226186 w 232410"/>
                <a:gd name="csY10" fmla="*/ 166821 h 186794"/>
                <a:gd name="csX11" fmla="*/ 231167 w 232410"/>
                <a:gd name="csY11" fmla="*/ 166288 h 186794"/>
                <a:gd name="csX12" fmla="*/ 231939 w 232410"/>
                <a:gd name="csY12" fmla="*/ 160668 h 186794"/>
                <a:gd name="csX13" fmla="*/ 227491 w 232410"/>
                <a:gd name="csY13" fmla="*/ 158925 h 186794"/>
                <a:gd name="csX14" fmla="*/ 225995 w 232410"/>
                <a:gd name="csY14" fmla="*/ 152077 h 186794"/>
                <a:gd name="csX15" fmla="*/ 224748 w 232410"/>
                <a:gd name="csY15" fmla="*/ 146161 h 186794"/>
                <a:gd name="csX16" fmla="*/ 219890 w 232410"/>
                <a:gd name="csY16" fmla="*/ 143542 h 186794"/>
                <a:gd name="csX17" fmla="*/ 215261 w 232410"/>
                <a:gd name="csY17" fmla="*/ 142152 h 186794"/>
                <a:gd name="csX18" fmla="*/ 211232 w 232410"/>
                <a:gd name="csY18" fmla="*/ 139046 h 186794"/>
                <a:gd name="csX19" fmla="*/ 208508 w 232410"/>
                <a:gd name="csY19" fmla="*/ 134703 h 186794"/>
                <a:gd name="csX20" fmla="*/ 204973 w 232410"/>
                <a:gd name="csY20" fmla="*/ 130055 h 186794"/>
                <a:gd name="csX21" fmla="*/ 201631 w 232410"/>
                <a:gd name="csY21" fmla="*/ 126492 h 186794"/>
                <a:gd name="csX22" fmla="*/ 206022 w 232410"/>
                <a:gd name="csY22" fmla="*/ 116625 h 186794"/>
                <a:gd name="csX23" fmla="*/ 208003 w 232410"/>
                <a:gd name="csY23" fmla="*/ 111624 h 186794"/>
                <a:gd name="csX24" fmla="*/ 207079 w 232410"/>
                <a:gd name="csY24" fmla="*/ 106871 h 186794"/>
                <a:gd name="csX25" fmla="*/ 196534 w 232410"/>
                <a:gd name="csY25" fmla="*/ 104509 h 186794"/>
                <a:gd name="csX26" fmla="*/ 195144 w 232410"/>
                <a:gd name="csY26" fmla="*/ 99356 h 186794"/>
                <a:gd name="csX27" fmla="*/ 194687 w 232410"/>
                <a:gd name="csY27" fmla="*/ 94546 h 186794"/>
                <a:gd name="csX28" fmla="*/ 192029 w 232410"/>
                <a:gd name="csY28" fmla="*/ 89059 h 186794"/>
                <a:gd name="csX29" fmla="*/ 189610 w 232410"/>
                <a:gd name="csY29" fmla="*/ 83516 h 186794"/>
                <a:gd name="csX30" fmla="*/ 191667 w 232410"/>
                <a:gd name="csY30" fmla="*/ 79010 h 186794"/>
                <a:gd name="csX31" fmla="*/ 187772 w 232410"/>
                <a:gd name="csY31" fmla="*/ 75829 h 186794"/>
                <a:gd name="csX32" fmla="*/ 186657 w 232410"/>
                <a:gd name="csY32" fmla="*/ 70466 h 186794"/>
                <a:gd name="csX33" fmla="*/ 188115 w 232410"/>
                <a:gd name="csY33" fmla="*/ 65904 h 186794"/>
                <a:gd name="csX34" fmla="*/ 190696 w 232410"/>
                <a:gd name="csY34" fmla="*/ 61275 h 186794"/>
                <a:gd name="csX35" fmla="*/ 189829 w 232410"/>
                <a:gd name="csY35" fmla="*/ 56255 h 186794"/>
                <a:gd name="csX36" fmla="*/ 190134 w 232410"/>
                <a:gd name="csY36" fmla="*/ 51331 h 186794"/>
                <a:gd name="csX37" fmla="*/ 188324 w 232410"/>
                <a:gd name="csY37" fmla="*/ 46444 h 186794"/>
                <a:gd name="csX38" fmla="*/ 187019 w 232410"/>
                <a:gd name="csY38" fmla="*/ 41863 h 186794"/>
                <a:gd name="csX39" fmla="*/ 181352 w 232410"/>
                <a:gd name="csY39" fmla="*/ 38948 h 186794"/>
                <a:gd name="csX40" fmla="*/ 176580 w 232410"/>
                <a:gd name="csY40" fmla="*/ 37234 h 186794"/>
                <a:gd name="csX41" fmla="*/ 172684 w 232410"/>
                <a:gd name="csY41" fmla="*/ 33538 h 186794"/>
                <a:gd name="csX42" fmla="*/ 167912 w 232410"/>
                <a:gd name="csY42" fmla="*/ 32462 h 186794"/>
                <a:gd name="csX43" fmla="*/ 165111 w 232410"/>
                <a:gd name="csY43" fmla="*/ 28413 h 186794"/>
                <a:gd name="csX44" fmla="*/ 160854 w 232410"/>
                <a:gd name="csY44" fmla="*/ 26109 h 186794"/>
                <a:gd name="csX45" fmla="*/ 156063 w 232410"/>
                <a:gd name="csY45" fmla="*/ 25356 h 186794"/>
                <a:gd name="csX46" fmla="*/ 151043 w 232410"/>
                <a:gd name="csY46" fmla="*/ 24032 h 186794"/>
                <a:gd name="csX47" fmla="*/ 146052 w 232410"/>
                <a:gd name="csY47" fmla="*/ 22394 h 186794"/>
                <a:gd name="csX48" fmla="*/ 141480 w 232410"/>
                <a:gd name="csY48" fmla="*/ 19908 h 186794"/>
                <a:gd name="csX49" fmla="*/ 136613 w 232410"/>
                <a:gd name="csY49" fmla="*/ 18670 h 186794"/>
                <a:gd name="csX50" fmla="*/ 131612 w 232410"/>
                <a:gd name="csY50" fmla="*/ 18031 h 186794"/>
                <a:gd name="csX51" fmla="*/ 126897 w 232410"/>
                <a:gd name="csY51" fmla="*/ 20403 h 186794"/>
                <a:gd name="csX52" fmla="*/ 121344 w 232410"/>
                <a:gd name="csY52" fmla="*/ 20308 h 186794"/>
                <a:gd name="csX53" fmla="*/ 117325 w 232410"/>
                <a:gd name="csY53" fmla="*/ 23432 h 186794"/>
                <a:gd name="csX54" fmla="*/ 115315 w 232410"/>
                <a:gd name="csY54" fmla="*/ 27975 h 186794"/>
                <a:gd name="csX55" fmla="*/ 110600 w 232410"/>
                <a:gd name="csY55" fmla="*/ 30061 h 186794"/>
                <a:gd name="csX56" fmla="*/ 109429 w 232410"/>
                <a:gd name="csY56" fmla="*/ 34805 h 186794"/>
                <a:gd name="csX57" fmla="*/ 104637 w 232410"/>
                <a:gd name="csY57" fmla="*/ 36929 h 186794"/>
                <a:gd name="csX58" fmla="*/ 109200 w 232410"/>
                <a:gd name="csY58" fmla="*/ 35138 h 186794"/>
                <a:gd name="csX59" fmla="*/ 99532 w 232410"/>
                <a:gd name="csY59" fmla="*/ 36605 h 186794"/>
                <a:gd name="csX60" fmla="*/ 92359 w 232410"/>
                <a:gd name="csY60" fmla="*/ 38405 h 186794"/>
                <a:gd name="csX61" fmla="*/ 84997 w 232410"/>
                <a:gd name="csY61" fmla="*/ 39272 h 186794"/>
                <a:gd name="csX62" fmla="*/ 76557 w 232410"/>
                <a:gd name="csY62" fmla="*/ 36843 h 186794"/>
                <a:gd name="csX63" fmla="*/ 72129 w 232410"/>
                <a:gd name="csY63" fmla="*/ 34338 h 186794"/>
                <a:gd name="csX64" fmla="*/ 67214 w 232410"/>
                <a:gd name="csY64" fmla="*/ 29299 h 186794"/>
                <a:gd name="csX65" fmla="*/ 59079 w 232410"/>
                <a:gd name="csY65" fmla="*/ 28013 h 186794"/>
                <a:gd name="csX66" fmla="*/ 53202 w 232410"/>
                <a:gd name="csY66" fmla="*/ 24099 h 186794"/>
                <a:gd name="csX67" fmla="*/ 51707 w 232410"/>
                <a:gd name="csY67" fmla="*/ 19555 h 186794"/>
                <a:gd name="csX68" fmla="*/ 47725 w 232410"/>
                <a:gd name="csY68" fmla="*/ 16088 h 186794"/>
                <a:gd name="csX69" fmla="*/ 43925 w 232410"/>
                <a:gd name="csY69" fmla="*/ 13154 h 186794"/>
                <a:gd name="csX70" fmla="*/ 40296 w 232410"/>
                <a:gd name="csY70" fmla="*/ 9840 h 186794"/>
                <a:gd name="csX71" fmla="*/ 41439 w 232410"/>
                <a:gd name="csY71" fmla="*/ 4468 h 186794"/>
                <a:gd name="csX72" fmla="*/ 38696 w 232410"/>
                <a:gd name="csY72" fmla="*/ -152 h 186794"/>
                <a:gd name="csX73" fmla="*/ 34257 w 232410"/>
                <a:gd name="csY73" fmla="*/ 1944 h 186794"/>
                <a:gd name="csX74" fmla="*/ 30323 w 232410"/>
                <a:gd name="csY74" fmla="*/ 4715 h 186794"/>
                <a:gd name="csX75" fmla="*/ 26675 w 232410"/>
                <a:gd name="csY75" fmla="*/ 7935 h 186794"/>
                <a:gd name="csX76" fmla="*/ 21979 w 232410"/>
                <a:gd name="csY76" fmla="*/ 9935 h 186794"/>
                <a:gd name="csX77" fmla="*/ 16979 w 232410"/>
                <a:gd name="csY77" fmla="*/ 9849 h 186794"/>
                <a:gd name="csX78" fmla="*/ 12274 w 232410"/>
                <a:gd name="csY78" fmla="*/ 7735 h 186794"/>
                <a:gd name="csX79" fmla="*/ 8520 w 232410"/>
                <a:gd name="csY79" fmla="*/ 4430 h 186794"/>
                <a:gd name="csX80" fmla="*/ 4948 w 232410"/>
                <a:gd name="csY80" fmla="*/ 877 h 186794"/>
                <a:gd name="csX81" fmla="*/ 758 w 232410"/>
                <a:gd name="csY81" fmla="*/ 3401 h 186794"/>
                <a:gd name="csX82" fmla="*/ -471 w 232410"/>
                <a:gd name="csY82" fmla="*/ 8078 h 186794"/>
                <a:gd name="csX83" fmla="*/ 1243 w 232410"/>
                <a:gd name="csY83" fmla="*/ 12802 h 186794"/>
                <a:gd name="csX84" fmla="*/ 3958 w 232410"/>
                <a:gd name="csY84" fmla="*/ 16869 h 186794"/>
                <a:gd name="csX85" fmla="*/ 2491 w 232410"/>
                <a:gd name="csY85" fmla="*/ 21613 h 186794"/>
                <a:gd name="csX86" fmla="*/ 6454 w 232410"/>
                <a:gd name="csY86" fmla="*/ 24413 h 186794"/>
                <a:gd name="csX87" fmla="*/ 7959 w 232410"/>
                <a:gd name="csY87" fmla="*/ 29014 h 186794"/>
                <a:gd name="csX88" fmla="*/ 10283 w 232410"/>
                <a:gd name="csY88" fmla="*/ 33529 h 186794"/>
                <a:gd name="csX89" fmla="*/ 13397 w 232410"/>
                <a:gd name="csY89" fmla="*/ 37443 h 186794"/>
                <a:gd name="csX90" fmla="*/ 16322 w 232410"/>
                <a:gd name="csY90" fmla="*/ 41377 h 186794"/>
                <a:gd name="csX91" fmla="*/ 18598 w 232410"/>
                <a:gd name="csY91" fmla="*/ 45806 h 186794"/>
                <a:gd name="csX92" fmla="*/ 22675 w 232410"/>
                <a:gd name="csY92" fmla="*/ 48492 h 186794"/>
                <a:gd name="csX93" fmla="*/ 27523 w 232410"/>
                <a:gd name="csY93" fmla="*/ 49340 h 186794"/>
                <a:gd name="csX94" fmla="*/ 27170 w 232410"/>
                <a:gd name="csY94" fmla="*/ 54455 h 186794"/>
                <a:gd name="csX95" fmla="*/ 28209 w 232410"/>
                <a:gd name="csY95" fmla="*/ 59132 h 186794"/>
                <a:gd name="csX96" fmla="*/ 24418 w 232410"/>
                <a:gd name="csY96" fmla="*/ 63151 h 186794"/>
                <a:gd name="csX97" fmla="*/ 23437 w 232410"/>
                <a:gd name="csY97" fmla="*/ 68104 h 186794"/>
                <a:gd name="csX98" fmla="*/ 23418 w 232410"/>
                <a:gd name="csY98" fmla="*/ 73086 h 186794"/>
                <a:gd name="csX99" fmla="*/ 27066 w 232410"/>
                <a:gd name="csY99" fmla="*/ 76715 h 186794"/>
                <a:gd name="csX100" fmla="*/ 31038 w 232410"/>
                <a:gd name="csY100" fmla="*/ 79801 h 186794"/>
                <a:gd name="csX101" fmla="*/ 32962 w 232410"/>
                <a:gd name="csY101" fmla="*/ 84287 h 186794"/>
                <a:gd name="csX102" fmla="*/ 38791 w 232410"/>
                <a:gd name="csY102" fmla="*/ 87630 h 186794"/>
                <a:gd name="csX103" fmla="*/ 44334 w 232410"/>
                <a:gd name="csY103" fmla="*/ 91698 h 186794"/>
                <a:gd name="csX104" fmla="*/ 49135 w 232410"/>
                <a:gd name="csY104" fmla="*/ 94050 h 186794"/>
                <a:gd name="csX105" fmla="*/ 51869 w 232410"/>
                <a:gd name="csY105" fmla="*/ 98336 h 186794"/>
                <a:gd name="csX106" fmla="*/ 52669 w 232410"/>
                <a:gd name="csY106" fmla="*/ 105680 h 186794"/>
                <a:gd name="csX107" fmla="*/ 53431 w 232410"/>
                <a:gd name="csY107" fmla="*/ 110719 h 186794"/>
                <a:gd name="csX108" fmla="*/ 58127 w 232410"/>
                <a:gd name="csY108" fmla="*/ 117406 h 186794"/>
                <a:gd name="csX109" fmla="*/ 62404 w 232410"/>
                <a:gd name="csY109" fmla="*/ 120530 h 186794"/>
                <a:gd name="csX110" fmla="*/ 65718 w 232410"/>
                <a:gd name="csY110" fmla="*/ 124416 h 186794"/>
                <a:gd name="csX111" fmla="*/ 67366 w 232410"/>
                <a:gd name="csY111" fmla="*/ 119244 h 186794"/>
                <a:gd name="csX112" fmla="*/ 72166 w 232410"/>
                <a:gd name="csY112" fmla="*/ 121777 h 186794"/>
                <a:gd name="csX113" fmla="*/ 79501 w 232410"/>
                <a:gd name="csY113" fmla="*/ 120958 h 186794"/>
                <a:gd name="csX114" fmla="*/ 83673 w 232410"/>
                <a:gd name="csY114" fmla="*/ 125387 h 186794"/>
                <a:gd name="csX115" fmla="*/ 88893 w 232410"/>
                <a:gd name="csY115" fmla="*/ 130969 h 186794"/>
                <a:gd name="csX116" fmla="*/ 92388 w 232410"/>
                <a:gd name="csY116" fmla="*/ 135846 h 186794"/>
                <a:gd name="csX117" fmla="*/ 94531 w 232410"/>
                <a:gd name="csY117" fmla="*/ 140246 h 186794"/>
                <a:gd name="csX118" fmla="*/ 97608 w 232410"/>
                <a:gd name="csY118" fmla="*/ 146133 h 186794"/>
                <a:gd name="csX119" fmla="*/ 100599 w 232410"/>
                <a:gd name="csY119" fmla="*/ 150619 h 186794"/>
                <a:gd name="csX120" fmla="*/ 106523 w 232410"/>
                <a:gd name="csY120" fmla="*/ 151095 h 186794"/>
                <a:gd name="csX121" fmla="*/ 111857 w 232410"/>
                <a:gd name="csY121" fmla="*/ 153991 h 186794"/>
                <a:gd name="csX122" fmla="*/ 116353 w 232410"/>
                <a:gd name="csY122" fmla="*/ 159287 h 186794"/>
                <a:gd name="csX123" fmla="*/ 122496 w 232410"/>
                <a:gd name="csY123" fmla="*/ 161821 h 186794"/>
                <a:gd name="csX124" fmla="*/ 126993 w 232410"/>
                <a:gd name="csY124" fmla="*/ 165659 h 186794"/>
                <a:gd name="csX125" fmla="*/ 133060 w 232410"/>
                <a:gd name="csY125" fmla="*/ 165316 h 186794"/>
                <a:gd name="csX126" fmla="*/ 137308 w 232410"/>
                <a:gd name="csY126" fmla="*/ 168231 h 186794"/>
                <a:gd name="csX127" fmla="*/ 143652 w 232410"/>
                <a:gd name="csY127" fmla="*/ 164688 h 186794"/>
                <a:gd name="csX128" fmla="*/ 148148 w 232410"/>
                <a:gd name="csY128" fmla="*/ 161983 h 186794"/>
                <a:gd name="csX129" fmla="*/ 152805 w 232410"/>
                <a:gd name="csY129" fmla="*/ 159982 h 186794"/>
                <a:gd name="csX130" fmla="*/ 160263 w 232410"/>
                <a:gd name="csY130" fmla="*/ 160297 h 186794"/>
                <a:gd name="csX131" fmla="*/ 163283 w 232410"/>
                <a:gd name="csY131" fmla="*/ 164116 h 186794"/>
                <a:gd name="csX132" fmla="*/ 164664 w 232410"/>
                <a:gd name="csY132" fmla="*/ 169936 h 186794"/>
                <a:gd name="csX133" fmla="*/ 167045 w 232410"/>
                <a:gd name="csY133" fmla="*/ 174518 h 186794"/>
                <a:gd name="csX134" fmla="*/ 172760 w 232410"/>
                <a:gd name="csY134" fmla="*/ 177708 h 186794"/>
                <a:gd name="csX135" fmla="*/ 179009 w 232410"/>
                <a:gd name="csY135" fmla="*/ 180185 h 186794"/>
                <a:gd name="csX136" fmla="*/ 185067 w 232410"/>
                <a:gd name="csY136" fmla="*/ 180052 h 186794"/>
                <a:gd name="csX137" fmla="*/ 190496 w 232410"/>
                <a:gd name="csY137" fmla="*/ 181814 h 186794"/>
                <a:gd name="csX138" fmla="*/ 195582 w 232410"/>
                <a:gd name="csY138" fmla="*/ 182299 h 186794"/>
                <a:gd name="csX139" fmla="*/ 201135 w 232410"/>
                <a:gd name="csY139" fmla="*/ 182985 h 186794"/>
                <a:gd name="csX140" fmla="*/ 205983 w 232410"/>
                <a:gd name="csY140" fmla="*/ 183776 h 186794"/>
                <a:gd name="csX141" fmla="*/ 215384 w 232410"/>
                <a:gd name="csY141" fmla="*/ 186643 h 1867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Lst>
              <a:rect l="l" t="t" r="r" b="b"/>
              <a:pathLst>
                <a:path w="232410" h="186794">
                  <a:moveTo>
                    <a:pt x="144909" y="167660"/>
                  </a:moveTo>
                  <a:lnTo>
                    <a:pt x="150548" y="165240"/>
                  </a:lnTo>
                  <a:lnTo>
                    <a:pt x="154891" y="162344"/>
                  </a:lnTo>
                  <a:lnTo>
                    <a:pt x="148862" y="162764"/>
                  </a:lnTo>
                  <a:lnTo>
                    <a:pt x="144966" y="166421"/>
                  </a:lnTo>
                  <a:close/>
                  <a:moveTo>
                    <a:pt x="215384" y="186643"/>
                  </a:moveTo>
                  <a:lnTo>
                    <a:pt x="217356" y="182242"/>
                  </a:lnTo>
                  <a:lnTo>
                    <a:pt x="218728" y="177185"/>
                  </a:lnTo>
                  <a:lnTo>
                    <a:pt x="218204" y="172374"/>
                  </a:lnTo>
                  <a:lnTo>
                    <a:pt x="222328" y="169879"/>
                  </a:lnTo>
                  <a:lnTo>
                    <a:pt x="226186" y="166821"/>
                  </a:lnTo>
                  <a:lnTo>
                    <a:pt x="231167" y="166288"/>
                  </a:lnTo>
                  <a:lnTo>
                    <a:pt x="231939" y="160668"/>
                  </a:lnTo>
                  <a:lnTo>
                    <a:pt x="227491" y="158925"/>
                  </a:lnTo>
                  <a:lnTo>
                    <a:pt x="225995" y="152077"/>
                  </a:lnTo>
                  <a:lnTo>
                    <a:pt x="224748" y="146161"/>
                  </a:lnTo>
                  <a:lnTo>
                    <a:pt x="219890" y="143542"/>
                  </a:lnTo>
                  <a:lnTo>
                    <a:pt x="215261" y="142152"/>
                  </a:lnTo>
                  <a:lnTo>
                    <a:pt x="211232" y="139046"/>
                  </a:lnTo>
                  <a:lnTo>
                    <a:pt x="208508" y="134703"/>
                  </a:lnTo>
                  <a:lnTo>
                    <a:pt x="204973" y="130055"/>
                  </a:lnTo>
                  <a:lnTo>
                    <a:pt x="201631" y="126492"/>
                  </a:lnTo>
                  <a:lnTo>
                    <a:pt x="206022" y="116625"/>
                  </a:lnTo>
                  <a:lnTo>
                    <a:pt x="208003" y="111624"/>
                  </a:lnTo>
                  <a:lnTo>
                    <a:pt x="207079" y="106871"/>
                  </a:lnTo>
                  <a:lnTo>
                    <a:pt x="196534" y="104509"/>
                  </a:lnTo>
                  <a:lnTo>
                    <a:pt x="195144" y="99356"/>
                  </a:lnTo>
                  <a:lnTo>
                    <a:pt x="194687" y="94546"/>
                  </a:lnTo>
                  <a:lnTo>
                    <a:pt x="192029" y="89059"/>
                  </a:lnTo>
                  <a:lnTo>
                    <a:pt x="189610" y="83516"/>
                  </a:lnTo>
                  <a:lnTo>
                    <a:pt x="191667" y="79010"/>
                  </a:lnTo>
                  <a:lnTo>
                    <a:pt x="187772" y="75829"/>
                  </a:lnTo>
                  <a:lnTo>
                    <a:pt x="186657" y="70466"/>
                  </a:lnTo>
                  <a:lnTo>
                    <a:pt x="188115" y="65904"/>
                  </a:lnTo>
                  <a:lnTo>
                    <a:pt x="190696" y="61275"/>
                  </a:lnTo>
                  <a:lnTo>
                    <a:pt x="189829" y="56255"/>
                  </a:lnTo>
                  <a:lnTo>
                    <a:pt x="190134" y="51331"/>
                  </a:lnTo>
                  <a:lnTo>
                    <a:pt x="188324" y="46444"/>
                  </a:lnTo>
                  <a:lnTo>
                    <a:pt x="187019" y="41863"/>
                  </a:lnTo>
                  <a:lnTo>
                    <a:pt x="181352" y="38948"/>
                  </a:lnTo>
                  <a:lnTo>
                    <a:pt x="176580" y="37234"/>
                  </a:lnTo>
                  <a:lnTo>
                    <a:pt x="172684" y="33538"/>
                  </a:lnTo>
                  <a:lnTo>
                    <a:pt x="167912" y="32462"/>
                  </a:lnTo>
                  <a:lnTo>
                    <a:pt x="165111" y="28413"/>
                  </a:lnTo>
                  <a:lnTo>
                    <a:pt x="160854" y="26109"/>
                  </a:lnTo>
                  <a:lnTo>
                    <a:pt x="156063" y="25356"/>
                  </a:lnTo>
                  <a:lnTo>
                    <a:pt x="151043" y="24032"/>
                  </a:lnTo>
                  <a:lnTo>
                    <a:pt x="146052" y="22394"/>
                  </a:lnTo>
                  <a:lnTo>
                    <a:pt x="141480" y="19908"/>
                  </a:lnTo>
                  <a:lnTo>
                    <a:pt x="136613" y="18670"/>
                  </a:lnTo>
                  <a:lnTo>
                    <a:pt x="131612" y="18031"/>
                  </a:lnTo>
                  <a:lnTo>
                    <a:pt x="126897" y="20403"/>
                  </a:lnTo>
                  <a:lnTo>
                    <a:pt x="121344" y="20308"/>
                  </a:lnTo>
                  <a:lnTo>
                    <a:pt x="117325" y="23432"/>
                  </a:lnTo>
                  <a:lnTo>
                    <a:pt x="115315" y="27975"/>
                  </a:lnTo>
                  <a:lnTo>
                    <a:pt x="110600" y="30061"/>
                  </a:lnTo>
                  <a:lnTo>
                    <a:pt x="109429" y="34805"/>
                  </a:lnTo>
                  <a:lnTo>
                    <a:pt x="104637" y="36929"/>
                  </a:lnTo>
                  <a:lnTo>
                    <a:pt x="109200" y="35138"/>
                  </a:lnTo>
                  <a:lnTo>
                    <a:pt x="99532" y="36605"/>
                  </a:lnTo>
                  <a:lnTo>
                    <a:pt x="92359" y="38405"/>
                  </a:lnTo>
                  <a:lnTo>
                    <a:pt x="84997" y="39272"/>
                  </a:lnTo>
                  <a:lnTo>
                    <a:pt x="76557" y="36843"/>
                  </a:lnTo>
                  <a:lnTo>
                    <a:pt x="72129" y="34338"/>
                  </a:lnTo>
                  <a:lnTo>
                    <a:pt x="67214" y="29299"/>
                  </a:lnTo>
                  <a:lnTo>
                    <a:pt x="59079" y="28013"/>
                  </a:lnTo>
                  <a:lnTo>
                    <a:pt x="53202" y="24099"/>
                  </a:lnTo>
                  <a:lnTo>
                    <a:pt x="51707" y="19555"/>
                  </a:lnTo>
                  <a:lnTo>
                    <a:pt x="47725" y="16088"/>
                  </a:lnTo>
                  <a:lnTo>
                    <a:pt x="43925" y="13154"/>
                  </a:lnTo>
                  <a:lnTo>
                    <a:pt x="40296" y="9840"/>
                  </a:lnTo>
                  <a:lnTo>
                    <a:pt x="41439" y="4468"/>
                  </a:lnTo>
                  <a:lnTo>
                    <a:pt x="38696" y="-152"/>
                  </a:lnTo>
                  <a:lnTo>
                    <a:pt x="34257" y="1944"/>
                  </a:lnTo>
                  <a:lnTo>
                    <a:pt x="30323" y="4715"/>
                  </a:lnTo>
                  <a:lnTo>
                    <a:pt x="26675" y="7935"/>
                  </a:lnTo>
                  <a:lnTo>
                    <a:pt x="21979" y="9935"/>
                  </a:lnTo>
                  <a:lnTo>
                    <a:pt x="16979" y="9849"/>
                  </a:lnTo>
                  <a:lnTo>
                    <a:pt x="12274" y="7735"/>
                  </a:lnTo>
                  <a:lnTo>
                    <a:pt x="8520" y="4430"/>
                  </a:lnTo>
                  <a:lnTo>
                    <a:pt x="4948" y="877"/>
                  </a:lnTo>
                  <a:lnTo>
                    <a:pt x="758" y="3401"/>
                  </a:lnTo>
                  <a:lnTo>
                    <a:pt x="-471" y="8078"/>
                  </a:lnTo>
                  <a:lnTo>
                    <a:pt x="1243" y="12802"/>
                  </a:lnTo>
                  <a:lnTo>
                    <a:pt x="3958" y="16869"/>
                  </a:lnTo>
                  <a:lnTo>
                    <a:pt x="2491" y="21613"/>
                  </a:lnTo>
                  <a:lnTo>
                    <a:pt x="6454" y="24413"/>
                  </a:lnTo>
                  <a:lnTo>
                    <a:pt x="7959" y="29014"/>
                  </a:lnTo>
                  <a:lnTo>
                    <a:pt x="10283" y="33529"/>
                  </a:lnTo>
                  <a:lnTo>
                    <a:pt x="13397" y="37443"/>
                  </a:lnTo>
                  <a:lnTo>
                    <a:pt x="16322" y="41377"/>
                  </a:lnTo>
                  <a:lnTo>
                    <a:pt x="18598" y="45806"/>
                  </a:lnTo>
                  <a:lnTo>
                    <a:pt x="22675" y="48492"/>
                  </a:lnTo>
                  <a:lnTo>
                    <a:pt x="27523" y="49340"/>
                  </a:lnTo>
                  <a:lnTo>
                    <a:pt x="27170" y="54455"/>
                  </a:lnTo>
                  <a:lnTo>
                    <a:pt x="28209" y="59132"/>
                  </a:lnTo>
                  <a:lnTo>
                    <a:pt x="24418" y="63151"/>
                  </a:lnTo>
                  <a:lnTo>
                    <a:pt x="23437" y="68104"/>
                  </a:lnTo>
                  <a:lnTo>
                    <a:pt x="23418" y="73086"/>
                  </a:lnTo>
                  <a:lnTo>
                    <a:pt x="27066" y="76715"/>
                  </a:lnTo>
                  <a:lnTo>
                    <a:pt x="31038" y="79801"/>
                  </a:lnTo>
                  <a:lnTo>
                    <a:pt x="32962" y="84287"/>
                  </a:lnTo>
                  <a:lnTo>
                    <a:pt x="38791" y="87630"/>
                  </a:lnTo>
                  <a:lnTo>
                    <a:pt x="44334" y="91698"/>
                  </a:lnTo>
                  <a:lnTo>
                    <a:pt x="49135" y="94050"/>
                  </a:lnTo>
                  <a:lnTo>
                    <a:pt x="51869" y="98336"/>
                  </a:lnTo>
                  <a:lnTo>
                    <a:pt x="52669" y="105680"/>
                  </a:lnTo>
                  <a:lnTo>
                    <a:pt x="53431" y="110719"/>
                  </a:lnTo>
                  <a:lnTo>
                    <a:pt x="58127" y="117406"/>
                  </a:lnTo>
                  <a:lnTo>
                    <a:pt x="62404" y="120530"/>
                  </a:lnTo>
                  <a:lnTo>
                    <a:pt x="65718" y="124416"/>
                  </a:lnTo>
                  <a:lnTo>
                    <a:pt x="67366" y="119244"/>
                  </a:lnTo>
                  <a:lnTo>
                    <a:pt x="72166" y="121777"/>
                  </a:lnTo>
                  <a:lnTo>
                    <a:pt x="79501" y="120958"/>
                  </a:lnTo>
                  <a:lnTo>
                    <a:pt x="83673" y="125387"/>
                  </a:lnTo>
                  <a:lnTo>
                    <a:pt x="88893" y="130969"/>
                  </a:lnTo>
                  <a:lnTo>
                    <a:pt x="92388" y="135846"/>
                  </a:lnTo>
                  <a:lnTo>
                    <a:pt x="94531" y="140246"/>
                  </a:lnTo>
                  <a:lnTo>
                    <a:pt x="97608" y="146133"/>
                  </a:lnTo>
                  <a:lnTo>
                    <a:pt x="100599" y="150619"/>
                  </a:lnTo>
                  <a:lnTo>
                    <a:pt x="106523" y="151095"/>
                  </a:lnTo>
                  <a:lnTo>
                    <a:pt x="111857" y="153991"/>
                  </a:lnTo>
                  <a:lnTo>
                    <a:pt x="116353" y="159287"/>
                  </a:lnTo>
                  <a:lnTo>
                    <a:pt x="122496" y="161821"/>
                  </a:lnTo>
                  <a:lnTo>
                    <a:pt x="126993" y="165659"/>
                  </a:lnTo>
                  <a:lnTo>
                    <a:pt x="133060" y="165316"/>
                  </a:lnTo>
                  <a:lnTo>
                    <a:pt x="137308" y="168231"/>
                  </a:lnTo>
                  <a:lnTo>
                    <a:pt x="143652" y="164688"/>
                  </a:lnTo>
                  <a:lnTo>
                    <a:pt x="148148" y="161983"/>
                  </a:lnTo>
                  <a:lnTo>
                    <a:pt x="152805" y="159982"/>
                  </a:lnTo>
                  <a:lnTo>
                    <a:pt x="160263" y="160297"/>
                  </a:lnTo>
                  <a:lnTo>
                    <a:pt x="163283" y="164116"/>
                  </a:lnTo>
                  <a:lnTo>
                    <a:pt x="164664" y="169936"/>
                  </a:lnTo>
                  <a:lnTo>
                    <a:pt x="167045" y="174518"/>
                  </a:lnTo>
                  <a:lnTo>
                    <a:pt x="172760" y="177708"/>
                  </a:lnTo>
                  <a:lnTo>
                    <a:pt x="179009" y="180185"/>
                  </a:lnTo>
                  <a:lnTo>
                    <a:pt x="185067" y="180052"/>
                  </a:lnTo>
                  <a:lnTo>
                    <a:pt x="190496" y="181814"/>
                  </a:lnTo>
                  <a:lnTo>
                    <a:pt x="195582" y="182299"/>
                  </a:lnTo>
                  <a:lnTo>
                    <a:pt x="201135" y="182985"/>
                  </a:lnTo>
                  <a:lnTo>
                    <a:pt x="205983" y="183776"/>
                  </a:lnTo>
                  <a:lnTo>
                    <a:pt x="215384" y="186643"/>
                  </a:lnTo>
                  <a:close/>
                </a:path>
              </a:pathLst>
            </a:custGeom>
            <a:solidFill>
              <a:srgbClr val="E0E0E0"/>
            </a:solidFill>
            <a:ln w="3175" cap="flat">
              <a:solidFill>
                <a:srgbClr val="FFFFFF"/>
              </a:solidFill>
              <a:prstDash val="solid"/>
              <a:miter/>
            </a:ln>
          </p:spPr>
          <p:txBody>
            <a:bodyPr/>
            <a:lstStyle/>
            <a:p>
              <a:endParaRPr lang="en-US"/>
            </a:p>
          </p:txBody>
        </p:sp>
        <p:sp>
          <p:nvSpPr>
            <p:cNvPr id="51" name="Freeform: Shape 50">
              <a:extLst>
                <a:ext uri="{FF2B5EF4-FFF2-40B4-BE49-F238E27FC236}">
                  <a16:creationId xmlns:a16="http://schemas.microsoft.com/office/drawing/2014/main" id="{6216B48D-1F5D-1829-94CA-4317BB8E3570}"/>
                </a:ext>
              </a:extLst>
            </p:cNvPr>
            <p:cNvSpPr/>
            <p:nvPr/>
          </p:nvSpPr>
          <p:spPr>
            <a:xfrm>
              <a:off x="7006139" y="2564407"/>
              <a:ext cx="11925" cy="45929"/>
            </a:xfrm>
            <a:custGeom>
              <a:avLst/>
              <a:gdLst>
                <a:gd name="csX0" fmla="*/ 7702 w 11925"/>
                <a:gd name="csY0" fmla="*/ 45778 h 45929"/>
                <a:gd name="csX1" fmla="*/ 9283 w 11925"/>
                <a:gd name="csY1" fmla="*/ 40768 h 45929"/>
                <a:gd name="csX2" fmla="*/ 9445 w 11925"/>
                <a:gd name="csY2" fmla="*/ 35700 h 45929"/>
                <a:gd name="csX3" fmla="*/ 10188 w 11925"/>
                <a:gd name="csY3" fmla="*/ 30918 h 45929"/>
                <a:gd name="csX4" fmla="*/ 11454 w 11925"/>
                <a:gd name="csY4" fmla="*/ 25889 h 45929"/>
                <a:gd name="csX5" fmla="*/ 11369 w 11925"/>
                <a:gd name="csY5" fmla="*/ 20232 h 45929"/>
                <a:gd name="csX6" fmla="*/ 6578 w 11925"/>
                <a:gd name="csY6" fmla="*/ 21936 h 45929"/>
                <a:gd name="csX7" fmla="*/ 7226 w 11925"/>
                <a:gd name="csY7" fmla="*/ 17203 h 45929"/>
                <a:gd name="csX8" fmla="*/ 5187 w 11925"/>
                <a:gd name="csY8" fmla="*/ 12602 h 45929"/>
                <a:gd name="csX9" fmla="*/ 6463 w 11925"/>
                <a:gd name="csY9" fmla="*/ 7344 h 45929"/>
                <a:gd name="csX10" fmla="*/ 11150 w 11925"/>
                <a:gd name="csY10" fmla="*/ 5420 h 45929"/>
                <a:gd name="csX11" fmla="*/ 10911 w 11925"/>
                <a:gd name="csY11" fmla="*/ 667 h 45929"/>
                <a:gd name="csX12" fmla="*/ 6206 w 11925"/>
                <a:gd name="csY12" fmla="*/ -152 h 45929"/>
                <a:gd name="csX13" fmla="*/ 3844 w 11925"/>
                <a:gd name="csY13" fmla="*/ 4658 h 45929"/>
                <a:gd name="csX14" fmla="*/ 3225 w 11925"/>
                <a:gd name="csY14" fmla="*/ 10478 h 45929"/>
                <a:gd name="csX15" fmla="*/ 1510 w 11925"/>
                <a:gd name="csY15" fmla="*/ 16860 h 45929"/>
                <a:gd name="csX16" fmla="*/ -471 w 11925"/>
                <a:gd name="csY16" fmla="*/ 21556 h 45929"/>
                <a:gd name="csX17" fmla="*/ 63 w 11925"/>
                <a:gd name="csY17" fmla="*/ 27328 h 45929"/>
                <a:gd name="csX18" fmla="*/ 2129 w 11925"/>
                <a:gd name="csY18" fmla="*/ 31747 h 45929"/>
                <a:gd name="csX19" fmla="*/ 4844 w 11925"/>
                <a:gd name="csY19" fmla="*/ 37805 h 45929"/>
                <a:gd name="csX20" fmla="*/ 6816 w 11925"/>
                <a:gd name="csY20" fmla="*/ 42387 h 459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11925" h="45929">
                  <a:moveTo>
                    <a:pt x="7702" y="45778"/>
                  </a:moveTo>
                  <a:lnTo>
                    <a:pt x="9283" y="40768"/>
                  </a:lnTo>
                  <a:lnTo>
                    <a:pt x="9445" y="35700"/>
                  </a:lnTo>
                  <a:lnTo>
                    <a:pt x="10188" y="30918"/>
                  </a:lnTo>
                  <a:lnTo>
                    <a:pt x="11454" y="25889"/>
                  </a:lnTo>
                  <a:lnTo>
                    <a:pt x="11369" y="20232"/>
                  </a:lnTo>
                  <a:lnTo>
                    <a:pt x="6578" y="21936"/>
                  </a:lnTo>
                  <a:lnTo>
                    <a:pt x="7226" y="17203"/>
                  </a:lnTo>
                  <a:lnTo>
                    <a:pt x="5187" y="12602"/>
                  </a:lnTo>
                  <a:lnTo>
                    <a:pt x="6463" y="7344"/>
                  </a:lnTo>
                  <a:lnTo>
                    <a:pt x="11150" y="5420"/>
                  </a:lnTo>
                  <a:lnTo>
                    <a:pt x="10911" y="667"/>
                  </a:lnTo>
                  <a:lnTo>
                    <a:pt x="6206" y="-152"/>
                  </a:lnTo>
                  <a:lnTo>
                    <a:pt x="3844" y="4658"/>
                  </a:lnTo>
                  <a:lnTo>
                    <a:pt x="3225" y="10478"/>
                  </a:lnTo>
                  <a:lnTo>
                    <a:pt x="1510" y="16860"/>
                  </a:lnTo>
                  <a:lnTo>
                    <a:pt x="-471" y="21556"/>
                  </a:lnTo>
                  <a:lnTo>
                    <a:pt x="63" y="27328"/>
                  </a:lnTo>
                  <a:lnTo>
                    <a:pt x="2129" y="31747"/>
                  </a:lnTo>
                  <a:lnTo>
                    <a:pt x="4844" y="37805"/>
                  </a:lnTo>
                  <a:lnTo>
                    <a:pt x="6816" y="42387"/>
                  </a:lnTo>
                  <a:close/>
                </a:path>
              </a:pathLst>
            </a:custGeom>
            <a:solidFill>
              <a:srgbClr val="E0E0E0"/>
            </a:solidFill>
            <a:ln w="3175" cap="flat">
              <a:solidFill>
                <a:srgbClr val="FFFFFF"/>
              </a:solidFill>
              <a:prstDash val="solid"/>
              <a:miter/>
            </a:ln>
          </p:spPr>
          <p:txBody>
            <a:bodyPr/>
            <a:lstStyle/>
            <a:p>
              <a:endParaRPr lang="en-US"/>
            </a:p>
          </p:txBody>
        </p:sp>
        <p:sp>
          <p:nvSpPr>
            <p:cNvPr id="52" name="Freeform: Shape 51">
              <a:extLst>
                <a:ext uri="{FF2B5EF4-FFF2-40B4-BE49-F238E27FC236}">
                  <a16:creationId xmlns:a16="http://schemas.microsoft.com/office/drawing/2014/main" id="{DDD91004-0695-187A-D90D-BB98632D422C}"/>
                </a:ext>
              </a:extLst>
            </p:cNvPr>
            <p:cNvSpPr/>
            <p:nvPr/>
          </p:nvSpPr>
          <p:spPr>
            <a:xfrm>
              <a:off x="6700043" y="2388223"/>
              <a:ext cx="125120" cy="130825"/>
            </a:xfrm>
            <a:custGeom>
              <a:avLst/>
              <a:gdLst>
                <a:gd name="csX0" fmla="*/ 97542 w 125120"/>
                <a:gd name="csY0" fmla="*/ 114453 h 130825"/>
                <a:gd name="csX1" fmla="*/ 101561 w 125120"/>
                <a:gd name="csY1" fmla="*/ 111805 h 130825"/>
                <a:gd name="csX2" fmla="*/ 105190 w 125120"/>
                <a:gd name="csY2" fmla="*/ 108509 h 130825"/>
                <a:gd name="csX3" fmla="*/ 105523 w 125120"/>
                <a:gd name="csY3" fmla="*/ 103242 h 130825"/>
                <a:gd name="csX4" fmla="*/ 110152 w 125120"/>
                <a:gd name="csY4" fmla="*/ 101727 h 130825"/>
                <a:gd name="csX5" fmla="*/ 110943 w 125120"/>
                <a:gd name="csY5" fmla="*/ 95869 h 130825"/>
                <a:gd name="csX6" fmla="*/ 106933 w 125120"/>
                <a:gd name="csY6" fmla="*/ 92783 h 130825"/>
                <a:gd name="csX7" fmla="*/ 104866 w 125120"/>
                <a:gd name="csY7" fmla="*/ 87935 h 130825"/>
                <a:gd name="csX8" fmla="*/ 107000 w 125120"/>
                <a:gd name="csY8" fmla="*/ 83049 h 130825"/>
                <a:gd name="csX9" fmla="*/ 112077 w 125120"/>
                <a:gd name="csY9" fmla="*/ 83334 h 130825"/>
                <a:gd name="csX10" fmla="*/ 117839 w 125120"/>
                <a:gd name="csY10" fmla="*/ 84554 h 130825"/>
                <a:gd name="csX11" fmla="*/ 120401 w 125120"/>
                <a:gd name="csY11" fmla="*/ 89145 h 130825"/>
                <a:gd name="csX12" fmla="*/ 124649 w 125120"/>
                <a:gd name="csY12" fmla="*/ 86773 h 130825"/>
                <a:gd name="csX13" fmla="*/ 121030 w 125120"/>
                <a:gd name="csY13" fmla="*/ 81982 h 130825"/>
                <a:gd name="csX14" fmla="*/ 117163 w 125120"/>
                <a:gd name="csY14" fmla="*/ 79191 h 130825"/>
                <a:gd name="csX15" fmla="*/ 112838 w 125120"/>
                <a:gd name="csY15" fmla="*/ 77162 h 130825"/>
                <a:gd name="csX16" fmla="*/ 107790 w 125120"/>
                <a:gd name="csY16" fmla="*/ 74124 h 130825"/>
                <a:gd name="csX17" fmla="*/ 98894 w 125120"/>
                <a:gd name="csY17" fmla="*/ 70561 h 130825"/>
                <a:gd name="csX18" fmla="*/ 98627 w 125120"/>
                <a:gd name="csY18" fmla="*/ 65609 h 130825"/>
                <a:gd name="csX19" fmla="*/ 90350 w 125120"/>
                <a:gd name="csY19" fmla="*/ 63808 h 130825"/>
                <a:gd name="csX20" fmla="*/ 83301 w 125120"/>
                <a:gd name="csY20" fmla="*/ 61551 h 130825"/>
                <a:gd name="csX21" fmla="*/ 79596 w 125120"/>
                <a:gd name="csY21" fmla="*/ 58093 h 130825"/>
                <a:gd name="csX22" fmla="*/ 75786 w 125120"/>
                <a:gd name="csY22" fmla="*/ 54941 h 130825"/>
                <a:gd name="csX23" fmla="*/ 73567 w 125120"/>
                <a:gd name="csY23" fmla="*/ 50130 h 130825"/>
                <a:gd name="csX24" fmla="*/ 71348 w 125120"/>
                <a:gd name="csY24" fmla="*/ 45244 h 130825"/>
                <a:gd name="csX25" fmla="*/ 65366 w 125120"/>
                <a:gd name="csY25" fmla="*/ 40282 h 130825"/>
                <a:gd name="csX26" fmla="*/ 60479 w 125120"/>
                <a:gd name="csY26" fmla="*/ 37500 h 130825"/>
                <a:gd name="csX27" fmla="*/ 56441 w 125120"/>
                <a:gd name="csY27" fmla="*/ 32395 h 130825"/>
                <a:gd name="csX28" fmla="*/ 55422 w 125120"/>
                <a:gd name="csY28" fmla="*/ 27280 h 130825"/>
                <a:gd name="csX29" fmla="*/ 55622 w 125120"/>
                <a:gd name="csY29" fmla="*/ 21879 h 130825"/>
                <a:gd name="csX30" fmla="*/ 59289 w 125120"/>
                <a:gd name="csY30" fmla="*/ 18288 h 130825"/>
                <a:gd name="csX31" fmla="*/ 64090 w 125120"/>
                <a:gd name="csY31" fmla="*/ 16050 h 130825"/>
                <a:gd name="csX32" fmla="*/ 69595 w 125120"/>
                <a:gd name="csY32" fmla="*/ 15926 h 130825"/>
                <a:gd name="csX33" fmla="*/ 67252 w 125120"/>
                <a:gd name="csY33" fmla="*/ 11735 h 130825"/>
                <a:gd name="csX34" fmla="*/ 67614 w 125120"/>
                <a:gd name="csY34" fmla="*/ 6944 h 130825"/>
                <a:gd name="csX35" fmla="*/ 63280 w 125120"/>
                <a:gd name="csY35" fmla="*/ 4915 h 130825"/>
                <a:gd name="csX36" fmla="*/ 58422 w 125120"/>
                <a:gd name="csY36" fmla="*/ 4058 h 130825"/>
                <a:gd name="csX37" fmla="*/ 53965 w 125120"/>
                <a:gd name="csY37" fmla="*/ 1162 h 130825"/>
                <a:gd name="csX38" fmla="*/ 49345 w 125120"/>
                <a:gd name="csY38" fmla="*/ -152 h 130825"/>
                <a:gd name="csX39" fmla="*/ 44525 w 125120"/>
                <a:gd name="csY39" fmla="*/ -152 h 130825"/>
                <a:gd name="csX40" fmla="*/ 40553 w 125120"/>
                <a:gd name="csY40" fmla="*/ 2601 h 130825"/>
                <a:gd name="csX41" fmla="*/ 35695 w 125120"/>
                <a:gd name="csY41" fmla="*/ 1515 h 130825"/>
                <a:gd name="csX42" fmla="*/ 32133 w 125120"/>
                <a:gd name="csY42" fmla="*/ 4734 h 130825"/>
                <a:gd name="csX43" fmla="*/ 28475 w 125120"/>
                <a:gd name="csY43" fmla="*/ 7935 h 130825"/>
                <a:gd name="csX44" fmla="*/ 23894 w 125120"/>
                <a:gd name="csY44" fmla="*/ 6068 h 130825"/>
                <a:gd name="csX45" fmla="*/ 21989 w 125120"/>
                <a:gd name="csY45" fmla="*/ 10764 h 130825"/>
                <a:gd name="csX46" fmla="*/ 16731 w 125120"/>
                <a:gd name="csY46" fmla="*/ 9906 h 130825"/>
                <a:gd name="csX47" fmla="*/ 11826 w 125120"/>
                <a:gd name="csY47" fmla="*/ 8935 h 130825"/>
                <a:gd name="csX48" fmla="*/ 9730 w 125120"/>
                <a:gd name="csY48" fmla="*/ 13297 h 130825"/>
                <a:gd name="csX49" fmla="*/ 4558 w 125120"/>
                <a:gd name="csY49" fmla="*/ 13383 h 130825"/>
                <a:gd name="csX50" fmla="*/ -176 w 125120"/>
                <a:gd name="csY50" fmla="*/ 14192 h 130825"/>
                <a:gd name="csX51" fmla="*/ 1615 w 125120"/>
                <a:gd name="csY51" fmla="*/ 18688 h 130825"/>
                <a:gd name="csX52" fmla="*/ -471 w 125120"/>
                <a:gd name="csY52" fmla="*/ 22984 h 130825"/>
                <a:gd name="csX53" fmla="*/ 1625 w 125120"/>
                <a:gd name="csY53" fmla="*/ 27470 h 130825"/>
                <a:gd name="csX54" fmla="*/ 472 w 125120"/>
                <a:gd name="csY54" fmla="*/ 32309 h 130825"/>
                <a:gd name="csX55" fmla="*/ 4225 w 125120"/>
                <a:gd name="csY55" fmla="*/ 35338 h 130825"/>
                <a:gd name="csX56" fmla="*/ 9054 w 125120"/>
                <a:gd name="csY56" fmla="*/ 36252 h 130825"/>
                <a:gd name="csX57" fmla="*/ 13873 w 125120"/>
                <a:gd name="csY57" fmla="*/ 37881 h 130825"/>
                <a:gd name="csX58" fmla="*/ 16512 w 125120"/>
                <a:gd name="csY58" fmla="*/ 33843 h 130825"/>
                <a:gd name="csX59" fmla="*/ 21703 w 125120"/>
                <a:gd name="csY59" fmla="*/ 32471 h 130825"/>
                <a:gd name="csX60" fmla="*/ 26228 w 125120"/>
                <a:gd name="csY60" fmla="*/ 33995 h 130825"/>
                <a:gd name="csX61" fmla="*/ 30514 w 125120"/>
                <a:gd name="csY61" fmla="*/ 36481 h 130825"/>
                <a:gd name="csX62" fmla="*/ 35391 w 125120"/>
                <a:gd name="csY62" fmla="*/ 39453 h 130825"/>
                <a:gd name="csX63" fmla="*/ 36410 w 125120"/>
                <a:gd name="csY63" fmla="*/ 44120 h 130825"/>
                <a:gd name="csX64" fmla="*/ 38763 w 125120"/>
                <a:gd name="csY64" fmla="*/ 49302 h 130825"/>
                <a:gd name="csX65" fmla="*/ 43411 w 125120"/>
                <a:gd name="csY65" fmla="*/ 53359 h 130825"/>
                <a:gd name="csX66" fmla="*/ 45935 w 125120"/>
                <a:gd name="csY66" fmla="*/ 57874 h 130825"/>
                <a:gd name="csX67" fmla="*/ 51345 w 125120"/>
                <a:gd name="csY67" fmla="*/ 59522 h 130825"/>
                <a:gd name="csX68" fmla="*/ 56479 w 125120"/>
                <a:gd name="csY68" fmla="*/ 63656 h 130825"/>
                <a:gd name="csX69" fmla="*/ 60127 w 125120"/>
                <a:gd name="csY69" fmla="*/ 67637 h 130825"/>
                <a:gd name="csX70" fmla="*/ 64976 w 125120"/>
                <a:gd name="csY70" fmla="*/ 70723 h 130825"/>
                <a:gd name="csX71" fmla="*/ 71833 w 125120"/>
                <a:gd name="csY71" fmla="*/ 72571 h 130825"/>
                <a:gd name="csX72" fmla="*/ 75863 w 125120"/>
                <a:gd name="csY72" fmla="*/ 75229 h 130825"/>
                <a:gd name="csX73" fmla="*/ 80501 w 125120"/>
                <a:gd name="csY73" fmla="*/ 78039 h 130825"/>
                <a:gd name="csX74" fmla="*/ 85549 w 125120"/>
                <a:gd name="csY74" fmla="*/ 79963 h 130825"/>
                <a:gd name="csX75" fmla="*/ 87731 w 125120"/>
                <a:gd name="csY75" fmla="*/ 85230 h 130825"/>
                <a:gd name="csX76" fmla="*/ 92302 w 125120"/>
                <a:gd name="csY76" fmla="*/ 87859 h 130825"/>
                <a:gd name="csX77" fmla="*/ 97370 w 125120"/>
                <a:gd name="csY77" fmla="*/ 93698 h 130825"/>
                <a:gd name="csX78" fmla="*/ 100037 w 125120"/>
                <a:gd name="csY78" fmla="*/ 99765 h 130825"/>
                <a:gd name="csX79" fmla="*/ 98779 w 125120"/>
                <a:gd name="csY79" fmla="*/ 104528 h 130825"/>
                <a:gd name="csX80" fmla="*/ 97579 w 125120"/>
                <a:gd name="csY80" fmla="*/ 109757 h 130825"/>
                <a:gd name="csX81" fmla="*/ 23275 w 125120"/>
                <a:gd name="csY81" fmla="*/ 102127 h 130825"/>
                <a:gd name="csX82" fmla="*/ 26037 w 125120"/>
                <a:gd name="csY82" fmla="*/ 98032 h 130825"/>
                <a:gd name="csX83" fmla="*/ 30800 w 125120"/>
                <a:gd name="csY83" fmla="*/ 99022 h 130825"/>
                <a:gd name="csX84" fmla="*/ 31371 w 125120"/>
                <a:gd name="csY84" fmla="*/ 94164 h 130825"/>
                <a:gd name="csX85" fmla="*/ 31819 w 125120"/>
                <a:gd name="csY85" fmla="*/ 89164 h 130825"/>
                <a:gd name="csX86" fmla="*/ 31152 w 125120"/>
                <a:gd name="csY86" fmla="*/ 84182 h 130825"/>
                <a:gd name="csX87" fmla="*/ 32019 w 125120"/>
                <a:gd name="csY87" fmla="*/ 79391 h 130825"/>
                <a:gd name="csX88" fmla="*/ 29885 w 125120"/>
                <a:gd name="csY88" fmla="*/ 74952 h 130825"/>
                <a:gd name="csX89" fmla="*/ 25961 w 125120"/>
                <a:gd name="csY89" fmla="*/ 72095 h 130825"/>
                <a:gd name="csX90" fmla="*/ 22065 w 125120"/>
                <a:gd name="csY90" fmla="*/ 76076 h 130825"/>
                <a:gd name="csX91" fmla="*/ 16922 w 125120"/>
                <a:gd name="csY91" fmla="*/ 77210 h 130825"/>
                <a:gd name="csX92" fmla="*/ 17884 w 125120"/>
                <a:gd name="csY92" fmla="*/ 82696 h 130825"/>
                <a:gd name="csX93" fmla="*/ 18265 w 125120"/>
                <a:gd name="csY93" fmla="*/ 87840 h 130825"/>
                <a:gd name="csX94" fmla="*/ 18931 w 125120"/>
                <a:gd name="csY94" fmla="*/ 92802 h 130825"/>
                <a:gd name="csX95" fmla="*/ 18265 w 125120"/>
                <a:gd name="csY95" fmla="*/ 97612 h 130825"/>
                <a:gd name="csX96" fmla="*/ 20932 w 125120"/>
                <a:gd name="csY96" fmla="*/ 101899 h 130825"/>
                <a:gd name="csX97" fmla="*/ 91245 w 125120"/>
                <a:gd name="csY97" fmla="*/ 130674 h 130825"/>
                <a:gd name="csX98" fmla="*/ 92893 w 125120"/>
                <a:gd name="csY98" fmla="*/ 126197 h 130825"/>
                <a:gd name="csX99" fmla="*/ 90779 w 125120"/>
                <a:gd name="csY99" fmla="*/ 121501 h 130825"/>
                <a:gd name="csX100" fmla="*/ 91769 w 125120"/>
                <a:gd name="csY100" fmla="*/ 116653 h 130825"/>
                <a:gd name="csX101" fmla="*/ 95274 w 125120"/>
                <a:gd name="csY101" fmla="*/ 110281 h 130825"/>
                <a:gd name="csX102" fmla="*/ 90036 w 125120"/>
                <a:gd name="csY102" fmla="*/ 111881 h 130825"/>
                <a:gd name="csX103" fmla="*/ 84569 w 125120"/>
                <a:gd name="csY103" fmla="*/ 112557 h 130825"/>
                <a:gd name="csX104" fmla="*/ 78968 w 125120"/>
                <a:gd name="csY104" fmla="*/ 112872 h 130825"/>
                <a:gd name="csX105" fmla="*/ 73738 w 125120"/>
                <a:gd name="csY105" fmla="*/ 112710 h 130825"/>
                <a:gd name="csX106" fmla="*/ 69281 w 125120"/>
                <a:gd name="csY106" fmla="*/ 110890 h 130825"/>
                <a:gd name="csX107" fmla="*/ 64490 w 125120"/>
                <a:gd name="csY107" fmla="*/ 111957 h 130825"/>
                <a:gd name="csX108" fmla="*/ 62347 w 125120"/>
                <a:gd name="csY108" fmla="*/ 116434 h 130825"/>
                <a:gd name="csX109" fmla="*/ 67509 w 125120"/>
                <a:gd name="csY109" fmla="*/ 118701 h 130825"/>
                <a:gd name="csX110" fmla="*/ 71824 w 125120"/>
                <a:gd name="csY110" fmla="*/ 121492 h 130825"/>
                <a:gd name="csX111" fmla="*/ 77177 w 125120"/>
                <a:gd name="csY111" fmla="*/ 124263 h 130825"/>
                <a:gd name="csX112" fmla="*/ 82216 w 125120"/>
                <a:gd name="csY112" fmla="*/ 125511 h 130825"/>
                <a:gd name="csX113" fmla="*/ 85988 w 125120"/>
                <a:gd name="csY113" fmla="*/ 129007 h 130825"/>
                <a:gd name="csX114" fmla="*/ 91102 w 125120"/>
                <a:gd name="csY114" fmla="*/ 130598 h 13082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Lst>
              <a:rect l="l" t="t" r="r" b="b"/>
              <a:pathLst>
                <a:path w="125120" h="130825">
                  <a:moveTo>
                    <a:pt x="97542" y="114453"/>
                  </a:moveTo>
                  <a:lnTo>
                    <a:pt x="101561" y="111805"/>
                  </a:lnTo>
                  <a:lnTo>
                    <a:pt x="105190" y="108509"/>
                  </a:lnTo>
                  <a:lnTo>
                    <a:pt x="105523" y="103242"/>
                  </a:lnTo>
                  <a:lnTo>
                    <a:pt x="110152" y="101727"/>
                  </a:lnTo>
                  <a:lnTo>
                    <a:pt x="110943" y="95869"/>
                  </a:lnTo>
                  <a:lnTo>
                    <a:pt x="106933" y="92783"/>
                  </a:lnTo>
                  <a:lnTo>
                    <a:pt x="104866" y="87935"/>
                  </a:lnTo>
                  <a:lnTo>
                    <a:pt x="107000" y="83049"/>
                  </a:lnTo>
                  <a:lnTo>
                    <a:pt x="112077" y="83334"/>
                  </a:lnTo>
                  <a:lnTo>
                    <a:pt x="117839" y="84554"/>
                  </a:lnTo>
                  <a:lnTo>
                    <a:pt x="120401" y="89145"/>
                  </a:lnTo>
                  <a:lnTo>
                    <a:pt x="124649" y="86773"/>
                  </a:lnTo>
                  <a:lnTo>
                    <a:pt x="121030" y="81982"/>
                  </a:lnTo>
                  <a:lnTo>
                    <a:pt x="117163" y="79191"/>
                  </a:lnTo>
                  <a:lnTo>
                    <a:pt x="112838" y="77162"/>
                  </a:lnTo>
                  <a:lnTo>
                    <a:pt x="107790" y="74124"/>
                  </a:lnTo>
                  <a:lnTo>
                    <a:pt x="98894" y="70561"/>
                  </a:lnTo>
                  <a:lnTo>
                    <a:pt x="98627" y="65609"/>
                  </a:lnTo>
                  <a:lnTo>
                    <a:pt x="90350" y="63808"/>
                  </a:lnTo>
                  <a:lnTo>
                    <a:pt x="83301" y="61551"/>
                  </a:lnTo>
                  <a:lnTo>
                    <a:pt x="79596" y="58093"/>
                  </a:lnTo>
                  <a:lnTo>
                    <a:pt x="75786" y="54941"/>
                  </a:lnTo>
                  <a:lnTo>
                    <a:pt x="73567" y="50130"/>
                  </a:lnTo>
                  <a:lnTo>
                    <a:pt x="71348" y="45244"/>
                  </a:lnTo>
                  <a:lnTo>
                    <a:pt x="65366" y="40282"/>
                  </a:lnTo>
                  <a:lnTo>
                    <a:pt x="60479" y="37500"/>
                  </a:lnTo>
                  <a:lnTo>
                    <a:pt x="56441" y="32395"/>
                  </a:lnTo>
                  <a:lnTo>
                    <a:pt x="55422" y="27280"/>
                  </a:lnTo>
                  <a:lnTo>
                    <a:pt x="55622" y="21879"/>
                  </a:lnTo>
                  <a:lnTo>
                    <a:pt x="59289" y="18288"/>
                  </a:lnTo>
                  <a:lnTo>
                    <a:pt x="64090" y="16050"/>
                  </a:lnTo>
                  <a:lnTo>
                    <a:pt x="69595" y="15926"/>
                  </a:lnTo>
                  <a:lnTo>
                    <a:pt x="67252" y="11735"/>
                  </a:lnTo>
                  <a:lnTo>
                    <a:pt x="67614" y="6944"/>
                  </a:lnTo>
                  <a:lnTo>
                    <a:pt x="63280" y="4915"/>
                  </a:lnTo>
                  <a:lnTo>
                    <a:pt x="58422" y="4058"/>
                  </a:lnTo>
                  <a:lnTo>
                    <a:pt x="53965" y="1162"/>
                  </a:lnTo>
                  <a:lnTo>
                    <a:pt x="49345" y="-152"/>
                  </a:lnTo>
                  <a:lnTo>
                    <a:pt x="44525" y="-152"/>
                  </a:lnTo>
                  <a:lnTo>
                    <a:pt x="40553" y="2601"/>
                  </a:lnTo>
                  <a:lnTo>
                    <a:pt x="35695" y="1515"/>
                  </a:lnTo>
                  <a:lnTo>
                    <a:pt x="32133" y="4734"/>
                  </a:lnTo>
                  <a:lnTo>
                    <a:pt x="28475" y="7935"/>
                  </a:lnTo>
                  <a:lnTo>
                    <a:pt x="23894" y="6068"/>
                  </a:lnTo>
                  <a:lnTo>
                    <a:pt x="21989" y="10764"/>
                  </a:lnTo>
                  <a:lnTo>
                    <a:pt x="16731" y="9906"/>
                  </a:lnTo>
                  <a:lnTo>
                    <a:pt x="11826" y="8935"/>
                  </a:lnTo>
                  <a:lnTo>
                    <a:pt x="9730" y="13297"/>
                  </a:lnTo>
                  <a:lnTo>
                    <a:pt x="4558" y="13383"/>
                  </a:lnTo>
                  <a:lnTo>
                    <a:pt x="-176" y="14192"/>
                  </a:lnTo>
                  <a:lnTo>
                    <a:pt x="1615" y="18688"/>
                  </a:lnTo>
                  <a:lnTo>
                    <a:pt x="-471" y="22984"/>
                  </a:lnTo>
                  <a:lnTo>
                    <a:pt x="1625" y="27470"/>
                  </a:lnTo>
                  <a:lnTo>
                    <a:pt x="472" y="32309"/>
                  </a:lnTo>
                  <a:lnTo>
                    <a:pt x="4225" y="35338"/>
                  </a:lnTo>
                  <a:lnTo>
                    <a:pt x="9054" y="36252"/>
                  </a:lnTo>
                  <a:lnTo>
                    <a:pt x="13873" y="37881"/>
                  </a:lnTo>
                  <a:lnTo>
                    <a:pt x="16512" y="33843"/>
                  </a:lnTo>
                  <a:lnTo>
                    <a:pt x="21703" y="32471"/>
                  </a:lnTo>
                  <a:lnTo>
                    <a:pt x="26228" y="33995"/>
                  </a:lnTo>
                  <a:lnTo>
                    <a:pt x="30514" y="36481"/>
                  </a:lnTo>
                  <a:lnTo>
                    <a:pt x="35391" y="39453"/>
                  </a:lnTo>
                  <a:lnTo>
                    <a:pt x="36410" y="44120"/>
                  </a:lnTo>
                  <a:lnTo>
                    <a:pt x="38763" y="49302"/>
                  </a:lnTo>
                  <a:lnTo>
                    <a:pt x="43411" y="53359"/>
                  </a:lnTo>
                  <a:lnTo>
                    <a:pt x="45935" y="57874"/>
                  </a:lnTo>
                  <a:lnTo>
                    <a:pt x="51345" y="59522"/>
                  </a:lnTo>
                  <a:lnTo>
                    <a:pt x="56479" y="63656"/>
                  </a:lnTo>
                  <a:lnTo>
                    <a:pt x="60127" y="67637"/>
                  </a:lnTo>
                  <a:lnTo>
                    <a:pt x="64976" y="70723"/>
                  </a:lnTo>
                  <a:lnTo>
                    <a:pt x="71833" y="72571"/>
                  </a:lnTo>
                  <a:lnTo>
                    <a:pt x="75863" y="75229"/>
                  </a:lnTo>
                  <a:lnTo>
                    <a:pt x="80501" y="78039"/>
                  </a:lnTo>
                  <a:lnTo>
                    <a:pt x="85549" y="79963"/>
                  </a:lnTo>
                  <a:lnTo>
                    <a:pt x="87731" y="85230"/>
                  </a:lnTo>
                  <a:lnTo>
                    <a:pt x="92302" y="87859"/>
                  </a:lnTo>
                  <a:lnTo>
                    <a:pt x="97370" y="93698"/>
                  </a:lnTo>
                  <a:lnTo>
                    <a:pt x="100037" y="99765"/>
                  </a:lnTo>
                  <a:lnTo>
                    <a:pt x="98779" y="104528"/>
                  </a:lnTo>
                  <a:lnTo>
                    <a:pt x="97579" y="109757"/>
                  </a:lnTo>
                  <a:close/>
                  <a:moveTo>
                    <a:pt x="23275" y="102127"/>
                  </a:moveTo>
                  <a:lnTo>
                    <a:pt x="26037" y="98032"/>
                  </a:lnTo>
                  <a:lnTo>
                    <a:pt x="30800" y="99022"/>
                  </a:lnTo>
                  <a:lnTo>
                    <a:pt x="31371" y="94164"/>
                  </a:lnTo>
                  <a:lnTo>
                    <a:pt x="31819" y="89164"/>
                  </a:lnTo>
                  <a:lnTo>
                    <a:pt x="31152" y="84182"/>
                  </a:lnTo>
                  <a:lnTo>
                    <a:pt x="32019" y="79391"/>
                  </a:lnTo>
                  <a:lnTo>
                    <a:pt x="29885" y="74952"/>
                  </a:lnTo>
                  <a:lnTo>
                    <a:pt x="25961" y="72095"/>
                  </a:lnTo>
                  <a:lnTo>
                    <a:pt x="22065" y="76076"/>
                  </a:lnTo>
                  <a:lnTo>
                    <a:pt x="16922" y="77210"/>
                  </a:lnTo>
                  <a:lnTo>
                    <a:pt x="17884" y="82696"/>
                  </a:lnTo>
                  <a:lnTo>
                    <a:pt x="18265" y="87840"/>
                  </a:lnTo>
                  <a:lnTo>
                    <a:pt x="18931" y="92802"/>
                  </a:lnTo>
                  <a:lnTo>
                    <a:pt x="18265" y="97612"/>
                  </a:lnTo>
                  <a:lnTo>
                    <a:pt x="20932" y="101899"/>
                  </a:lnTo>
                  <a:close/>
                  <a:moveTo>
                    <a:pt x="91245" y="130674"/>
                  </a:moveTo>
                  <a:lnTo>
                    <a:pt x="92893" y="126197"/>
                  </a:lnTo>
                  <a:lnTo>
                    <a:pt x="90779" y="121501"/>
                  </a:lnTo>
                  <a:lnTo>
                    <a:pt x="91769" y="116653"/>
                  </a:lnTo>
                  <a:lnTo>
                    <a:pt x="95274" y="110281"/>
                  </a:lnTo>
                  <a:lnTo>
                    <a:pt x="90036" y="111881"/>
                  </a:lnTo>
                  <a:lnTo>
                    <a:pt x="84569" y="112557"/>
                  </a:lnTo>
                  <a:lnTo>
                    <a:pt x="78968" y="112872"/>
                  </a:lnTo>
                  <a:lnTo>
                    <a:pt x="73738" y="112710"/>
                  </a:lnTo>
                  <a:lnTo>
                    <a:pt x="69281" y="110890"/>
                  </a:lnTo>
                  <a:lnTo>
                    <a:pt x="64490" y="111957"/>
                  </a:lnTo>
                  <a:lnTo>
                    <a:pt x="62347" y="116434"/>
                  </a:lnTo>
                  <a:lnTo>
                    <a:pt x="67509" y="118701"/>
                  </a:lnTo>
                  <a:lnTo>
                    <a:pt x="71824" y="121492"/>
                  </a:lnTo>
                  <a:lnTo>
                    <a:pt x="77177" y="124263"/>
                  </a:lnTo>
                  <a:lnTo>
                    <a:pt x="82216" y="125511"/>
                  </a:lnTo>
                  <a:lnTo>
                    <a:pt x="85988" y="129007"/>
                  </a:lnTo>
                  <a:lnTo>
                    <a:pt x="91102" y="130598"/>
                  </a:lnTo>
                  <a:close/>
                </a:path>
              </a:pathLst>
            </a:custGeom>
            <a:solidFill>
              <a:srgbClr val="E0E0E0"/>
            </a:solidFill>
            <a:ln w="3175" cap="flat">
              <a:solidFill>
                <a:srgbClr val="FFFFFF"/>
              </a:solidFill>
              <a:prstDash val="solid"/>
              <a:miter/>
            </a:ln>
          </p:spPr>
          <p:txBody>
            <a:bodyPr/>
            <a:lstStyle/>
            <a:p>
              <a:endParaRPr lang="en-US"/>
            </a:p>
          </p:txBody>
        </p:sp>
        <p:sp>
          <p:nvSpPr>
            <p:cNvPr id="53" name="Freeform: Shape 52">
              <a:extLst>
                <a:ext uri="{FF2B5EF4-FFF2-40B4-BE49-F238E27FC236}">
                  <a16:creationId xmlns:a16="http://schemas.microsoft.com/office/drawing/2014/main" id="{6B08A579-F5A2-9649-1798-1CF7FADBCEE1}"/>
                </a:ext>
              </a:extLst>
            </p:cNvPr>
            <p:cNvSpPr/>
            <p:nvPr/>
          </p:nvSpPr>
          <p:spPr>
            <a:xfrm>
              <a:off x="6533966" y="2850852"/>
              <a:ext cx="66798" cy="80638"/>
            </a:xfrm>
            <a:custGeom>
              <a:avLst/>
              <a:gdLst>
                <a:gd name="csX0" fmla="*/ 9425 w 66798"/>
                <a:gd name="csY0" fmla="*/ 80487 h 80638"/>
                <a:gd name="csX1" fmla="*/ 15131 w 66798"/>
                <a:gd name="csY1" fmla="*/ 77972 h 80638"/>
                <a:gd name="csX2" fmla="*/ 20198 w 66798"/>
                <a:gd name="csY2" fmla="*/ 75362 h 80638"/>
                <a:gd name="csX3" fmla="*/ 27199 w 66798"/>
                <a:gd name="csY3" fmla="*/ 72419 h 80638"/>
                <a:gd name="csX4" fmla="*/ 44297 w 66798"/>
                <a:gd name="csY4" fmla="*/ 69866 h 80638"/>
                <a:gd name="csX5" fmla="*/ 50068 w 66798"/>
                <a:gd name="csY5" fmla="*/ 69076 h 80638"/>
                <a:gd name="csX6" fmla="*/ 60060 w 66798"/>
                <a:gd name="csY6" fmla="*/ 71181 h 80638"/>
                <a:gd name="csX7" fmla="*/ 63927 w 66798"/>
                <a:gd name="csY7" fmla="*/ 68285 h 80638"/>
                <a:gd name="csX8" fmla="*/ 61794 w 66798"/>
                <a:gd name="csY8" fmla="*/ 63189 h 80638"/>
                <a:gd name="csX9" fmla="*/ 60099 w 66798"/>
                <a:gd name="csY9" fmla="*/ 57598 h 80638"/>
                <a:gd name="csX10" fmla="*/ 58584 w 66798"/>
                <a:gd name="csY10" fmla="*/ 52645 h 80638"/>
                <a:gd name="csX11" fmla="*/ 59698 w 66798"/>
                <a:gd name="csY11" fmla="*/ 47216 h 80638"/>
                <a:gd name="csX12" fmla="*/ 61641 w 66798"/>
                <a:gd name="csY12" fmla="*/ 42539 h 80638"/>
                <a:gd name="csX13" fmla="*/ 63241 w 66798"/>
                <a:gd name="csY13" fmla="*/ 36300 h 80638"/>
                <a:gd name="csX14" fmla="*/ 65785 w 66798"/>
                <a:gd name="csY14" fmla="*/ 32062 h 80638"/>
                <a:gd name="csX15" fmla="*/ 66328 w 66798"/>
                <a:gd name="csY15" fmla="*/ 26156 h 80638"/>
                <a:gd name="csX16" fmla="*/ 65175 w 66798"/>
                <a:gd name="csY16" fmla="*/ 20975 h 80638"/>
                <a:gd name="csX17" fmla="*/ 64899 w 66798"/>
                <a:gd name="csY17" fmla="*/ 15688 h 80638"/>
                <a:gd name="csX18" fmla="*/ 61289 w 66798"/>
                <a:gd name="csY18" fmla="*/ 11726 h 80638"/>
                <a:gd name="csX19" fmla="*/ 56727 w 66798"/>
                <a:gd name="csY19" fmla="*/ 9335 h 80638"/>
                <a:gd name="csX20" fmla="*/ 51145 w 66798"/>
                <a:gd name="csY20" fmla="*/ 9649 h 80638"/>
                <a:gd name="csX21" fmla="*/ 46792 w 66798"/>
                <a:gd name="csY21" fmla="*/ 11754 h 80638"/>
                <a:gd name="csX22" fmla="*/ 41858 w 66798"/>
                <a:gd name="csY22" fmla="*/ 12335 h 80638"/>
                <a:gd name="csX23" fmla="*/ 38705 w 66798"/>
                <a:gd name="csY23" fmla="*/ 8592 h 80638"/>
                <a:gd name="csX24" fmla="*/ 36057 w 66798"/>
                <a:gd name="csY24" fmla="*/ 4430 h 80638"/>
                <a:gd name="csX25" fmla="*/ 31542 w 66798"/>
                <a:gd name="csY25" fmla="*/ 2677 h 80638"/>
                <a:gd name="csX26" fmla="*/ 27628 w 66798"/>
                <a:gd name="csY26" fmla="*/ 5420 h 80638"/>
                <a:gd name="csX27" fmla="*/ 24418 w 66798"/>
                <a:gd name="csY27" fmla="*/ 1791 h 80638"/>
                <a:gd name="csX28" fmla="*/ 19893 w 66798"/>
                <a:gd name="csY28" fmla="*/ -152 h 80638"/>
                <a:gd name="csX29" fmla="*/ 17293 w 66798"/>
                <a:gd name="csY29" fmla="*/ 4049 h 80638"/>
                <a:gd name="csX30" fmla="*/ 12188 w 66798"/>
                <a:gd name="csY30" fmla="*/ 5201 h 80638"/>
                <a:gd name="csX31" fmla="*/ 7606 w 66798"/>
                <a:gd name="csY31" fmla="*/ 3391 h 80638"/>
                <a:gd name="csX32" fmla="*/ 4205 w 66798"/>
                <a:gd name="csY32" fmla="*/ 6725 h 80638"/>
                <a:gd name="csX33" fmla="*/ 3177 w 66798"/>
                <a:gd name="csY33" fmla="*/ 11469 h 80638"/>
                <a:gd name="csX34" fmla="*/ 3939 w 66798"/>
                <a:gd name="csY34" fmla="*/ 16174 h 80638"/>
                <a:gd name="csX35" fmla="*/ 7006 w 66798"/>
                <a:gd name="csY35" fmla="*/ 20012 h 80638"/>
                <a:gd name="csX36" fmla="*/ 7073 w 66798"/>
                <a:gd name="csY36" fmla="*/ 25108 h 80638"/>
                <a:gd name="csX37" fmla="*/ 2996 w 66798"/>
                <a:gd name="csY37" fmla="*/ 27823 h 80638"/>
                <a:gd name="csX38" fmla="*/ 4301 w 66798"/>
                <a:gd name="csY38" fmla="*/ 32414 h 80638"/>
                <a:gd name="csX39" fmla="*/ 2891 w 66798"/>
                <a:gd name="csY39" fmla="*/ 37538 h 80638"/>
                <a:gd name="csX40" fmla="*/ -443 w 66798"/>
                <a:gd name="csY40" fmla="*/ 41044 h 80638"/>
                <a:gd name="csX41" fmla="*/ 720 w 66798"/>
                <a:gd name="csY41" fmla="*/ 45816 h 80638"/>
                <a:gd name="csX42" fmla="*/ -471 w 66798"/>
                <a:gd name="csY42" fmla="*/ 50597 h 80638"/>
                <a:gd name="csX43" fmla="*/ 1053 w 66798"/>
                <a:gd name="csY43" fmla="*/ 55293 h 80638"/>
                <a:gd name="csX44" fmla="*/ 6158 w 66798"/>
                <a:gd name="csY44" fmla="*/ 57065 h 80638"/>
                <a:gd name="csX45" fmla="*/ 9254 w 66798"/>
                <a:gd name="csY45" fmla="*/ 61713 h 80638"/>
                <a:gd name="csX46" fmla="*/ 10682 w 66798"/>
                <a:gd name="csY46" fmla="*/ 66447 h 80638"/>
                <a:gd name="csX47" fmla="*/ 9645 w 66798"/>
                <a:gd name="csY47" fmla="*/ 71114 h 80638"/>
                <a:gd name="csX48" fmla="*/ 9111 w 66798"/>
                <a:gd name="csY48" fmla="*/ 76267 h 806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66798" h="80638">
                  <a:moveTo>
                    <a:pt x="9425" y="80487"/>
                  </a:moveTo>
                  <a:lnTo>
                    <a:pt x="15131" y="77972"/>
                  </a:lnTo>
                  <a:lnTo>
                    <a:pt x="20198" y="75362"/>
                  </a:lnTo>
                  <a:lnTo>
                    <a:pt x="27199" y="72419"/>
                  </a:lnTo>
                  <a:lnTo>
                    <a:pt x="44297" y="69866"/>
                  </a:lnTo>
                  <a:lnTo>
                    <a:pt x="50068" y="69076"/>
                  </a:lnTo>
                  <a:lnTo>
                    <a:pt x="60060" y="71181"/>
                  </a:lnTo>
                  <a:lnTo>
                    <a:pt x="63927" y="68285"/>
                  </a:lnTo>
                  <a:lnTo>
                    <a:pt x="61794" y="63189"/>
                  </a:lnTo>
                  <a:lnTo>
                    <a:pt x="60099" y="57598"/>
                  </a:lnTo>
                  <a:lnTo>
                    <a:pt x="58584" y="52645"/>
                  </a:lnTo>
                  <a:lnTo>
                    <a:pt x="59698" y="47216"/>
                  </a:lnTo>
                  <a:lnTo>
                    <a:pt x="61641" y="42539"/>
                  </a:lnTo>
                  <a:lnTo>
                    <a:pt x="63241" y="36300"/>
                  </a:lnTo>
                  <a:lnTo>
                    <a:pt x="65785" y="32062"/>
                  </a:lnTo>
                  <a:lnTo>
                    <a:pt x="66328" y="26156"/>
                  </a:lnTo>
                  <a:lnTo>
                    <a:pt x="65175" y="20975"/>
                  </a:lnTo>
                  <a:lnTo>
                    <a:pt x="64899" y="15688"/>
                  </a:lnTo>
                  <a:lnTo>
                    <a:pt x="61289" y="11726"/>
                  </a:lnTo>
                  <a:lnTo>
                    <a:pt x="56727" y="9335"/>
                  </a:lnTo>
                  <a:lnTo>
                    <a:pt x="51145" y="9649"/>
                  </a:lnTo>
                  <a:lnTo>
                    <a:pt x="46792" y="11754"/>
                  </a:lnTo>
                  <a:lnTo>
                    <a:pt x="41858" y="12335"/>
                  </a:lnTo>
                  <a:lnTo>
                    <a:pt x="38705" y="8592"/>
                  </a:lnTo>
                  <a:lnTo>
                    <a:pt x="36057" y="4430"/>
                  </a:lnTo>
                  <a:lnTo>
                    <a:pt x="31542" y="2677"/>
                  </a:lnTo>
                  <a:lnTo>
                    <a:pt x="27628" y="5420"/>
                  </a:lnTo>
                  <a:lnTo>
                    <a:pt x="24418" y="1791"/>
                  </a:lnTo>
                  <a:lnTo>
                    <a:pt x="19893" y="-152"/>
                  </a:lnTo>
                  <a:lnTo>
                    <a:pt x="17293" y="4049"/>
                  </a:lnTo>
                  <a:lnTo>
                    <a:pt x="12188" y="5201"/>
                  </a:lnTo>
                  <a:lnTo>
                    <a:pt x="7606" y="3391"/>
                  </a:lnTo>
                  <a:lnTo>
                    <a:pt x="4205" y="6725"/>
                  </a:lnTo>
                  <a:lnTo>
                    <a:pt x="3177" y="11469"/>
                  </a:lnTo>
                  <a:lnTo>
                    <a:pt x="3939" y="16174"/>
                  </a:lnTo>
                  <a:lnTo>
                    <a:pt x="7006" y="20012"/>
                  </a:lnTo>
                  <a:lnTo>
                    <a:pt x="7073" y="25108"/>
                  </a:lnTo>
                  <a:lnTo>
                    <a:pt x="2996" y="27823"/>
                  </a:lnTo>
                  <a:lnTo>
                    <a:pt x="4301" y="32414"/>
                  </a:lnTo>
                  <a:lnTo>
                    <a:pt x="2891" y="37538"/>
                  </a:lnTo>
                  <a:lnTo>
                    <a:pt x="-443" y="41044"/>
                  </a:lnTo>
                  <a:lnTo>
                    <a:pt x="720" y="45816"/>
                  </a:lnTo>
                  <a:lnTo>
                    <a:pt x="-471" y="50597"/>
                  </a:lnTo>
                  <a:lnTo>
                    <a:pt x="1053" y="55293"/>
                  </a:lnTo>
                  <a:lnTo>
                    <a:pt x="6158" y="57065"/>
                  </a:lnTo>
                  <a:lnTo>
                    <a:pt x="9254" y="61713"/>
                  </a:lnTo>
                  <a:lnTo>
                    <a:pt x="10682" y="66447"/>
                  </a:lnTo>
                  <a:lnTo>
                    <a:pt x="9645" y="71114"/>
                  </a:lnTo>
                  <a:lnTo>
                    <a:pt x="9111" y="76267"/>
                  </a:lnTo>
                  <a:close/>
                </a:path>
              </a:pathLst>
            </a:custGeom>
            <a:solidFill>
              <a:srgbClr val="E0E0E0"/>
            </a:solidFill>
            <a:ln w="3175" cap="flat">
              <a:solidFill>
                <a:srgbClr val="FFFFFF"/>
              </a:solidFill>
              <a:prstDash val="solid"/>
              <a:miter/>
            </a:ln>
          </p:spPr>
          <p:txBody>
            <a:bodyPr/>
            <a:lstStyle/>
            <a:p>
              <a:endParaRPr lang="en-US"/>
            </a:p>
          </p:txBody>
        </p:sp>
        <p:sp>
          <p:nvSpPr>
            <p:cNvPr id="54" name="Freeform: Shape 53">
              <a:extLst>
                <a:ext uri="{FF2B5EF4-FFF2-40B4-BE49-F238E27FC236}">
                  <a16:creationId xmlns:a16="http://schemas.microsoft.com/office/drawing/2014/main" id="{5E36EC94-00C5-B117-EFA4-0B1DB7C09112}"/>
                </a:ext>
              </a:extLst>
            </p:cNvPr>
            <p:cNvSpPr/>
            <p:nvPr/>
          </p:nvSpPr>
          <p:spPr>
            <a:xfrm>
              <a:off x="7054107" y="2510047"/>
              <a:ext cx="106432" cy="105851"/>
            </a:xfrm>
            <a:custGeom>
              <a:avLst/>
              <a:gdLst>
                <a:gd name="csX0" fmla="*/ 87188 w 106432"/>
                <a:gd name="csY0" fmla="*/ 105699 h 105851"/>
                <a:gd name="csX1" fmla="*/ 90588 w 106432"/>
                <a:gd name="csY1" fmla="*/ 102328 h 105851"/>
                <a:gd name="csX2" fmla="*/ 92665 w 106432"/>
                <a:gd name="csY2" fmla="*/ 97965 h 105851"/>
                <a:gd name="csX3" fmla="*/ 94246 w 106432"/>
                <a:gd name="csY3" fmla="*/ 93307 h 105851"/>
                <a:gd name="csX4" fmla="*/ 99522 w 106432"/>
                <a:gd name="csY4" fmla="*/ 92345 h 105851"/>
                <a:gd name="csX5" fmla="*/ 105961 w 106432"/>
                <a:gd name="csY5" fmla="*/ 93517 h 105851"/>
                <a:gd name="csX6" fmla="*/ 104409 w 106432"/>
                <a:gd name="csY6" fmla="*/ 88516 h 105851"/>
                <a:gd name="csX7" fmla="*/ 101904 w 106432"/>
                <a:gd name="csY7" fmla="*/ 82696 h 105851"/>
                <a:gd name="csX8" fmla="*/ 97694 w 106432"/>
                <a:gd name="csY8" fmla="*/ 79839 h 105851"/>
                <a:gd name="csX9" fmla="*/ 98094 w 106432"/>
                <a:gd name="csY9" fmla="*/ 72000 h 105851"/>
                <a:gd name="csX10" fmla="*/ 95932 w 106432"/>
                <a:gd name="csY10" fmla="*/ 67723 h 105851"/>
                <a:gd name="csX11" fmla="*/ 92788 w 106432"/>
                <a:gd name="csY11" fmla="*/ 63713 h 105851"/>
                <a:gd name="csX12" fmla="*/ 86892 w 106432"/>
                <a:gd name="csY12" fmla="*/ 60475 h 105851"/>
                <a:gd name="csX13" fmla="*/ 81577 w 106432"/>
                <a:gd name="csY13" fmla="*/ 56636 h 105851"/>
                <a:gd name="csX14" fmla="*/ 76796 w 106432"/>
                <a:gd name="csY14" fmla="*/ 55522 h 105851"/>
                <a:gd name="csX15" fmla="*/ 75939 w 106432"/>
                <a:gd name="csY15" fmla="*/ 50759 h 105851"/>
                <a:gd name="csX16" fmla="*/ 71986 w 106432"/>
                <a:gd name="csY16" fmla="*/ 47749 h 105851"/>
                <a:gd name="csX17" fmla="*/ 68604 w 106432"/>
                <a:gd name="csY17" fmla="*/ 43177 h 105851"/>
                <a:gd name="csX18" fmla="*/ 68281 w 106432"/>
                <a:gd name="csY18" fmla="*/ 38053 h 105851"/>
                <a:gd name="csX19" fmla="*/ 68861 w 106432"/>
                <a:gd name="csY19" fmla="*/ 33309 h 105851"/>
                <a:gd name="csX20" fmla="*/ 71119 w 106432"/>
                <a:gd name="csY20" fmla="*/ 29061 h 105851"/>
                <a:gd name="csX21" fmla="*/ 70843 w 106432"/>
                <a:gd name="csY21" fmla="*/ 23451 h 105851"/>
                <a:gd name="csX22" fmla="*/ 74081 w 106432"/>
                <a:gd name="csY22" fmla="*/ 19746 h 105851"/>
                <a:gd name="csX23" fmla="*/ 69119 w 106432"/>
                <a:gd name="csY23" fmla="*/ 19108 h 105851"/>
                <a:gd name="csX24" fmla="*/ 64537 w 106432"/>
                <a:gd name="csY24" fmla="*/ 17002 h 105851"/>
                <a:gd name="csX25" fmla="*/ 61270 w 106432"/>
                <a:gd name="csY25" fmla="*/ 13193 h 105851"/>
                <a:gd name="csX26" fmla="*/ 58108 w 106432"/>
                <a:gd name="csY26" fmla="*/ 9383 h 105851"/>
                <a:gd name="csX27" fmla="*/ 55803 w 106432"/>
                <a:gd name="csY27" fmla="*/ 4887 h 105851"/>
                <a:gd name="csX28" fmla="*/ 51193 w 106432"/>
                <a:gd name="csY28" fmla="*/ 3277 h 105851"/>
                <a:gd name="csX29" fmla="*/ 47354 w 106432"/>
                <a:gd name="csY29" fmla="*/ 429 h 105851"/>
                <a:gd name="csX30" fmla="*/ 42620 w 106432"/>
                <a:gd name="csY30" fmla="*/ 1334 h 105851"/>
                <a:gd name="csX31" fmla="*/ 37772 w 106432"/>
                <a:gd name="csY31" fmla="*/ 296 h 105851"/>
                <a:gd name="csX32" fmla="*/ 32971 w 106432"/>
                <a:gd name="csY32" fmla="*/ -152 h 105851"/>
                <a:gd name="csX33" fmla="*/ 29133 w 106432"/>
                <a:gd name="csY33" fmla="*/ 2696 h 105851"/>
                <a:gd name="csX34" fmla="*/ 25380 w 106432"/>
                <a:gd name="csY34" fmla="*/ 7630 h 105851"/>
                <a:gd name="csX35" fmla="*/ 19408 w 106432"/>
                <a:gd name="csY35" fmla="*/ 10354 h 105851"/>
                <a:gd name="csX36" fmla="*/ 18760 w 106432"/>
                <a:gd name="csY36" fmla="*/ 16269 h 105851"/>
                <a:gd name="csX37" fmla="*/ 20989 w 106432"/>
                <a:gd name="csY37" fmla="*/ 21813 h 105851"/>
                <a:gd name="csX38" fmla="*/ 19970 w 106432"/>
                <a:gd name="csY38" fmla="*/ 26471 h 105851"/>
                <a:gd name="csX39" fmla="*/ 20932 w 106432"/>
                <a:gd name="csY39" fmla="*/ 32604 h 105851"/>
                <a:gd name="csX40" fmla="*/ 18855 w 106432"/>
                <a:gd name="csY40" fmla="*/ 37462 h 105851"/>
                <a:gd name="csX41" fmla="*/ 9692 w 106432"/>
                <a:gd name="csY41" fmla="*/ 42111 h 105851"/>
                <a:gd name="csX42" fmla="*/ 4082 w 106432"/>
                <a:gd name="csY42" fmla="*/ 45749 h 105851"/>
                <a:gd name="csX43" fmla="*/ -471 w 106432"/>
                <a:gd name="csY43" fmla="*/ 48721 h 105851"/>
                <a:gd name="csX44" fmla="*/ 53 w 106432"/>
                <a:gd name="csY44" fmla="*/ 58570 h 105851"/>
                <a:gd name="csX45" fmla="*/ 1158 w 106432"/>
                <a:gd name="csY45" fmla="*/ 64237 h 105851"/>
                <a:gd name="csX46" fmla="*/ 9768 w 106432"/>
                <a:gd name="csY46" fmla="*/ 67409 h 105851"/>
                <a:gd name="csX47" fmla="*/ 16665 w 106432"/>
                <a:gd name="csY47" fmla="*/ 68771 h 105851"/>
                <a:gd name="csX48" fmla="*/ 21018 w 106432"/>
                <a:gd name="csY48" fmla="*/ 71381 h 105851"/>
                <a:gd name="csX49" fmla="*/ 28828 w 106432"/>
                <a:gd name="csY49" fmla="*/ 76115 h 105851"/>
                <a:gd name="csX50" fmla="*/ 36324 w 106432"/>
                <a:gd name="csY50" fmla="*/ 79458 h 105851"/>
                <a:gd name="csX51" fmla="*/ 41830 w 106432"/>
                <a:gd name="csY51" fmla="*/ 83554 h 105851"/>
                <a:gd name="csX52" fmla="*/ 48249 w 106432"/>
                <a:gd name="csY52" fmla="*/ 88364 h 105851"/>
                <a:gd name="csX53" fmla="*/ 54698 w 106432"/>
                <a:gd name="csY53" fmla="*/ 93250 h 105851"/>
                <a:gd name="csX54" fmla="*/ 62870 w 106432"/>
                <a:gd name="csY54" fmla="*/ 99661 h 105851"/>
                <a:gd name="csX55" fmla="*/ 67709 w 106432"/>
                <a:gd name="csY55" fmla="*/ 103575 h 105851"/>
                <a:gd name="csX56" fmla="*/ 72691 w 106432"/>
                <a:gd name="csY56" fmla="*/ 104356 h 105851"/>
                <a:gd name="csX57" fmla="*/ 79034 w 106432"/>
                <a:gd name="csY57" fmla="*/ 104880 h 105851"/>
                <a:gd name="csX58" fmla="*/ 87188 w 106432"/>
                <a:gd name="csY58" fmla="*/ 105699 h 10585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Lst>
              <a:rect l="l" t="t" r="r" b="b"/>
              <a:pathLst>
                <a:path w="106432" h="105851">
                  <a:moveTo>
                    <a:pt x="87188" y="105699"/>
                  </a:moveTo>
                  <a:lnTo>
                    <a:pt x="90588" y="102328"/>
                  </a:lnTo>
                  <a:lnTo>
                    <a:pt x="92665" y="97965"/>
                  </a:lnTo>
                  <a:lnTo>
                    <a:pt x="94246" y="93307"/>
                  </a:lnTo>
                  <a:lnTo>
                    <a:pt x="99522" y="92345"/>
                  </a:lnTo>
                  <a:lnTo>
                    <a:pt x="105961" y="93517"/>
                  </a:lnTo>
                  <a:lnTo>
                    <a:pt x="104409" y="88516"/>
                  </a:lnTo>
                  <a:lnTo>
                    <a:pt x="101904" y="82696"/>
                  </a:lnTo>
                  <a:lnTo>
                    <a:pt x="97694" y="79839"/>
                  </a:lnTo>
                  <a:lnTo>
                    <a:pt x="98094" y="72000"/>
                  </a:lnTo>
                  <a:lnTo>
                    <a:pt x="95932" y="67723"/>
                  </a:lnTo>
                  <a:lnTo>
                    <a:pt x="92788" y="63713"/>
                  </a:lnTo>
                  <a:lnTo>
                    <a:pt x="86892" y="60475"/>
                  </a:lnTo>
                  <a:lnTo>
                    <a:pt x="81577" y="56636"/>
                  </a:lnTo>
                  <a:lnTo>
                    <a:pt x="76796" y="55522"/>
                  </a:lnTo>
                  <a:lnTo>
                    <a:pt x="75939" y="50759"/>
                  </a:lnTo>
                  <a:lnTo>
                    <a:pt x="71986" y="47749"/>
                  </a:lnTo>
                  <a:lnTo>
                    <a:pt x="68604" y="43177"/>
                  </a:lnTo>
                  <a:lnTo>
                    <a:pt x="68281" y="38053"/>
                  </a:lnTo>
                  <a:lnTo>
                    <a:pt x="68861" y="33309"/>
                  </a:lnTo>
                  <a:lnTo>
                    <a:pt x="71119" y="29061"/>
                  </a:lnTo>
                  <a:lnTo>
                    <a:pt x="70843" y="23451"/>
                  </a:lnTo>
                  <a:lnTo>
                    <a:pt x="74081" y="19746"/>
                  </a:lnTo>
                  <a:lnTo>
                    <a:pt x="69119" y="19108"/>
                  </a:lnTo>
                  <a:lnTo>
                    <a:pt x="64537" y="17002"/>
                  </a:lnTo>
                  <a:lnTo>
                    <a:pt x="61270" y="13193"/>
                  </a:lnTo>
                  <a:lnTo>
                    <a:pt x="58108" y="9383"/>
                  </a:lnTo>
                  <a:lnTo>
                    <a:pt x="55803" y="4887"/>
                  </a:lnTo>
                  <a:lnTo>
                    <a:pt x="51193" y="3277"/>
                  </a:lnTo>
                  <a:lnTo>
                    <a:pt x="47354" y="429"/>
                  </a:lnTo>
                  <a:lnTo>
                    <a:pt x="42620" y="1334"/>
                  </a:lnTo>
                  <a:lnTo>
                    <a:pt x="37772" y="296"/>
                  </a:lnTo>
                  <a:lnTo>
                    <a:pt x="32971" y="-152"/>
                  </a:lnTo>
                  <a:lnTo>
                    <a:pt x="29133" y="2696"/>
                  </a:lnTo>
                  <a:lnTo>
                    <a:pt x="25380" y="7630"/>
                  </a:lnTo>
                  <a:lnTo>
                    <a:pt x="19408" y="10354"/>
                  </a:lnTo>
                  <a:lnTo>
                    <a:pt x="18760" y="16269"/>
                  </a:lnTo>
                  <a:lnTo>
                    <a:pt x="20989" y="21813"/>
                  </a:lnTo>
                  <a:lnTo>
                    <a:pt x="19970" y="26471"/>
                  </a:lnTo>
                  <a:lnTo>
                    <a:pt x="20932" y="32604"/>
                  </a:lnTo>
                  <a:lnTo>
                    <a:pt x="18855" y="37462"/>
                  </a:lnTo>
                  <a:lnTo>
                    <a:pt x="9692" y="42111"/>
                  </a:lnTo>
                  <a:lnTo>
                    <a:pt x="4082" y="45749"/>
                  </a:lnTo>
                  <a:lnTo>
                    <a:pt x="-471" y="48721"/>
                  </a:lnTo>
                  <a:lnTo>
                    <a:pt x="53" y="58570"/>
                  </a:lnTo>
                  <a:lnTo>
                    <a:pt x="1158" y="64237"/>
                  </a:lnTo>
                  <a:lnTo>
                    <a:pt x="9768" y="67409"/>
                  </a:lnTo>
                  <a:lnTo>
                    <a:pt x="16665" y="68771"/>
                  </a:lnTo>
                  <a:lnTo>
                    <a:pt x="21018" y="71381"/>
                  </a:lnTo>
                  <a:lnTo>
                    <a:pt x="28828" y="76115"/>
                  </a:lnTo>
                  <a:lnTo>
                    <a:pt x="36324" y="79458"/>
                  </a:lnTo>
                  <a:lnTo>
                    <a:pt x="41830" y="83554"/>
                  </a:lnTo>
                  <a:lnTo>
                    <a:pt x="48249" y="88364"/>
                  </a:lnTo>
                  <a:lnTo>
                    <a:pt x="54698" y="93250"/>
                  </a:lnTo>
                  <a:lnTo>
                    <a:pt x="62870" y="99661"/>
                  </a:lnTo>
                  <a:lnTo>
                    <a:pt x="67709" y="103575"/>
                  </a:lnTo>
                  <a:lnTo>
                    <a:pt x="72691" y="104356"/>
                  </a:lnTo>
                  <a:lnTo>
                    <a:pt x="79034" y="104880"/>
                  </a:lnTo>
                  <a:lnTo>
                    <a:pt x="87188" y="105699"/>
                  </a:lnTo>
                  <a:close/>
                </a:path>
              </a:pathLst>
            </a:custGeom>
            <a:solidFill>
              <a:srgbClr val="E0E0E0"/>
            </a:solidFill>
            <a:ln w="3175" cap="flat">
              <a:solidFill>
                <a:srgbClr val="FFFFFF"/>
              </a:solidFill>
              <a:prstDash val="solid"/>
              <a:miter/>
            </a:ln>
          </p:spPr>
          <p:txBody>
            <a:bodyPr/>
            <a:lstStyle/>
            <a:p>
              <a:endParaRPr lang="en-US"/>
            </a:p>
          </p:txBody>
        </p:sp>
        <p:sp>
          <p:nvSpPr>
            <p:cNvPr id="55" name="Freeform: Shape 54">
              <a:extLst>
                <a:ext uri="{FF2B5EF4-FFF2-40B4-BE49-F238E27FC236}">
                  <a16:creationId xmlns:a16="http://schemas.microsoft.com/office/drawing/2014/main" id="{45CF9F82-37E6-8FE4-A3D5-3912D10FCB5F}"/>
                </a:ext>
              </a:extLst>
            </p:cNvPr>
            <p:cNvSpPr/>
            <p:nvPr/>
          </p:nvSpPr>
          <p:spPr>
            <a:xfrm>
              <a:off x="8029934" y="2408139"/>
              <a:ext cx="114109" cy="245887"/>
            </a:xfrm>
            <a:custGeom>
              <a:avLst/>
              <a:gdLst>
                <a:gd name="csX0" fmla="*/ -119 w 114109"/>
                <a:gd name="csY0" fmla="*/ 140685 h 245887"/>
                <a:gd name="csX1" fmla="*/ -471 w 114109"/>
                <a:gd name="csY1" fmla="*/ 135903 h 245887"/>
                <a:gd name="csX2" fmla="*/ -119 w 114109"/>
                <a:gd name="csY2" fmla="*/ 140685 h 245887"/>
                <a:gd name="csX3" fmla="*/ 31123 w 114109"/>
                <a:gd name="csY3" fmla="*/ 182871 h 245887"/>
                <a:gd name="csX4" fmla="*/ 34809 w 114109"/>
                <a:gd name="csY4" fmla="*/ 179204 h 245887"/>
                <a:gd name="csX5" fmla="*/ 36591 w 114109"/>
                <a:gd name="csY5" fmla="*/ 174718 h 245887"/>
                <a:gd name="csX6" fmla="*/ 34981 w 114109"/>
                <a:gd name="csY6" fmla="*/ 170031 h 245887"/>
                <a:gd name="csX7" fmla="*/ 34562 w 114109"/>
                <a:gd name="csY7" fmla="*/ 165193 h 245887"/>
                <a:gd name="csX8" fmla="*/ 35390 w 114109"/>
                <a:gd name="csY8" fmla="*/ 160459 h 245887"/>
                <a:gd name="csX9" fmla="*/ 33247 w 114109"/>
                <a:gd name="csY9" fmla="*/ 156106 h 245887"/>
                <a:gd name="csX10" fmla="*/ 28618 w 114109"/>
                <a:gd name="csY10" fmla="*/ 153820 h 245887"/>
                <a:gd name="csX11" fmla="*/ 28589 w 114109"/>
                <a:gd name="csY11" fmla="*/ 149029 h 245887"/>
                <a:gd name="csX12" fmla="*/ 23618 w 114109"/>
                <a:gd name="csY12" fmla="*/ 149505 h 245887"/>
                <a:gd name="csX13" fmla="*/ 19741 w 114109"/>
                <a:gd name="csY13" fmla="*/ 146733 h 245887"/>
                <a:gd name="csX14" fmla="*/ 14664 w 114109"/>
                <a:gd name="csY14" fmla="*/ 145876 h 245887"/>
                <a:gd name="csX15" fmla="*/ 11654 w 114109"/>
                <a:gd name="csY15" fmla="*/ 149610 h 245887"/>
                <a:gd name="csX16" fmla="*/ 7825 w 114109"/>
                <a:gd name="csY16" fmla="*/ 152467 h 245887"/>
                <a:gd name="csX17" fmla="*/ 10445 w 114109"/>
                <a:gd name="csY17" fmla="*/ 156458 h 245887"/>
                <a:gd name="csX18" fmla="*/ 14359 w 114109"/>
                <a:gd name="csY18" fmla="*/ 159287 h 245887"/>
                <a:gd name="csX19" fmla="*/ 10435 w 114109"/>
                <a:gd name="csY19" fmla="*/ 156496 h 245887"/>
                <a:gd name="csX20" fmla="*/ 12892 w 114109"/>
                <a:gd name="csY20" fmla="*/ 160582 h 245887"/>
                <a:gd name="csX21" fmla="*/ 17502 w 114109"/>
                <a:gd name="csY21" fmla="*/ 162316 h 245887"/>
                <a:gd name="csX22" fmla="*/ 15998 w 114109"/>
                <a:gd name="csY22" fmla="*/ 157782 h 245887"/>
                <a:gd name="csX23" fmla="*/ 20522 w 114109"/>
                <a:gd name="csY23" fmla="*/ 159259 h 245887"/>
                <a:gd name="csX24" fmla="*/ 22446 w 114109"/>
                <a:gd name="csY24" fmla="*/ 163697 h 245887"/>
                <a:gd name="csX25" fmla="*/ 21751 w 114109"/>
                <a:gd name="csY25" fmla="*/ 168431 h 245887"/>
                <a:gd name="csX26" fmla="*/ 22036 w 114109"/>
                <a:gd name="csY26" fmla="*/ 173222 h 245887"/>
                <a:gd name="csX27" fmla="*/ 24837 w 114109"/>
                <a:gd name="csY27" fmla="*/ 177089 h 245887"/>
                <a:gd name="csX28" fmla="*/ 28466 w 114109"/>
                <a:gd name="csY28" fmla="*/ 180223 h 245887"/>
                <a:gd name="csX29" fmla="*/ 27113 w 114109"/>
                <a:gd name="csY29" fmla="*/ 175356 h 245887"/>
                <a:gd name="csX30" fmla="*/ 30961 w 114109"/>
                <a:gd name="csY30" fmla="*/ 178613 h 245887"/>
                <a:gd name="csX31" fmla="*/ 18398 w 114109"/>
                <a:gd name="csY31" fmla="*/ 245736 h 245887"/>
                <a:gd name="csX32" fmla="*/ 20779 w 114109"/>
                <a:gd name="csY32" fmla="*/ 241593 h 245887"/>
                <a:gd name="csX33" fmla="*/ 22998 w 114109"/>
                <a:gd name="csY33" fmla="*/ 237230 h 245887"/>
                <a:gd name="csX34" fmla="*/ 18236 w 114109"/>
                <a:gd name="csY34" fmla="*/ 237621 h 245887"/>
                <a:gd name="csX35" fmla="*/ 18264 w 114109"/>
                <a:gd name="csY35" fmla="*/ 242602 h 245887"/>
                <a:gd name="csX36" fmla="*/ 73909 w 114109"/>
                <a:gd name="csY36" fmla="*/ 151705 h 245887"/>
                <a:gd name="csX37" fmla="*/ 75052 w 114109"/>
                <a:gd name="csY37" fmla="*/ 146162 h 245887"/>
                <a:gd name="csX38" fmla="*/ 77196 w 114109"/>
                <a:gd name="csY38" fmla="*/ 141580 h 245887"/>
                <a:gd name="csX39" fmla="*/ 76872 w 114109"/>
                <a:gd name="csY39" fmla="*/ 136799 h 245887"/>
                <a:gd name="csX40" fmla="*/ 75158 w 114109"/>
                <a:gd name="csY40" fmla="*/ 132331 h 245887"/>
                <a:gd name="csX41" fmla="*/ 79758 w 114109"/>
                <a:gd name="csY41" fmla="*/ 135465 h 245887"/>
                <a:gd name="csX42" fmla="*/ 84663 w 114109"/>
                <a:gd name="csY42" fmla="*/ 136122 h 245887"/>
                <a:gd name="csX43" fmla="*/ 89530 w 114109"/>
                <a:gd name="csY43" fmla="*/ 136170 h 245887"/>
                <a:gd name="csX44" fmla="*/ 94293 w 114109"/>
                <a:gd name="csY44" fmla="*/ 136865 h 245887"/>
                <a:gd name="csX45" fmla="*/ 95179 w 114109"/>
                <a:gd name="csY45" fmla="*/ 132027 h 245887"/>
                <a:gd name="csX46" fmla="*/ 99208 w 114109"/>
                <a:gd name="csY46" fmla="*/ 134579 h 245887"/>
                <a:gd name="csX47" fmla="*/ 100732 w 114109"/>
                <a:gd name="csY47" fmla="*/ 130017 h 245887"/>
                <a:gd name="csX48" fmla="*/ 105304 w 114109"/>
                <a:gd name="csY48" fmla="*/ 128645 h 245887"/>
                <a:gd name="csX49" fmla="*/ 104476 w 114109"/>
                <a:gd name="csY49" fmla="*/ 123845 h 245887"/>
                <a:gd name="csX50" fmla="*/ 107304 w 114109"/>
                <a:gd name="csY50" fmla="*/ 127855 h 245887"/>
                <a:gd name="csX51" fmla="*/ 109657 w 114109"/>
                <a:gd name="csY51" fmla="*/ 132493 h 245887"/>
                <a:gd name="csX52" fmla="*/ 113638 w 114109"/>
                <a:gd name="csY52" fmla="*/ 129855 h 245887"/>
                <a:gd name="csX53" fmla="*/ 112552 w 114109"/>
                <a:gd name="csY53" fmla="*/ 124892 h 245887"/>
                <a:gd name="csX54" fmla="*/ 112572 w 114109"/>
                <a:gd name="csY54" fmla="*/ 119892 h 245887"/>
                <a:gd name="csX55" fmla="*/ 109238 w 114109"/>
                <a:gd name="csY55" fmla="*/ 116396 h 245887"/>
                <a:gd name="csX56" fmla="*/ 107609 w 114109"/>
                <a:gd name="csY56" fmla="*/ 111776 h 245887"/>
                <a:gd name="csX57" fmla="*/ 107590 w 114109"/>
                <a:gd name="csY57" fmla="*/ 106985 h 245887"/>
                <a:gd name="csX58" fmla="*/ 106532 w 114109"/>
                <a:gd name="csY58" fmla="*/ 102213 h 245887"/>
                <a:gd name="csX59" fmla="*/ 104094 w 114109"/>
                <a:gd name="csY59" fmla="*/ 97765 h 245887"/>
                <a:gd name="csX60" fmla="*/ 100894 w 114109"/>
                <a:gd name="csY60" fmla="*/ 93869 h 245887"/>
                <a:gd name="csX61" fmla="*/ 99760 w 114109"/>
                <a:gd name="csY61" fmla="*/ 89136 h 245887"/>
                <a:gd name="csX62" fmla="*/ 104589 w 114109"/>
                <a:gd name="csY62" fmla="*/ 89574 h 245887"/>
                <a:gd name="csX63" fmla="*/ 102475 w 114109"/>
                <a:gd name="csY63" fmla="*/ 85259 h 245887"/>
                <a:gd name="csX64" fmla="*/ 102294 w 114109"/>
                <a:gd name="csY64" fmla="*/ 80487 h 245887"/>
                <a:gd name="csX65" fmla="*/ 102104 w 114109"/>
                <a:gd name="csY65" fmla="*/ 75724 h 245887"/>
                <a:gd name="csX66" fmla="*/ 100055 w 114109"/>
                <a:gd name="csY66" fmla="*/ 71409 h 245887"/>
                <a:gd name="csX67" fmla="*/ 97103 w 114109"/>
                <a:gd name="csY67" fmla="*/ 67609 h 245887"/>
                <a:gd name="csX68" fmla="*/ 93722 w 114109"/>
                <a:gd name="csY68" fmla="*/ 64094 h 245887"/>
                <a:gd name="csX69" fmla="*/ 89721 w 114109"/>
                <a:gd name="csY69" fmla="*/ 61275 h 245887"/>
                <a:gd name="csX70" fmla="*/ 85930 w 114109"/>
                <a:gd name="csY70" fmla="*/ 58217 h 245887"/>
                <a:gd name="csX71" fmla="*/ 83158 w 114109"/>
                <a:gd name="csY71" fmla="*/ 54236 h 245887"/>
                <a:gd name="csX72" fmla="*/ 81044 w 114109"/>
                <a:gd name="csY72" fmla="*/ 49912 h 245887"/>
                <a:gd name="csX73" fmla="*/ 75710 w 114109"/>
                <a:gd name="csY73" fmla="*/ 49169 h 245887"/>
                <a:gd name="csX74" fmla="*/ 78558 w 114109"/>
                <a:gd name="csY74" fmla="*/ 53017 h 245887"/>
                <a:gd name="csX75" fmla="*/ 82368 w 114109"/>
                <a:gd name="csY75" fmla="*/ 55960 h 245887"/>
                <a:gd name="csX76" fmla="*/ 77672 w 114109"/>
                <a:gd name="csY76" fmla="*/ 57131 h 245887"/>
                <a:gd name="csX77" fmla="*/ 74605 w 114109"/>
                <a:gd name="csY77" fmla="*/ 53188 h 245887"/>
                <a:gd name="csX78" fmla="*/ 73500 w 114109"/>
                <a:gd name="csY78" fmla="*/ 57856 h 245887"/>
                <a:gd name="csX79" fmla="*/ 73481 w 114109"/>
                <a:gd name="csY79" fmla="*/ 62780 h 245887"/>
                <a:gd name="csX80" fmla="*/ 76214 w 114109"/>
                <a:gd name="csY80" fmla="*/ 67009 h 245887"/>
                <a:gd name="csX81" fmla="*/ 79215 w 114109"/>
                <a:gd name="csY81" fmla="*/ 70724 h 245887"/>
                <a:gd name="csX82" fmla="*/ 81653 w 114109"/>
                <a:gd name="csY82" fmla="*/ 75629 h 245887"/>
                <a:gd name="csX83" fmla="*/ 82530 w 114109"/>
                <a:gd name="csY83" fmla="*/ 80715 h 245887"/>
                <a:gd name="csX84" fmla="*/ 82301 w 114109"/>
                <a:gd name="csY84" fmla="*/ 85821 h 245887"/>
                <a:gd name="csX85" fmla="*/ 83482 w 114109"/>
                <a:gd name="csY85" fmla="*/ 90812 h 245887"/>
                <a:gd name="csX86" fmla="*/ 80348 w 114109"/>
                <a:gd name="csY86" fmla="*/ 95117 h 245887"/>
                <a:gd name="csX87" fmla="*/ 79777 w 114109"/>
                <a:gd name="csY87" fmla="*/ 100004 h 245887"/>
                <a:gd name="csX88" fmla="*/ 77024 w 114109"/>
                <a:gd name="csY88" fmla="*/ 104137 h 245887"/>
                <a:gd name="csX89" fmla="*/ 72681 w 114109"/>
                <a:gd name="csY89" fmla="*/ 106423 h 245887"/>
                <a:gd name="csX90" fmla="*/ 68556 w 114109"/>
                <a:gd name="csY90" fmla="*/ 109100 h 245887"/>
                <a:gd name="csX91" fmla="*/ 65470 w 114109"/>
                <a:gd name="csY91" fmla="*/ 104880 h 245887"/>
                <a:gd name="csX92" fmla="*/ 66004 w 114109"/>
                <a:gd name="csY92" fmla="*/ 100013 h 245887"/>
                <a:gd name="csX93" fmla="*/ 61298 w 114109"/>
                <a:gd name="csY93" fmla="*/ 101108 h 245887"/>
                <a:gd name="csX94" fmla="*/ 62613 w 114109"/>
                <a:gd name="csY94" fmla="*/ 105766 h 245887"/>
                <a:gd name="csX95" fmla="*/ 63994 w 114109"/>
                <a:gd name="csY95" fmla="*/ 110424 h 245887"/>
                <a:gd name="csX96" fmla="*/ 62051 w 114109"/>
                <a:gd name="csY96" fmla="*/ 115358 h 245887"/>
                <a:gd name="csX97" fmla="*/ 62137 w 114109"/>
                <a:gd name="csY97" fmla="*/ 120378 h 245887"/>
                <a:gd name="csX98" fmla="*/ 62003 w 114109"/>
                <a:gd name="csY98" fmla="*/ 125245 h 245887"/>
                <a:gd name="csX99" fmla="*/ 56993 w 114109"/>
                <a:gd name="csY99" fmla="*/ 125111 h 245887"/>
                <a:gd name="csX100" fmla="*/ 52736 w 114109"/>
                <a:gd name="csY100" fmla="*/ 122873 h 245887"/>
                <a:gd name="csX101" fmla="*/ 47906 w 114109"/>
                <a:gd name="csY101" fmla="*/ 123140 h 245887"/>
                <a:gd name="csX102" fmla="*/ 43248 w 114109"/>
                <a:gd name="csY102" fmla="*/ 125026 h 245887"/>
                <a:gd name="csX103" fmla="*/ 37677 w 114109"/>
                <a:gd name="csY103" fmla="*/ 125121 h 245887"/>
                <a:gd name="csX104" fmla="*/ 33009 w 114109"/>
                <a:gd name="csY104" fmla="*/ 124064 h 245887"/>
                <a:gd name="csX105" fmla="*/ 29790 w 114109"/>
                <a:gd name="csY105" fmla="*/ 128017 h 245887"/>
                <a:gd name="csX106" fmla="*/ 26608 w 114109"/>
                <a:gd name="csY106" fmla="*/ 131979 h 245887"/>
                <a:gd name="csX107" fmla="*/ 23370 w 114109"/>
                <a:gd name="csY107" fmla="*/ 135865 h 245887"/>
                <a:gd name="csX108" fmla="*/ 20160 w 114109"/>
                <a:gd name="csY108" fmla="*/ 139475 h 245887"/>
                <a:gd name="csX109" fmla="*/ 17398 w 114109"/>
                <a:gd name="csY109" fmla="*/ 143352 h 245887"/>
                <a:gd name="csX110" fmla="*/ 21808 w 114109"/>
                <a:gd name="csY110" fmla="*/ 145171 h 245887"/>
                <a:gd name="csX111" fmla="*/ 26484 w 114109"/>
                <a:gd name="csY111" fmla="*/ 143809 h 245887"/>
                <a:gd name="csX112" fmla="*/ 30857 w 114109"/>
                <a:gd name="csY112" fmla="*/ 145714 h 245887"/>
                <a:gd name="csX113" fmla="*/ 31533 w 114109"/>
                <a:gd name="csY113" fmla="*/ 140942 h 245887"/>
                <a:gd name="csX114" fmla="*/ 36362 w 114109"/>
                <a:gd name="csY114" fmla="*/ 141799 h 245887"/>
                <a:gd name="csX115" fmla="*/ 40763 w 114109"/>
                <a:gd name="csY115" fmla="*/ 139361 h 245887"/>
                <a:gd name="csX116" fmla="*/ 45392 w 114109"/>
                <a:gd name="csY116" fmla="*/ 137761 h 245887"/>
                <a:gd name="csX117" fmla="*/ 50068 w 114109"/>
                <a:gd name="csY117" fmla="*/ 136799 h 245887"/>
                <a:gd name="csX118" fmla="*/ 54440 w 114109"/>
                <a:gd name="csY118" fmla="*/ 134579 h 245887"/>
                <a:gd name="csX119" fmla="*/ 58974 w 114109"/>
                <a:gd name="csY119" fmla="*/ 136275 h 245887"/>
                <a:gd name="csX120" fmla="*/ 63880 w 114109"/>
                <a:gd name="csY120" fmla="*/ 136198 h 245887"/>
                <a:gd name="csX121" fmla="*/ 61765 w 114109"/>
                <a:gd name="csY121" fmla="*/ 140561 h 245887"/>
                <a:gd name="csX122" fmla="*/ 63708 w 114109"/>
                <a:gd name="csY122" fmla="*/ 144952 h 245887"/>
                <a:gd name="csX123" fmla="*/ 67756 w 114109"/>
                <a:gd name="csY123" fmla="*/ 147695 h 245887"/>
                <a:gd name="csX124" fmla="*/ 71509 w 114109"/>
                <a:gd name="csY124" fmla="*/ 150762 h 245887"/>
                <a:gd name="csX125" fmla="*/ 17960 w 114109"/>
                <a:gd name="csY125" fmla="*/ 167612 h 245887"/>
                <a:gd name="csX126" fmla="*/ 20979 w 114109"/>
                <a:gd name="csY126" fmla="*/ 163812 h 245887"/>
                <a:gd name="csX127" fmla="*/ 16112 w 114109"/>
                <a:gd name="csY127" fmla="*/ 163250 h 245887"/>
                <a:gd name="csX128" fmla="*/ 58707 w 114109"/>
                <a:gd name="csY128" fmla="*/ 142047 h 245887"/>
                <a:gd name="csX129" fmla="*/ 59784 w 114109"/>
                <a:gd name="csY129" fmla="*/ 137094 h 245887"/>
                <a:gd name="csX130" fmla="*/ 57555 w 114109"/>
                <a:gd name="csY130" fmla="*/ 141399 h 245887"/>
                <a:gd name="csX131" fmla="*/ 73548 w 114109"/>
                <a:gd name="csY131" fmla="*/ 95984 h 245887"/>
                <a:gd name="csX132" fmla="*/ 73481 w 114109"/>
                <a:gd name="csY132" fmla="*/ 90936 h 245887"/>
                <a:gd name="csX133" fmla="*/ 73005 w 114109"/>
                <a:gd name="csY133" fmla="*/ 95755 h 245887"/>
                <a:gd name="csX134" fmla="*/ 47735 w 114109"/>
                <a:gd name="csY134" fmla="*/ 160802 h 245887"/>
                <a:gd name="csX135" fmla="*/ 47239 w 114109"/>
                <a:gd name="csY135" fmla="*/ 155982 h 245887"/>
                <a:gd name="csX136" fmla="*/ 48992 w 114109"/>
                <a:gd name="csY136" fmla="*/ 151334 h 245887"/>
                <a:gd name="csX137" fmla="*/ 53945 w 114109"/>
                <a:gd name="csY137" fmla="*/ 151181 h 245887"/>
                <a:gd name="csX138" fmla="*/ 58098 w 114109"/>
                <a:gd name="csY138" fmla="*/ 148705 h 245887"/>
                <a:gd name="csX139" fmla="*/ 57707 w 114109"/>
                <a:gd name="csY139" fmla="*/ 143933 h 245887"/>
                <a:gd name="csX140" fmla="*/ 53583 w 114109"/>
                <a:gd name="csY140" fmla="*/ 140894 h 245887"/>
                <a:gd name="csX141" fmla="*/ 48906 w 114109"/>
                <a:gd name="csY141" fmla="*/ 139475 h 245887"/>
                <a:gd name="csX142" fmla="*/ 47163 w 114109"/>
                <a:gd name="csY142" fmla="*/ 143999 h 245887"/>
                <a:gd name="csX143" fmla="*/ 42553 w 114109"/>
                <a:gd name="csY143" fmla="*/ 145266 h 245887"/>
                <a:gd name="csX144" fmla="*/ 38714 w 114109"/>
                <a:gd name="csY144" fmla="*/ 148381 h 245887"/>
                <a:gd name="csX145" fmla="*/ 35133 w 114109"/>
                <a:gd name="csY145" fmla="*/ 151562 h 245887"/>
                <a:gd name="csX146" fmla="*/ 39410 w 114109"/>
                <a:gd name="csY146" fmla="*/ 153887 h 245887"/>
                <a:gd name="csX147" fmla="*/ 40943 w 114109"/>
                <a:gd name="csY147" fmla="*/ 158439 h 245887"/>
                <a:gd name="csX148" fmla="*/ 45373 w 114109"/>
                <a:gd name="csY148" fmla="*/ 160487 h 245887"/>
                <a:gd name="csX149" fmla="*/ 36952 w 114109"/>
                <a:gd name="csY149" fmla="*/ 191186 h 245887"/>
                <a:gd name="csX150" fmla="*/ 36819 w 114109"/>
                <a:gd name="csY150" fmla="*/ 185786 h 245887"/>
                <a:gd name="csX151" fmla="*/ 36515 w 114109"/>
                <a:gd name="csY151" fmla="*/ 190834 h 245887"/>
                <a:gd name="csX152" fmla="*/ 68080 w 114109"/>
                <a:gd name="csY152" fmla="*/ 50340 h 245887"/>
                <a:gd name="csX153" fmla="*/ 69357 w 114109"/>
                <a:gd name="csY153" fmla="*/ 45740 h 245887"/>
                <a:gd name="csX154" fmla="*/ 74167 w 114109"/>
                <a:gd name="csY154" fmla="*/ 46273 h 245887"/>
                <a:gd name="csX155" fmla="*/ 70719 w 114109"/>
                <a:gd name="csY155" fmla="*/ 42911 h 245887"/>
                <a:gd name="csX156" fmla="*/ 65861 w 114109"/>
                <a:gd name="csY156" fmla="*/ 41244 h 245887"/>
                <a:gd name="csX157" fmla="*/ 61575 w 114109"/>
                <a:gd name="csY157" fmla="*/ 39005 h 245887"/>
                <a:gd name="csX158" fmla="*/ 66223 w 114109"/>
                <a:gd name="csY158" fmla="*/ 36862 h 245887"/>
                <a:gd name="csX159" fmla="*/ 71043 w 114109"/>
                <a:gd name="csY159" fmla="*/ 35567 h 245887"/>
                <a:gd name="csX160" fmla="*/ 76243 w 114109"/>
                <a:gd name="csY160" fmla="*/ 35462 h 245887"/>
                <a:gd name="csX161" fmla="*/ 80987 w 114109"/>
                <a:gd name="csY161" fmla="*/ 37491 h 245887"/>
                <a:gd name="csX162" fmla="*/ 85720 w 114109"/>
                <a:gd name="csY162" fmla="*/ 39615 h 245887"/>
                <a:gd name="csX163" fmla="*/ 90426 w 114109"/>
                <a:gd name="csY163" fmla="*/ 41072 h 245887"/>
                <a:gd name="csX164" fmla="*/ 94741 w 114109"/>
                <a:gd name="csY164" fmla="*/ 43177 h 245887"/>
                <a:gd name="csX165" fmla="*/ 93045 w 114109"/>
                <a:gd name="csY165" fmla="*/ 37758 h 245887"/>
                <a:gd name="csX166" fmla="*/ 94208 w 114109"/>
                <a:gd name="csY166" fmla="*/ 32633 h 245887"/>
                <a:gd name="csX167" fmla="*/ 98303 w 114109"/>
                <a:gd name="csY167" fmla="*/ 30166 h 245887"/>
                <a:gd name="csX168" fmla="*/ 103180 w 114109"/>
                <a:gd name="csY168" fmla="*/ 30900 h 245887"/>
                <a:gd name="csX169" fmla="*/ 106895 w 114109"/>
                <a:gd name="csY169" fmla="*/ 27833 h 245887"/>
                <a:gd name="csX170" fmla="*/ 103370 w 114109"/>
                <a:gd name="csY170" fmla="*/ 23975 h 245887"/>
                <a:gd name="csX171" fmla="*/ 99265 w 114109"/>
                <a:gd name="csY171" fmla="*/ 20632 h 245887"/>
                <a:gd name="csX172" fmla="*/ 97989 w 114109"/>
                <a:gd name="csY172" fmla="*/ 15707 h 245887"/>
                <a:gd name="csX173" fmla="*/ 93169 w 114109"/>
                <a:gd name="csY173" fmla="*/ 18498 h 245887"/>
                <a:gd name="csX174" fmla="*/ 88416 w 114109"/>
                <a:gd name="csY174" fmla="*/ 16965 h 245887"/>
                <a:gd name="csX175" fmla="*/ 81577 w 114109"/>
                <a:gd name="csY175" fmla="*/ 14936 h 245887"/>
                <a:gd name="csX176" fmla="*/ 76881 w 114109"/>
                <a:gd name="csY176" fmla="*/ 13269 h 245887"/>
                <a:gd name="csX177" fmla="*/ 72043 w 114109"/>
                <a:gd name="csY177" fmla="*/ 10840 h 245887"/>
                <a:gd name="csX178" fmla="*/ 66794 w 114109"/>
                <a:gd name="csY178" fmla="*/ 7859 h 245887"/>
                <a:gd name="csX179" fmla="*/ 62841 w 114109"/>
                <a:gd name="csY179" fmla="*/ 4935 h 245887"/>
                <a:gd name="csX180" fmla="*/ 58613 w 114109"/>
                <a:gd name="csY180" fmla="*/ 2334 h 245887"/>
                <a:gd name="csX181" fmla="*/ 54098 w 114109"/>
                <a:gd name="csY181" fmla="*/ -152 h 245887"/>
                <a:gd name="csX182" fmla="*/ 53926 w 114109"/>
                <a:gd name="csY182" fmla="*/ 4820 h 245887"/>
                <a:gd name="csX183" fmla="*/ 57250 w 114109"/>
                <a:gd name="csY183" fmla="*/ 8306 h 245887"/>
                <a:gd name="csX184" fmla="*/ 59317 w 114109"/>
                <a:gd name="csY184" fmla="*/ 12697 h 245887"/>
                <a:gd name="csX185" fmla="*/ 61898 w 114109"/>
                <a:gd name="csY185" fmla="*/ 17441 h 245887"/>
                <a:gd name="csX186" fmla="*/ 61984 w 114109"/>
                <a:gd name="csY186" fmla="*/ 22232 h 245887"/>
                <a:gd name="csX187" fmla="*/ 65032 w 114109"/>
                <a:gd name="csY187" fmla="*/ 25928 h 245887"/>
                <a:gd name="csX188" fmla="*/ 60260 w 114109"/>
                <a:gd name="csY188" fmla="*/ 27471 h 245887"/>
                <a:gd name="csX189" fmla="*/ 55536 w 114109"/>
                <a:gd name="csY189" fmla="*/ 25623 h 245887"/>
                <a:gd name="csX190" fmla="*/ 58136 w 114109"/>
                <a:gd name="csY190" fmla="*/ 29680 h 245887"/>
                <a:gd name="csX191" fmla="*/ 55888 w 114109"/>
                <a:gd name="csY191" fmla="*/ 33995 h 245887"/>
                <a:gd name="csX192" fmla="*/ 56136 w 114109"/>
                <a:gd name="csY192" fmla="*/ 38786 h 245887"/>
                <a:gd name="csX193" fmla="*/ 60346 w 114109"/>
                <a:gd name="csY193" fmla="*/ 41244 h 245887"/>
                <a:gd name="csX194" fmla="*/ 63823 w 114109"/>
                <a:gd name="csY194" fmla="*/ 44968 h 245887"/>
                <a:gd name="csX195" fmla="*/ 65746 w 114109"/>
                <a:gd name="csY195" fmla="*/ 49502 h 245887"/>
                <a:gd name="csX196" fmla="*/ 29323 w 114109"/>
                <a:gd name="csY196" fmla="*/ 219704 h 245887"/>
                <a:gd name="csX197" fmla="*/ 31885 w 114109"/>
                <a:gd name="csY197" fmla="*/ 215646 h 245887"/>
                <a:gd name="csX198" fmla="*/ 27142 w 114109"/>
                <a:gd name="csY198" fmla="*/ 217180 h 24588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Lst>
              <a:rect l="l" t="t" r="r" b="b"/>
              <a:pathLst>
                <a:path w="114109" h="245887">
                  <a:moveTo>
                    <a:pt x="-119" y="140685"/>
                  </a:moveTo>
                  <a:lnTo>
                    <a:pt x="-471" y="135903"/>
                  </a:lnTo>
                  <a:lnTo>
                    <a:pt x="-119" y="140685"/>
                  </a:lnTo>
                  <a:close/>
                  <a:moveTo>
                    <a:pt x="31123" y="182871"/>
                  </a:moveTo>
                  <a:lnTo>
                    <a:pt x="34809" y="179204"/>
                  </a:lnTo>
                  <a:lnTo>
                    <a:pt x="36591" y="174718"/>
                  </a:lnTo>
                  <a:lnTo>
                    <a:pt x="34981" y="170031"/>
                  </a:lnTo>
                  <a:lnTo>
                    <a:pt x="34562" y="165193"/>
                  </a:lnTo>
                  <a:lnTo>
                    <a:pt x="35390" y="160459"/>
                  </a:lnTo>
                  <a:lnTo>
                    <a:pt x="33247" y="156106"/>
                  </a:lnTo>
                  <a:lnTo>
                    <a:pt x="28618" y="153820"/>
                  </a:lnTo>
                  <a:lnTo>
                    <a:pt x="28589" y="149029"/>
                  </a:lnTo>
                  <a:lnTo>
                    <a:pt x="23618" y="149505"/>
                  </a:lnTo>
                  <a:lnTo>
                    <a:pt x="19741" y="146733"/>
                  </a:lnTo>
                  <a:lnTo>
                    <a:pt x="14664" y="145876"/>
                  </a:lnTo>
                  <a:lnTo>
                    <a:pt x="11654" y="149610"/>
                  </a:lnTo>
                  <a:lnTo>
                    <a:pt x="7825" y="152467"/>
                  </a:lnTo>
                  <a:lnTo>
                    <a:pt x="10445" y="156458"/>
                  </a:lnTo>
                  <a:lnTo>
                    <a:pt x="14359" y="159287"/>
                  </a:lnTo>
                  <a:lnTo>
                    <a:pt x="10435" y="156496"/>
                  </a:lnTo>
                  <a:lnTo>
                    <a:pt x="12892" y="160582"/>
                  </a:lnTo>
                  <a:lnTo>
                    <a:pt x="17502" y="162316"/>
                  </a:lnTo>
                  <a:lnTo>
                    <a:pt x="15998" y="157782"/>
                  </a:lnTo>
                  <a:lnTo>
                    <a:pt x="20522" y="159259"/>
                  </a:lnTo>
                  <a:lnTo>
                    <a:pt x="22446" y="163697"/>
                  </a:lnTo>
                  <a:lnTo>
                    <a:pt x="21751" y="168431"/>
                  </a:lnTo>
                  <a:lnTo>
                    <a:pt x="22036" y="173222"/>
                  </a:lnTo>
                  <a:lnTo>
                    <a:pt x="24837" y="177089"/>
                  </a:lnTo>
                  <a:lnTo>
                    <a:pt x="28466" y="180223"/>
                  </a:lnTo>
                  <a:lnTo>
                    <a:pt x="27113" y="175356"/>
                  </a:lnTo>
                  <a:lnTo>
                    <a:pt x="30961" y="178613"/>
                  </a:lnTo>
                  <a:close/>
                  <a:moveTo>
                    <a:pt x="18398" y="245736"/>
                  </a:moveTo>
                  <a:lnTo>
                    <a:pt x="20779" y="241593"/>
                  </a:lnTo>
                  <a:lnTo>
                    <a:pt x="22998" y="237230"/>
                  </a:lnTo>
                  <a:lnTo>
                    <a:pt x="18236" y="237621"/>
                  </a:lnTo>
                  <a:lnTo>
                    <a:pt x="18264" y="242602"/>
                  </a:lnTo>
                  <a:close/>
                  <a:moveTo>
                    <a:pt x="73909" y="151705"/>
                  </a:moveTo>
                  <a:lnTo>
                    <a:pt x="75052" y="146162"/>
                  </a:lnTo>
                  <a:lnTo>
                    <a:pt x="77196" y="141580"/>
                  </a:lnTo>
                  <a:lnTo>
                    <a:pt x="76872" y="136799"/>
                  </a:lnTo>
                  <a:lnTo>
                    <a:pt x="75158" y="132331"/>
                  </a:lnTo>
                  <a:lnTo>
                    <a:pt x="79758" y="135465"/>
                  </a:lnTo>
                  <a:lnTo>
                    <a:pt x="84663" y="136122"/>
                  </a:lnTo>
                  <a:lnTo>
                    <a:pt x="89530" y="136170"/>
                  </a:lnTo>
                  <a:lnTo>
                    <a:pt x="94293" y="136865"/>
                  </a:lnTo>
                  <a:lnTo>
                    <a:pt x="95179" y="132027"/>
                  </a:lnTo>
                  <a:lnTo>
                    <a:pt x="99208" y="134579"/>
                  </a:lnTo>
                  <a:lnTo>
                    <a:pt x="100732" y="130017"/>
                  </a:lnTo>
                  <a:lnTo>
                    <a:pt x="105304" y="128645"/>
                  </a:lnTo>
                  <a:lnTo>
                    <a:pt x="104476" y="123845"/>
                  </a:lnTo>
                  <a:lnTo>
                    <a:pt x="107304" y="127855"/>
                  </a:lnTo>
                  <a:lnTo>
                    <a:pt x="109657" y="132493"/>
                  </a:lnTo>
                  <a:lnTo>
                    <a:pt x="113638" y="129855"/>
                  </a:lnTo>
                  <a:lnTo>
                    <a:pt x="112552" y="124892"/>
                  </a:lnTo>
                  <a:lnTo>
                    <a:pt x="112572" y="119892"/>
                  </a:lnTo>
                  <a:lnTo>
                    <a:pt x="109238" y="116396"/>
                  </a:lnTo>
                  <a:lnTo>
                    <a:pt x="107609" y="111776"/>
                  </a:lnTo>
                  <a:lnTo>
                    <a:pt x="107590" y="106985"/>
                  </a:lnTo>
                  <a:lnTo>
                    <a:pt x="106532" y="102213"/>
                  </a:lnTo>
                  <a:lnTo>
                    <a:pt x="104094" y="97765"/>
                  </a:lnTo>
                  <a:lnTo>
                    <a:pt x="100894" y="93869"/>
                  </a:lnTo>
                  <a:lnTo>
                    <a:pt x="99760" y="89136"/>
                  </a:lnTo>
                  <a:lnTo>
                    <a:pt x="104589" y="89574"/>
                  </a:lnTo>
                  <a:lnTo>
                    <a:pt x="102475" y="85259"/>
                  </a:lnTo>
                  <a:lnTo>
                    <a:pt x="102294" y="80487"/>
                  </a:lnTo>
                  <a:lnTo>
                    <a:pt x="102104" y="75724"/>
                  </a:lnTo>
                  <a:lnTo>
                    <a:pt x="100055" y="71409"/>
                  </a:lnTo>
                  <a:lnTo>
                    <a:pt x="97103" y="67609"/>
                  </a:lnTo>
                  <a:lnTo>
                    <a:pt x="93722" y="64094"/>
                  </a:lnTo>
                  <a:lnTo>
                    <a:pt x="89721" y="61275"/>
                  </a:lnTo>
                  <a:lnTo>
                    <a:pt x="85930" y="58217"/>
                  </a:lnTo>
                  <a:lnTo>
                    <a:pt x="83158" y="54236"/>
                  </a:lnTo>
                  <a:lnTo>
                    <a:pt x="81044" y="49912"/>
                  </a:lnTo>
                  <a:lnTo>
                    <a:pt x="75710" y="49169"/>
                  </a:lnTo>
                  <a:lnTo>
                    <a:pt x="78558" y="53017"/>
                  </a:lnTo>
                  <a:lnTo>
                    <a:pt x="82368" y="55960"/>
                  </a:lnTo>
                  <a:lnTo>
                    <a:pt x="77672" y="57131"/>
                  </a:lnTo>
                  <a:lnTo>
                    <a:pt x="74605" y="53188"/>
                  </a:lnTo>
                  <a:lnTo>
                    <a:pt x="73500" y="57856"/>
                  </a:lnTo>
                  <a:lnTo>
                    <a:pt x="73481" y="62780"/>
                  </a:lnTo>
                  <a:lnTo>
                    <a:pt x="76214" y="67009"/>
                  </a:lnTo>
                  <a:lnTo>
                    <a:pt x="79215" y="70724"/>
                  </a:lnTo>
                  <a:lnTo>
                    <a:pt x="81653" y="75629"/>
                  </a:lnTo>
                  <a:lnTo>
                    <a:pt x="82530" y="80715"/>
                  </a:lnTo>
                  <a:lnTo>
                    <a:pt x="82301" y="85821"/>
                  </a:lnTo>
                  <a:lnTo>
                    <a:pt x="83482" y="90812"/>
                  </a:lnTo>
                  <a:lnTo>
                    <a:pt x="80348" y="95117"/>
                  </a:lnTo>
                  <a:lnTo>
                    <a:pt x="79777" y="100004"/>
                  </a:lnTo>
                  <a:lnTo>
                    <a:pt x="77024" y="104137"/>
                  </a:lnTo>
                  <a:lnTo>
                    <a:pt x="72681" y="106423"/>
                  </a:lnTo>
                  <a:lnTo>
                    <a:pt x="68556" y="109100"/>
                  </a:lnTo>
                  <a:lnTo>
                    <a:pt x="65470" y="104880"/>
                  </a:lnTo>
                  <a:lnTo>
                    <a:pt x="66004" y="100013"/>
                  </a:lnTo>
                  <a:lnTo>
                    <a:pt x="61298" y="101108"/>
                  </a:lnTo>
                  <a:lnTo>
                    <a:pt x="62613" y="105766"/>
                  </a:lnTo>
                  <a:lnTo>
                    <a:pt x="63994" y="110424"/>
                  </a:lnTo>
                  <a:lnTo>
                    <a:pt x="62051" y="115358"/>
                  </a:lnTo>
                  <a:lnTo>
                    <a:pt x="62137" y="120378"/>
                  </a:lnTo>
                  <a:lnTo>
                    <a:pt x="62003" y="125245"/>
                  </a:lnTo>
                  <a:lnTo>
                    <a:pt x="56993" y="125111"/>
                  </a:lnTo>
                  <a:lnTo>
                    <a:pt x="52736" y="122873"/>
                  </a:lnTo>
                  <a:lnTo>
                    <a:pt x="47906" y="123140"/>
                  </a:lnTo>
                  <a:lnTo>
                    <a:pt x="43248" y="125026"/>
                  </a:lnTo>
                  <a:lnTo>
                    <a:pt x="37677" y="125121"/>
                  </a:lnTo>
                  <a:lnTo>
                    <a:pt x="33009" y="124064"/>
                  </a:lnTo>
                  <a:lnTo>
                    <a:pt x="29790" y="128017"/>
                  </a:lnTo>
                  <a:lnTo>
                    <a:pt x="26608" y="131979"/>
                  </a:lnTo>
                  <a:lnTo>
                    <a:pt x="23370" y="135865"/>
                  </a:lnTo>
                  <a:lnTo>
                    <a:pt x="20160" y="139475"/>
                  </a:lnTo>
                  <a:lnTo>
                    <a:pt x="17398" y="143352"/>
                  </a:lnTo>
                  <a:lnTo>
                    <a:pt x="21808" y="145171"/>
                  </a:lnTo>
                  <a:lnTo>
                    <a:pt x="26484" y="143809"/>
                  </a:lnTo>
                  <a:lnTo>
                    <a:pt x="30857" y="145714"/>
                  </a:lnTo>
                  <a:lnTo>
                    <a:pt x="31533" y="140942"/>
                  </a:lnTo>
                  <a:lnTo>
                    <a:pt x="36362" y="141799"/>
                  </a:lnTo>
                  <a:lnTo>
                    <a:pt x="40763" y="139361"/>
                  </a:lnTo>
                  <a:lnTo>
                    <a:pt x="45392" y="137761"/>
                  </a:lnTo>
                  <a:lnTo>
                    <a:pt x="50068" y="136799"/>
                  </a:lnTo>
                  <a:lnTo>
                    <a:pt x="54440" y="134579"/>
                  </a:lnTo>
                  <a:lnTo>
                    <a:pt x="58974" y="136275"/>
                  </a:lnTo>
                  <a:lnTo>
                    <a:pt x="63880" y="136198"/>
                  </a:lnTo>
                  <a:lnTo>
                    <a:pt x="61765" y="140561"/>
                  </a:lnTo>
                  <a:lnTo>
                    <a:pt x="63708" y="144952"/>
                  </a:lnTo>
                  <a:lnTo>
                    <a:pt x="67756" y="147695"/>
                  </a:lnTo>
                  <a:lnTo>
                    <a:pt x="71509" y="150762"/>
                  </a:lnTo>
                  <a:close/>
                  <a:moveTo>
                    <a:pt x="17960" y="167612"/>
                  </a:moveTo>
                  <a:lnTo>
                    <a:pt x="20979" y="163812"/>
                  </a:lnTo>
                  <a:lnTo>
                    <a:pt x="16112" y="163250"/>
                  </a:lnTo>
                  <a:close/>
                  <a:moveTo>
                    <a:pt x="58707" y="142047"/>
                  </a:moveTo>
                  <a:lnTo>
                    <a:pt x="59784" y="137094"/>
                  </a:lnTo>
                  <a:lnTo>
                    <a:pt x="57555" y="141399"/>
                  </a:lnTo>
                  <a:close/>
                  <a:moveTo>
                    <a:pt x="73548" y="95984"/>
                  </a:moveTo>
                  <a:lnTo>
                    <a:pt x="73481" y="90936"/>
                  </a:lnTo>
                  <a:lnTo>
                    <a:pt x="73005" y="95755"/>
                  </a:lnTo>
                  <a:close/>
                  <a:moveTo>
                    <a:pt x="47735" y="160802"/>
                  </a:moveTo>
                  <a:lnTo>
                    <a:pt x="47239" y="155982"/>
                  </a:lnTo>
                  <a:lnTo>
                    <a:pt x="48992" y="151334"/>
                  </a:lnTo>
                  <a:lnTo>
                    <a:pt x="53945" y="151181"/>
                  </a:lnTo>
                  <a:lnTo>
                    <a:pt x="58098" y="148705"/>
                  </a:lnTo>
                  <a:lnTo>
                    <a:pt x="57707" y="143933"/>
                  </a:lnTo>
                  <a:lnTo>
                    <a:pt x="53583" y="140894"/>
                  </a:lnTo>
                  <a:lnTo>
                    <a:pt x="48906" y="139475"/>
                  </a:lnTo>
                  <a:lnTo>
                    <a:pt x="47163" y="143999"/>
                  </a:lnTo>
                  <a:lnTo>
                    <a:pt x="42553" y="145266"/>
                  </a:lnTo>
                  <a:lnTo>
                    <a:pt x="38714" y="148381"/>
                  </a:lnTo>
                  <a:lnTo>
                    <a:pt x="35133" y="151562"/>
                  </a:lnTo>
                  <a:lnTo>
                    <a:pt x="39410" y="153887"/>
                  </a:lnTo>
                  <a:lnTo>
                    <a:pt x="40943" y="158439"/>
                  </a:lnTo>
                  <a:lnTo>
                    <a:pt x="45373" y="160487"/>
                  </a:lnTo>
                  <a:close/>
                  <a:moveTo>
                    <a:pt x="36952" y="191186"/>
                  </a:moveTo>
                  <a:lnTo>
                    <a:pt x="36819" y="185786"/>
                  </a:lnTo>
                  <a:lnTo>
                    <a:pt x="36515" y="190834"/>
                  </a:lnTo>
                  <a:close/>
                  <a:moveTo>
                    <a:pt x="68080" y="50340"/>
                  </a:moveTo>
                  <a:lnTo>
                    <a:pt x="69357" y="45740"/>
                  </a:lnTo>
                  <a:lnTo>
                    <a:pt x="74167" y="46273"/>
                  </a:lnTo>
                  <a:lnTo>
                    <a:pt x="70719" y="42911"/>
                  </a:lnTo>
                  <a:lnTo>
                    <a:pt x="65861" y="41244"/>
                  </a:lnTo>
                  <a:lnTo>
                    <a:pt x="61575" y="39005"/>
                  </a:lnTo>
                  <a:lnTo>
                    <a:pt x="66223" y="36862"/>
                  </a:lnTo>
                  <a:lnTo>
                    <a:pt x="71043" y="35567"/>
                  </a:lnTo>
                  <a:lnTo>
                    <a:pt x="76243" y="35462"/>
                  </a:lnTo>
                  <a:lnTo>
                    <a:pt x="80987" y="37491"/>
                  </a:lnTo>
                  <a:lnTo>
                    <a:pt x="85720" y="39615"/>
                  </a:lnTo>
                  <a:lnTo>
                    <a:pt x="90426" y="41072"/>
                  </a:lnTo>
                  <a:lnTo>
                    <a:pt x="94741" y="43177"/>
                  </a:lnTo>
                  <a:lnTo>
                    <a:pt x="93045" y="37758"/>
                  </a:lnTo>
                  <a:lnTo>
                    <a:pt x="94208" y="32633"/>
                  </a:lnTo>
                  <a:lnTo>
                    <a:pt x="98303" y="30166"/>
                  </a:lnTo>
                  <a:lnTo>
                    <a:pt x="103180" y="30900"/>
                  </a:lnTo>
                  <a:lnTo>
                    <a:pt x="106895" y="27833"/>
                  </a:lnTo>
                  <a:lnTo>
                    <a:pt x="103370" y="23975"/>
                  </a:lnTo>
                  <a:lnTo>
                    <a:pt x="99265" y="20632"/>
                  </a:lnTo>
                  <a:lnTo>
                    <a:pt x="97989" y="15707"/>
                  </a:lnTo>
                  <a:lnTo>
                    <a:pt x="93169" y="18498"/>
                  </a:lnTo>
                  <a:lnTo>
                    <a:pt x="88416" y="16965"/>
                  </a:lnTo>
                  <a:lnTo>
                    <a:pt x="81577" y="14936"/>
                  </a:lnTo>
                  <a:lnTo>
                    <a:pt x="76881" y="13269"/>
                  </a:lnTo>
                  <a:lnTo>
                    <a:pt x="72043" y="10840"/>
                  </a:lnTo>
                  <a:lnTo>
                    <a:pt x="66794" y="7859"/>
                  </a:lnTo>
                  <a:lnTo>
                    <a:pt x="62841" y="4935"/>
                  </a:lnTo>
                  <a:lnTo>
                    <a:pt x="58613" y="2334"/>
                  </a:lnTo>
                  <a:lnTo>
                    <a:pt x="54098" y="-152"/>
                  </a:lnTo>
                  <a:lnTo>
                    <a:pt x="53926" y="4820"/>
                  </a:lnTo>
                  <a:lnTo>
                    <a:pt x="57250" y="8306"/>
                  </a:lnTo>
                  <a:lnTo>
                    <a:pt x="59317" y="12697"/>
                  </a:lnTo>
                  <a:lnTo>
                    <a:pt x="61898" y="17441"/>
                  </a:lnTo>
                  <a:lnTo>
                    <a:pt x="61984" y="22232"/>
                  </a:lnTo>
                  <a:lnTo>
                    <a:pt x="65032" y="25928"/>
                  </a:lnTo>
                  <a:lnTo>
                    <a:pt x="60260" y="27471"/>
                  </a:lnTo>
                  <a:lnTo>
                    <a:pt x="55536" y="25623"/>
                  </a:lnTo>
                  <a:lnTo>
                    <a:pt x="58136" y="29680"/>
                  </a:lnTo>
                  <a:lnTo>
                    <a:pt x="55888" y="33995"/>
                  </a:lnTo>
                  <a:lnTo>
                    <a:pt x="56136" y="38786"/>
                  </a:lnTo>
                  <a:lnTo>
                    <a:pt x="60346" y="41244"/>
                  </a:lnTo>
                  <a:lnTo>
                    <a:pt x="63823" y="44968"/>
                  </a:lnTo>
                  <a:lnTo>
                    <a:pt x="65746" y="49502"/>
                  </a:lnTo>
                  <a:close/>
                  <a:moveTo>
                    <a:pt x="29323" y="219704"/>
                  </a:moveTo>
                  <a:lnTo>
                    <a:pt x="31885" y="215646"/>
                  </a:lnTo>
                  <a:lnTo>
                    <a:pt x="27142" y="217180"/>
                  </a:lnTo>
                  <a:close/>
                </a:path>
              </a:pathLst>
            </a:custGeom>
            <a:solidFill>
              <a:srgbClr val="E0E0E0"/>
            </a:solidFill>
            <a:ln w="3175" cap="flat">
              <a:solidFill>
                <a:srgbClr val="FFFFFF"/>
              </a:solidFill>
              <a:prstDash val="solid"/>
              <a:miter/>
            </a:ln>
          </p:spPr>
          <p:txBody>
            <a:bodyPr/>
            <a:lstStyle/>
            <a:p>
              <a:endParaRPr lang="en-US"/>
            </a:p>
          </p:txBody>
        </p:sp>
        <p:sp>
          <p:nvSpPr>
            <p:cNvPr id="56" name="Freeform: Shape 55">
              <a:extLst>
                <a:ext uri="{FF2B5EF4-FFF2-40B4-BE49-F238E27FC236}">
                  <a16:creationId xmlns:a16="http://schemas.microsoft.com/office/drawing/2014/main" id="{448D1023-84C2-65C4-A8CB-3525C7959B07}"/>
                </a:ext>
              </a:extLst>
            </p:cNvPr>
            <p:cNvSpPr/>
            <p:nvPr/>
          </p:nvSpPr>
          <p:spPr>
            <a:xfrm>
              <a:off x="5747276" y="2750573"/>
              <a:ext cx="20335" cy="10334"/>
            </a:xfrm>
            <a:custGeom>
              <a:avLst/>
              <a:gdLst>
                <a:gd name="csX0" fmla="*/ 11226 w 20335"/>
                <a:gd name="csY0" fmla="*/ 10183 h 10334"/>
                <a:gd name="csX1" fmla="*/ 14950 w 20335"/>
                <a:gd name="csY1" fmla="*/ 6916 h 10334"/>
                <a:gd name="csX2" fmla="*/ 19865 w 20335"/>
                <a:gd name="csY2" fmla="*/ 8001 h 10334"/>
                <a:gd name="csX3" fmla="*/ 18122 w 20335"/>
                <a:gd name="csY3" fmla="*/ 3486 h 10334"/>
                <a:gd name="csX4" fmla="*/ 13912 w 20335"/>
                <a:gd name="csY4" fmla="*/ 1229 h 10334"/>
                <a:gd name="csX5" fmla="*/ 9016 w 20335"/>
                <a:gd name="csY5" fmla="*/ 372 h 10334"/>
                <a:gd name="csX6" fmla="*/ 4111 w 20335"/>
                <a:gd name="csY6" fmla="*/ -152 h 10334"/>
                <a:gd name="csX7" fmla="*/ -471 w 20335"/>
                <a:gd name="csY7" fmla="*/ 1219 h 10334"/>
                <a:gd name="csX8" fmla="*/ 2320 w 20335"/>
                <a:gd name="csY8" fmla="*/ 5106 h 10334"/>
                <a:gd name="csX9" fmla="*/ 6244 w 20335"/>
                <a:gd name="csY9" fmla="*/ 8259 h 10334"/>
                <a:gd name="csX10" fmla="*/ 11226 w 20335"/>
                <a:gd name="csY10" fmla="*/ 10183 h 103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0335" h="10334">
                  <a:moveTo>
                    <a:pt x="11226" y="10183"/>
                  </a:moveTo>
                  <a:lnTo>
                    <a:pt x="14950" y="6916"/>
                  </a:lnTo>
                  <a:lnTo>
                    <a:pt x="19865" y="8001"/>
                  </a:lnTo>
                  <a:lnTo>
                    <a:pt x="18122" y="3486"/>
                  </a:lnTo>
                  <a:lnTo>
                    <a:pt x="13912" y="1229"/>
                  </a:lnTo>
                  <a:lnTo>
                    <a:pt x="9016" y="372"/>
                  </a:lnTo>
                  <a:lnTo>
                    <a:pt x="4111" y="-152"/>
                  </a:lnTo>
                  <a:lnTo>
                    <a:pt x="-471" y="1219"/>
                  </a:lnTo>
                  <a:lnTo>
                    <a:pt x="2320" y="5106"/>
                  </a:lnTo>
                  <a:lnTo>
                    <a:pt x="6244" y="8259"/>
                  </a:lnTo>
                  <a:lnTo>
                    <a:pt x="11226" y="10183"/>
                  </a:lnTo>
                  <a:close/>
                </a:path>
              </a:pathLst>
            </a:custGeom>
            <a:solidFill>
              <a:srgbClr val="E0E0E0"/>
            </a:solidFill>
            <a:ln w="3175" cap="flat">
              <a:solidFill>
                <a:srgbClr val="FFFFFF"/>
              </a:solidFill>
              <a:prstDash val="solid"/>
              <a:miter/>
            </a:ln>
          </p:spPr>
          <p:txBody>
            <a:bodyPr/>
            <a:lstStyle/>
            <a:p>
              <a:endParaRPr lang="en-US"/>
            </a:p>
          </p:txBody>
        </p:sp>
        <p:sp>
          <p:nvSpPr>
            <p:cNvPr id="57" name="Freeform: Shape 56">
              <a:extLst>
                <a:ext uri="{FF2B5EF4-FFF2-40B4-BE49-F238E27FC236}">
                  <a16:creationId xmlns:a16="http://schemas.microsoft.com/office/drawing/2014/main" id="{E4768C3D-3122-4138-3CB5-2F2DA62B1491}"/>
                </a:ext>
              </a:extLst>
            </p:cNvPr>
            <p:cNvSpPr/>
            <p:nvPr/>
          </p:nvSpPr>
          <p:spPr>
            <a:xfrm>
              <a:off x="6556101" y="2106121"/>
              <a:ext cx="9581" cy="3286"/>
            </a:xfrm>
            <a:custGeom>
              <a:avLst/>
              <a:gdLst>
                <a:gd name="csX0" fmla="*/ -119 w 9581"/>
                <a:gd name="csY0" fmla="*/ 3134 h 3286"/>
                <a:gd name="csX1" fmla="*/ 4415 w 9581"/>
                <a:gd name="csY1" fmla="*/ 1658 h 3286"/>
                <a:gd name="csX2" fmla="*/ 9111 w 9581"/>
                <a:gd name="csY2" fmla="*/ -152 h 3286"/>
                <a:gd name="csX3" fmla="*/ 4292 w 9581"/>
                <a:gd name="csY3" fmla="*/ 1410 h 3286"/>
                <a:gd name="csX4" fmla="*/ -471 w 9581"/>
                <a:gd name="csY4" fmla="*/ 2763 h 3286"/>
              </a:gdLst>
              <a:ahLst/>
              <a:cxnLst>
                <a:cxn ang="0">
                  <a:pos x="csX0" y="csY0"/>
                </a:cxn>
                <a:cxn ang="0">
                  <a:pos x="csX1" y="csY1"/>
                </a:cxn>
                <a:cxn ang="0">
                  <a:pos x="csX2" y="csY2"/>
                </a:cxn>
                <a:cxn ang="0">
                  <a:pos x="csX3" y="csY3"/>
                </a:cxn>
                <a:cxn ang="0">
                  <a:pos x="csX4" y="csY4"/>
                </a:cxn>
              </a:cxnLst>
              <a:rect l="l" t="t" r="r" b="b"/>
              <a:pathLst>
                <a:path w="9581" h="3286">
                  <a:moveTo>
                    <a:pt x="-119" y="3134"/>
                  </a:moveTo>
                  <a:lnTo>
                    <a:pt x="4415" y="1658"/>
                  </a:lnTo>
                  <a:lnTo>
                    <a:pt x="9111" y="-152"/>
                  </a:lnTo>
                  <a:lnTo>
                    <a:pt x="4292" y="1410"/>
                  </a:lnTo>
                  <a:lnTo>
                    <a:pt x="-471" y="2763"/>
                  </a:lnTo>
                  <a:close/>
                </a:path>
              </a:pathLst>
            </a:custGeom>
            <a:solidFill>
              <a:srgbClr val="E0E0E0"/>
            </a:solidFill>
            <a:ln w="3175" cap="flat">
              <a:solidFill>
                <a:srgbClr val="FFFFFF"/>
              </a:solidFill>
              <a:prstDash val="solid"/>
              <a:miter/>
            </a:ln>
          </p:spPr>
          <p:txBody>
            <a:bodyPr/>
            <a:lstStyle/>
            <a:p>
              <a:endParaRPr lang="en-US"/>
            </a:p>
          </p:txBody>
        </p:sp>
        <p:sp>
          <p:nvSpPr>
            <p:cNvPr id="58" name="Freeform: Shape 57">
              <a:extLst>
                <a:ext uri="{FF2B5EF4-FFF2-40B4-BE49-F238E27FC236}">
                  <a16:creationId xmlns:a16="http://schemas.microsoft.com/office/drawing/2014/main" id="{655B0D10-D8EE-8082-9819-E6D266CC7F09}"/>
                </a:ext>
              </a:extLst>
            </p:cNvPr>
            <p:cNvSpPr/>
            <p:nvPr/>
          </p:nvSpPr>
          <p:spPr>
            <a:xfrm>
              <a:off x="7015292" y="2563235"/>
              <a:ext cx="42777" cy="51063"/>
            </a:xfrm>
            <a:custGeom>
              <a:avLst/>
              <a:gdLst>
                <a:gd name="csX0" fmla="*/ 11750 w 42777"/>
                <a:gd name="csY0" fmla="*/ 50911 h 51063"/>
                <a:gd name="csX1" fmla="*/ 15445 w 42777"/>
                <a:gd name="csY1" fmla="*/ 47892 h 51063"/>
                <a:gd name="csX2" fmla="*/ 17836 w 42777"/>
                <a:gd name="csY2" fmla="*/ 43682 h 51063"/>
                <a:gd name="csX3" fmla="*/ 22532 w 42777"/>
                <a:gd name="csY3" fmla="*/ 41358 h 51063"/>
                <a:gd name="csX4" fmla="*/ 27323 w 42777"/>
                <a:gd name="csY4" fmla="*/ 38015 h 51063"/>
                <a:gd name="csX5" fmla="*/ 30990 w 42777"/>
                <a:gd name="csY5" fmla="*/ 34262 h 51063"/>
                <a:gd name="csX6" fmla="*/ 25980 w 42777"/>
                <a:gd name="csY6" fmla="*/ 28499 h 51063"/>
                <a:gd name="csX7" fmla="*/ 22361 w 42777"/>
                <a:gd name="csY7" fmla="*/ 24794 h 51063"/>
                <a:gd name="csX8" fmla="*/ 18941 w 42777"/>
                <a:gd name="csY8" fmla="*/ 21308 h 51063"/>
                <a:gd name="csX9" fmla="*/ 25390 w 42777"/>
                <a:gd name="csY9" fmla="*/ 19308 h 51063"/>
                <a:gd name="csX10" fmla="*/ 32962 w 42777"/>
                <a:gd name="csY10" fmla="*/ 17012 h 51063"/>
                <a:gd name="csX11" fmla="*/ 39458 w 42777"/>
                <a:gd name="csY11" fmla="*/ 15078 h 51063"/>
                <a:gd name="csX12" fmla="*/ 42306 w 42777"/>
                <a:gd name="csY12" fmla="*/ 10526 h 51063"/>
                <a:gd name="csX13" fmla="*/ 38867 w 42777"/>
                <a:gd name="csY13" fmla="*/ 5382 h 51063"/>
                <a:gd name="csX14" fmla="*/ 36848 w 42777"/>
                <a:gd name="csY14" fmla="*/ 419 h 51063"/>
                <a:gd name="csX15" fmla="*/ 31914 w 42777"/>
                <a:gd name="csY15" fmla="*/ -152 h 51063"/>
                <a:gd name="csX16" fmla="*/ 27304 w 42777"/>
                <a:gd name="csY16" fmla="*/ 2963 h 51063"/>
                <a:gd name="csX17" fmla="*/ 23228 w 42777"/>
                <a:gd name="csY17" fmla="*/ 5553 h 51063"/>
                <a:gd name="csX18" fmla="*/ 18589 w 42777"/>
                <a:gd name="csY18" fmla="*/ 9135 h 51063"/>
                <a:gd name="csX19" fmla="*/ 13683 w 42777"/>
                <a:gd name="csY19" fmla="*/ 10526 h 51063"/>
                <a:gd name="csX20" fmla="*/ 9149 w 42777"/>
                <a:gd name="csY20" fmla="*/ 8592 h 51063"/>
                <a:gd name="csX21" fmla="*/ 4968 w 42777"/>
                <a:gd name="csY21" fmla="*/ 5744 h 51063"/>
                <a:gd name="csX22" fmla="*/ 1739 w 42777"/>
                <a:gd name="csY22" fmla="*/ 9478 h 51063"/>
                <a:gd name="csX23" fmla="*/ 1920 w 42777"/>
                <a:gd name="csY23" fmla="*/ 14459 h 51063"/>
                <a:gd name="csX24" fmla="*/ 2206 w 42777"/>
                <a:gd name="csY24" fmla="*/ 19765 h 51063"/>
                <a:gd name="csX25" fmla="*/ 1739 w 42777"/>
                <a:gd name="csY25" fmla="*/ 24642 h 51063"/>
                <a:gd name="csX26" fmla="*/ 1663 w 42777"/>
                <a:gd name="csY26" fmla="*/ 30271 h 51063"/>
                <a:gd name="csX27" fmla="*/ 243 w 42777"/>
                <a:gd name="csY27" fmla="*/ 34843 h 51063"/>
                <a:gd name="csX28" fmla="*/ 596 w 42777"/>
                <a:gd name="csY28" fmla="*/ 39682 h 51063"/>
                <a:gd name="csX29" fmla="*/ -471 w 42777"/>
                <a:gd name="csY29" fmla="*/ 44358 h 51063"/>
                <a:gd name="csX30" fmla="*/ 1501 w 42777"/>
                <a:gd name="csY30" fmla="*/ 49064 h 51063"/>
                <a:gd name="csX31" fmla="*/ 7997 w 42777"/>
                <a:gd name="csY31" fmla="*/ 50216 h 510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Lst>
              <a:rect l="l" t="t" r="r" b="b"/>
              <a:pathLst>
                <a:path w="42777" h="51063">
                  <a:moveTo>
                    <a:pt x="11750" y="50911"/>
                  </a:moveTo>
                  <a:lnTo>
                    <a:pt x="15445" y="47892"/>
                  </a:lnTo>
                  <a:lnTo>
                    <a:pt x="17836" y="43682"/>
                  </a:lnTo>
                  <a:lnTo>
                    <a:pt x="22532" y="41358"/>
                  </a:lnTo>
                  <a:lnTo>
                    <a:pt x="27323" y="38015"/>
                  </a:lnTo>
                  <a:lnTo>
                    <a:pt x="30990" y="34262"/>
                  </a:lnTo>
                  <a:lnTo>
                    <a:pt x="25980" y="28499"/>
                  </a:lnTo>
                  <a:lnTo>
                    <a:pt x="22361" y="24794"/>
                  </a:lnTo>
                  <a:lnTo>
                    <a:pt x="18941" y="21308"/>
                  </a:lnTo>
                  <a:lnTo>
                    <a:pt x="25390" y="19308"/>
                  </a:lnTo>
                  <a:lnTo>
                    <a:pt x="32962" y="17012"/>
                  </a:lnTo>
                  <a:lnTo>
                    <a:pt x="39458" y="15078"/>
                  </a:lnTo>
                  <a:lnTo>
                    <a:pt x="42306" y="10526"/>
                  </a:lnTo>
                  <a:lnTo>
                    <a:pt x="38867" y="5382"/>
                  </a:lnTo>
                  <a:lnTo>
                    <a:pt x="36848" y="419"/>
                  </a:lnTo>
                  <a:lnTo>
                    <a:pt x="31914" y="-152"/>
                  </a:lnTo>
                  <a:lnTo>
                    <a:pt x="27304" y="2963"/>
                  </a:lnTo>
                  <a:lnTo>
                    <a:pt x="23228" y="5553"/>
                  </a:lnTo>
                  <a:lnTo>
                    <a:pt x="18589" y="9135"/>
                  </a:lnTo>
                  <a:lnTo>
                    <a:pt x="13683" y="10526"/>
                  </a:lnTo>
                  <a:lnTo>
                    <a:pt x="9149" y="8592"/>
                  </a:lnTo>
                  <a:lnTo>
                    <a:pt x="4968" y="5744"/>
                  </a:lnTo>
                  <a:lnTo>
                    <a:pt x="1739" y="9478"/>
                  </a:lnTo>
                  <a:lnTo>
                    <a:pt x="1920" y="14459"/>
                  </a:lnTo>
                  <a:lnTo>
                    <a:pt x="2206" y="19765"/>
                  </a:lnTo>
                  <a:lnTo>
                    <a:pt x="1739" y="24642"/>
                  </a:lnTo>
                  <a:lnTo>
                    <a:pt x="1663" y="30271"/>
                  </a:lnTo>
                  <a:lnTo>
                    <a:pt x="243" y="34843"/>
                  </a:lnTo>
                  <a:lnTo>
                    <a:pt x="596" y="39682"/>
                  </a:lnTo>
                  <a:lnTo>
                    <a:pt x="-471" y="44358"/>
                  </a:lnTo>
                  <a:lnTo>
                    <a:pt x="1501" y="49064"/>
                  </a:lnTo>
                  <a:lnTo>
                    <a:pt x="7997" y="50216"/>
                  </a:lnTo>
                  <a:close/>
                </a:path>
              </a:pathLst>
            </a:custGeom>
            <a:solidFill>
              <a:srgbClr val="E0E0E0"/>
            </a:solidFill>
            <a:ln w="3175" cap="flat">
              <a:solidFill>
                <a:srgbClr val="FFFFFF"/>
              </a:solidFill>
              <a:prstDash val="solid"/>
              <a:miter/>
            </a:ln>
          </p:spPr>
          <p:txBody>
            <a:bodyPr/>
            <a:lstStyle/>
            <a:p>
              <a:endParaRPr lang="en-US"/>
            </a:p>
          </p:txBody>
        </p:sp>
        <p:sp>
          <p:nvSpPr>
            <p:cNvPr id="59" name="Freeform: Shape 58">
              <a:extLst>
                <a:ext uri="{FF2B5EF4-FFF2-40B4-BE49-F238E27FC236}">
                  <a16:creationId xmlns:a16="http://schemas.microsoft.com/office/drawing/2014/main" id="{EAB7A7E5-85DA-AECE-0B9E-1047B8923885}"/>
                </a:ext>
              </a:extLst>
            </p:cNvPr>
            <p:cNvSpPr/>
            <p:nvPr/>
          </p:nvSpPr>
          <p:spPr>
            <a:xfrm>
              <a:off x="7018559" y="2923366"/>
              <a:ext cx="90887" cy="123691"/>
            </a:xfrm>
            <a:custGeom>
              <a:avLst/>
              <a:gdLst>
                <a:gd name="csX0" fmla="*/ 4320 w 90887"/>
                <a:gd name="csY0" fmla="*/ 4810 h 123691"/>
                <a:gd name="csX1" fmla="*/ 17151 w 90887"/>
                <a:gd name="csY1" fmla="*/ 4715 h 123691"/>
                <a:gd name="csX2" fmla="*/ 15198 w 90887"/>
                <a:gd name="csY2" fmla="*/ -152 h 123691"/>
                <a:gd name="csX3" fmla="*/ 8178 w 90887"/>
                <a:gd name="csY3" fmla="*/ 2334 h 123691"/>
                <a:gd name="csX4" fmla="*/ 59565 w 90887"/>
                <a:gd name="csY4" fmla="*/ 123540 h 123691"/>
                <a:gd name="csX5" fmla="*/ 63213 w 90887"/>
                <a:gd name="csY5" fmla="*/ 120435 h 123691"/>
                <a:gd name="csX6" fmla="*/ 65471 w 90887"/>
                <a:gd name="csY6" fmla="*/ 114986 h 123691"/>
                <a:gd name="csX7" fmla="*/ 67109 w 90887"/>
                <a:gd name="csY7" fmla="*/ 110348 h 123691"/>
                <a:gd name="csX8" fmla="*/ 70071 w 90887"/>
                <a:gd name="csY8" fmla="*/ 105776 h 123691"/>
                <a:gd name="csX9" fmla="*/ 70881 w 90887"/>
                <a:gd name="csY9" fmla="*/ 99661 h 123691"/>
                <a:gd name="csX10" fmla="*/ 74919 w 90887"/>
                <a:gd name="csY10" fmla="*/ 96079 h 123691"/>
                <a:gd name="csX11" fmla="*/ 78329 w 90887"/>
                <a:gd name="csY11" fmla="*/ 92221 h 123691"/>
                <a:gd name="csX12" fmla="*/ 82368 w 90887"/>
                <a:gd name="csY12" fmla="*/ 88878 h 123691"/>
                <a:gd name="csX13" fmla="*/ 86759 w 90887"/>
                <a:gd name="csY13" fmla="*/ 84963 h 123691"/>
                <a:gd name="csX14" fmla="*/ 80387 w 90887"/>
                <a:gd name="csY14" fmla="*/ 74372 h 123691"/>
                <a:gd name="csX15" fmla="*/ 80501 w 90887"/>
                <a:gd name="csY15" fmla="*/ 63723 h 123691"/>
                <a:gd name="csX16" fmla="*/ 80387 w 90887"/>
                <a:gd name="csY16" fmla="*/ 51826 h 123691"/>
                <a:gd name="csX17" fmla="*/ 80272 w 90887"/>
                <a:gd name="csY17" fmla="*/ 42063 h 123691"/>
                <a:gd name="csX18" fmla="*/ 80072 w 90887"/>
                <a:gd name="csY18" fmla="*/ 27575 h 123691"/>
                <a:gd name="csX19" fmla="*/ 83730 w 90887"/>
                <a:gd name="csY19" fmla="*/ 23575 h 123691"/>
                <a:gd name="csX20" fmla="*/ 86683 w 90887"/>
                <a:gd name="csY20" fmla="*/ 18679 h 123691"/>
                <a:gd name="csX21" fmla="*/ 90416 w 90887"/>
                <a:gd name="csY21" fmla="*/ 12821 h 123691"/>
                <a:gd name="csX22" fmla="*/ 85540 w 90887"/>
                <a:gd name="csY22" fmla="*/ 13212 h 123691"/>
                <a:gd name="csX23" fmla="*/ 80330 w 90887"/>
                <a:gd name="csY23" fmla="*/ 11697 h 123691"/>
                <a:gd name="csX24" fmla="*/ 73367 w 90887"/>
                <a:gd name="csY24" fmla="*/ 10973 h 123691"/>
                <a:gd name="csX25" fmla="*/ 67128 w 90887"/>
                <a:gd name="csY25" fmla="*/ 14202 h 123691"/>
                <a:gd name="csX26" fmla="*/ 64156 w 90887"/>
                <a:gd name="csY26" fmla="*/ 18955 h 123691"/>
                <a:gd name="csX27" fmla="*/ 58413 w 90887"/>
                <a:gd name="csY27" fmla="*/ 18708 h 123691"/>
                <a:gd name="csX28" fmla="*/ 53631 w 90887"/>
                <a:gd name="csY28" fmla="*/ 17412 h 123691"/>
                <a:gd name="csX29" fmla="*/ 47954 w 90887"/>
                <a:gd name="csY29" fmla="*/ 17460 h 123691"/>
                <a:gd name="csX30" fmla="*/ 42392 w 90887"/>
                <a:gd name="csY30" fmla="*/ 13745 h 123691"/>
                <a:gd name="csX31" fmla="*/ 35810 w 90887"/>
                <a:gd name="csY31" fmla="*/ 8859 h 123691"/>
                <a:gd name="csX32" fmla="*/ 30581 w 90887"/>
                <a:gd name="csY32" fmla="*/ 6992 h 123691"/>
                <a:gd name="csX33" fmla="*/ 25466 w 90887"/>
                <a:gd name="csY33" fmla="*/ 6868 h 123691"/>
                <a:gd name="csX34" fmla="*/ 20922 w 90887"/>
                <a:gd name="csY34" fmla="*/ 4687 h 123691"/>
                <a:gd name="csX35" fmla="*/ 13017 w 90887"/>
                <a:gd name="csY35" fmla="*/ 4754 h 123691"/>
                <a:gd name="csX36" fmla="*/ 4320 w 90887"/>
                <a:gd name="csY36" fmla="*/ 4810 h 123691"/>
                <a:gd name="csX37" fmla="*/ 567 w 90887"/>
                <a:gd name="csY37" fmla="*/ 9002 h 123691"/>
                <a:gd name="csX38" fmla="*/ 1339 w 90887"/>
                <a:gd name="csY38" fmla="*/ 13869 h 123691"/>
                <a:gd name="csX39" fmla="*/ 5291 w 90887"/>
                <a:gd name="csY39" fmla="*/ 16831 h 123691"/>
                <a:gd name="csX40" fmla="*/ 5158 w 90887"/>
                <a:gd name="csY40" fmla="*/ 21765 h 123691"/>
                <a:gd name="csX41" fmla="*/ 6930 w 90887"/>
                <a:gd name="csY41" fmla="*/ 26347 h 123691"/>
                <a:gd name="csX42" fmla="*/ 9864 w 90887"/>
                <a:gd name="csY42" fmla="*/ 30700 h 123691"/>
                <a:gd name="csX43" fmla="*/ 10978 w 90887"/>
                <a:gd name="csY43" fmla="*/ 35462 h 123691"/>
                <a:gd name="csX44" fmla="*/ 11654 w 90887"/>
                <a:gd name="csY44" fmla="*/ 41206 h 123691"/>
                <a:gd name="csX45" fmla="*/ 9330 w 90887"/>
                <a:gd name="csY45" fmla="*/ 45654 h 123691"/>
                <a:gd name="csX46" fmla="*/ 6301 w 90887"/>
                <a:gd name="csY46" fmla="*/ 49569 h 123691"/>
                <a:gd name="csX47" fmla="*/ 3920 w 90887"/>
                <a:gd name="csY47" fmla="*/ 53988 h 123691"/>
                <a:gd name="csX48" fmla="*/ 1586 w 90887"/>
                <a:gd name="csY48" fmla="*/ 58998 h 123691"/>
                <a:gd name="csX49" fmla="*/ -280 w 90887"/>
                <a:gd name="csY49" fmla="*/ 63723 h 123691"/>
                <a:gd name="csX50" fmla="*/ -471 w 90887"/>
                <a:gd name="csY50" fmla="*/ 69571 h 123691"/>
                <a:gd name="csX51" fmla="*/ -461 w 90887"/>
                <a:gd name="csY51" fmla="*/ 75257 h 123691"/>
                <a:gd name="csX52" fmla="*/ 8959 w 90887"/>
                <a:gd name="csY52" fmla="*/ 81687 h 123691"/>
                <a:gd name="csX53" fmla="*/ 13455 w 90887"/>
                <a:gd name="csY53" fmla="*/ 84563 h 123691"/>
                <a:gd name="csX54" fmla="*/ 29457 w 90887"/>
                <a:gd name="csY54" fmla="*/ 94698 h 123691"/>
                <a:gd name="csX55" fmla="*/ 38772 w 90887"/>
                <a:gd name="csY55" fmla="*/ 100575 h 123691"/>
                <a:gd name="csX56" fmla="*/ 42506 w 90887"/>
                <a:gd name="csY56" fmla="*/ 106033 h 123691"/>
                <a:gd name="csX57" fmla="*/ 45630 w 90887"/>
                <a:gd name="csY57" fmla="*/ 112472 h 123691"/>
                <a:gd name="csX58" fmla="*/ 51088 w 90887"/>
                <a:gd name="csY58" fmla="*/ 116853 h 123691"/>
                <a:gd name="csX59" fmla="*/ 55117 w 90887"/>
                <a:gd name="csY59" fmla="*/ 120006 h 123691"/>
                <a:gd name="csX60" fmla="*/ 59565 w 90887"/>
                <a:gd name="csY60" fmla="*/ 123540 h 1236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Lst>
              <a:rect l="l" t="t" r="r" b="b"/>
              <a:pathLst>
                <a:path w="90887" h="123691">
                  <a:moveTo>
                    <a:pt x="4320" y="4810"/>
                  </a:moveTo>
                  <a:lnTo>
                    <a:pt x="17151" y="4715"/>
                  </a:lnTo>
                  <a:lnTo>
                    <a:pt x="15198" y="-152"/>
                  </a:lnTo>
                  <a:lnTo>
                    <a:pt x="8178" y="2334"/>
                  </a:lnTo>
                  <a:close/>
                  <a:moveTo>
                    <a:pt x="59565" y="123540"/>
                  </a:moveTo>
                  <a:lnTo>
                    <a:pt x="63213" y="120435"/>
                  </a:lnTo>
                  <a:lnTo>
                    <a:pt x="65471" y="114986"/>
                  </a:lnTo>
                  <a:lnTo>
                    <a:pt x="67109" y="110348"/>
                  </a:lnTo>
                  <a:lnTo>
                    <a:pt x="70071" y="105776"/>
                  </a:lnTo>
                  <a:lnTo>
                    <a:pt x="70881" y="99661"/>
                  </a:lnTo>
                  <a:lnTo>
                    <a:pt x="74919" y="96079"/>
                  </a:lnTo>
                  <a:lnTo>
                    <a:pt x="78329" y="92221"/>
                  </a:lnTo>
                  <a:lnTo>
                    <a:pt x="82368" y="88878"/>
                  </a:lnTo>
                  <a:lnTo>
                    <a:pt x="86759" y="84963"/>
                  </a:lnTo>
                  <a:lnTo>
                    <a:pt x="80387" y="74372"/>
                  </a:lnTo>
                  <a:lnTo>
                    <a:pt x="80501" y="63723"/>
                  </a:lnTo>
                  <a:lnTo>
                    <a:pt x="80387" y="51826"/>
                  </a:lnTo>
                  <a:lnTo>
                    <a:pt x="80272" y="42063"/>
                  </a:lnTo>
                  <a:lnTo>
                    <a:pt x="80072" y="27575"/>
                  </a:lnTo>
                  <a:lnTo>
                    <a:pt x="83730" y="23575"/>
                  </a:lnTo>
                  <a:lnTo>
                    <a:pt x="86683" y="18679"/>
                  </a:lnTo>
                  <a:lnTo>
                    <a:pt x="90416" y="12821"/>
                  </a:lnTo>
                  <a:lnTo>
                    <a:pt x="85540" y="13212"/>
                  </a:lnTo>
                  <a:lnTo>
                    <a:pt x="80330" y="11697"/>
                  </a:lnTo>
                  <a:lnTo>
                    <a:pt x="73367" y="10973"/>
                  </a:lnTo>
                  <a:lnTo>
                    <a:pt x="67128" y="14202"/>
                  </a:lnTo>
                  <a:lnTo>
                    <a:pt x="64156" y="18955"/>
                  </a:lnTo>
                  <a:lnTo>
                    <a:pt x="58413" y="18708"/>
                  </a:lnTo>
                  <a:lnTo>
                    <a:pt x="53631" y="17412"/>
                  </a:lnTo>
                  <a:lnTo>
                    <a:pt x="47954" y="17460"/>
                  </a:lnTo>
                  <a:lnTo>
                    <a:pt x="42392" y="13745"/>
                  </a:lnTo>
                  <a:lnTo>
                    <a:pt x="35810" y="8859"/>
                  </a:lnTo>
                  <a:lnTo>
                    <a:pt x="30581" y="6992"/>
                  </a:lnTo>
                  <a:lnTo>
                    <a:pt x="25466" y="6868"/>
                  </a:lnTo>
                  <a:lnTo>
                    <a:pt x="20922" y="4687"/>
                  </a:lnTo>
                  <a:lnTo>
                    <a:pt x="13017" y="4754"/>
                  </a:lnTo>
                  <a:lnTo>
                    <a:pt x="4320" y="4810"/>
                  </a:lnTo>
                  <a:lnTo>
                    <a:pt x="567" y="9002"/>
                  </a:lnTo>
                  <a:lnTo>
                    <a:pt x="1339" y="13869"/>
                  </a:lnTo>
                  <a:lnTo>
                    <a:pt x="5291" y="16831"/>
                  </a:lnTo>
                  <a:lnTo>
                    <a:pt x="5158" y="21765"/>
                  </a:lnTo>
                  <a:lnTo>
                    <a:pt x="6930" y="26347"/>
                  </a:lnTo>
                  <a:lnTo>
                    <a:pt x="9864" y="30700"/>
                  </a:lnTo>
                  <a:lnTo>
                    <a:pt x="10978" y="35462"/>
                  </a:lnTo>
                  <a:lnTo>
                    <a:pt x="11654" y="41206"/>
                  </a:lnTo>
                  <a:lnTo>
                    <a:pt x="9330" y="45654"/>
                  </a:lnTo>
                  <a:lnTo>
                    <a:pt x="6301" y="49569"/>
                  </a:lnTo>
                  <a:lnTo>
                    <a:pt x="3920" y="53988"/>
                  </a:lnTo>
                  <a:lnTo>
                    <a:pt x="1586" y="58998"/>
                  </a:lnTo>
                  <a:lnTo>
                    <a:pt x="-280" y="63723"/>
                  </a:lnTo>
                  <a:lnTo>
                    <a:pt x="-471" y="69571"/>
                  </a:lnTo>
                  <a:lnTo>
                    <a:pt x="-461" y="75257"/>
                  </a:lnTo>
                  <a:lnTo>
                    <a:pt x="8959" y="81687"/>
                  </a:lnTo>
                  <a:lnTo>
                    <a:pt x="13455" y="84563"/>
                  </a:lnTo>
                  <a:lnTo>
                    <a:pt x="29457" y="94698"/>
                  </a:lnTo>
                  <a:lnTo>
                    <a:pt x="38772" y="100575"/>
                  </a:lnTo>
                  <a:lnTo>
                    <a:pt x="42506" y="106033"/>
                  </a:lnTo>
                  <a:lnTo>
                    <a:pt x="45630" y="112472"/>
                  </a:lnTo>
                  <a:lnTo>
                    <a:pt x="51088" y="116853"/>
                  </a:lnTo>
                  <a:lnTo>
                    <a:pt x="55117" y="120006"/>
                  </a:lnTo>
                  <a:lnTo>
                    <a:pt x="59565" y="123540"/>
                  </a:lnTo>
                  <a:close/>
                </a:path>
              </a:pathLst>
            </a:custGeom>
            <a:solidFill>
              <a:srgbClr val="E0E0E0"/>
            </a:solidFill>
            <a:ln w="3175" cap="flat">
              <a:solidFill>
                <a:srgbClr val="FFFFFF"/>
              </a:solidFill>
              <a:prstDash val="solid"/>
              <a:miter/>
            </a:ln>
          </p:spPr>
          <p:txBody>
            <a:bodyPr/>
            <a:lstStyle/>
            <a:p>
              <a:endParaRPr lang="en-US"/>
            </a:p>
          </p:txBody>
        </p:sp>
        <p:sp>
          <p:nvSpPr>
            <p:cNvPr id="60" name="Freeform: Shape 59">
              <a:extLst>
                <a:ext uri="{FF2B5EF4-FFF2-40B4-BE49-F238E27FC236}">
                  <a16:creationId xmlns:a16="http://schemas.microsoft.com/office/drawing/2014/main" id="{6DF02E60-5E9D-24F9-7787-4F069DE0C0E0}"/>
                </a:ext>
              </a:extLst>
            </p:cNvPr>
            <p:cNvSpPr/>
            <p:nvPr/>
          </p:nvSpPr>
          <p:spPr>
            <a:xfrm>
              <a:off x="7362917" y="2435562"/>
              <a:ext cx="103232" cy="51253"/>
            </a:xfrm>
            <a:custGeom>
              <a:avLst/>
              <a:gdLst>
                <a:gd name="csX0" fmla="*/ 32009 w 103232"/>
                <a:gd name="csY0" fmla="*/ 51102 h 51253"/>
                <a:gd name="csX1" fmla="*/ 36076 w 103232"/>
                <a:gd name="csY1" fmla="*/ 48263 h 51253"/>
                <a:gd name="csX2" fmla="*/ 41125 w 103232"/>
                <a:gd name="csY2" fmla="*/ 48806 h 51253"/>
                <a:gd name="csX3" fmla="*/ 45773 w 103232"/>
                <a:gd name="csY3" fmla="*/ 47273 h 51253"/>
                <a:gd name="csX4" fmla="*/ 46954 w 103232"/>
                <a:gd name="csY4" fmla="*/ 42463 h 51253"/>
                <a:gd name="csX5" fmla="*/ 50440 w 103232"/>
                <a:gd name="csY5" fmla="*/ 39119 h 51253"/>
                <a:gd name="csX6" fmla="*/ 54241 w 103232"/>
                <a:gd name="csY6" fmla="*/ 36167 h 51253"/>
                <a:gd name="csX7" fmla="*/ 58841 w 103232"/>
                <a:gd name="csY7" fmla="*/ 34900 h 51253"/>
                <a:gd name="csX8" fmla="*/ 63804 w 103232"/>
                <a:gd name="csY8" fmla="*/ 34567 h 51253"/>
                <a:gd name="csX9" fmla="*/ 68471 w 103232"/>
                <a:gd name="csY9" fmla="*/ 35548 h 51253"/>
                <a:gd name="csX10" fmla="*/ 72605 w 103232"/>
                <a:gd name="csY10" fmla="*/ 33109 h 51253"/>
                <a:gd name="csX11" fmla="*/ 72929 w 103232"/>
                <a:gd name="csY11" fmla="*/ 28356 h 51253"/>
                <a:gd name="csX12" fmla="*/ 77815 w 103232"/>
                <a:gd name="csY12" fmla="*/ 27918 h 51253"/>
                <a:gd name="csX13" fmla="*/ 82577 w 103232"/>
                <a:gd name="csY13" fmla="*/ 27613 h 51253"/>
                <a:gd name="csX14" fmla="*/ 85521 w 103232"/>
                <a:gd name="csY14" fmla="*/ 23622 h 51253"/>
                <a:gd name="csX15" fmla="*/ 89997 w 103232"/>
                <a:gd name="csY15" fmla="*/ 21993 h 51253"/>
                <a:gd name="csX16" fmla="*/ 93817 w 103232"/>
                <a:gd name="csY16" fmla="*/ 19060 h 51253"/>
                <a:gd name="csX17" fmla="*/ 98389 w 103232"/>
                <a:gd name="csY17" fmla="*/ 17059 h 51253"/>
                <a:gd name="csX18" fmla="*/ 102761 w 103232"/>
                <a:gd name="csY18" fmla="*/ 14821 h 51253"/>
                <a:gd name="csX19" fmla="*/ 100075 w 103232"/>
                <a:gd name="csY19" fmla="*/ 10687 h 51253"/>
                <a:gd name="csX20" fmla="*/ 95427 w 103232"/>
                <a:gd name="csY20" fmla="*/ 9554 h 51253"/>
                <a:gd name="csX21" fmla="*/ 91150 w 103232"/>
                <a:gd name="csY21" fmla="*/ 7392 h 51253"/>
                <a:gd name="csX22" fmla="*/ 86702 w 103232"/>
                <a:gd name="csY22" fmla="*/ 5344 h 51253"/>
                <a:gd name="csX23" fmla="*/ 82025 w 103232"/>
                <a:gd name="csY23" fmla="*/ 3972 h 51253"/>
                <a:gd name="csX24" fmla="*/ 76948 w 103232"/>
                <a:gd name="csY24" fmla="*/ 4296 h 51253"/>
                <a:gd name="csX25" fmla="*/ 72214 w 103232"/>
                <a:gd name="csY25" fmla="*/ 3620 h 51253"/>
                <a:gd name="csX26" fmla="*/ 67385 w 103232"/>
                <a:gd name="csY26" fmla="*/ 3048 h 51253"/>
                <a:gd name="csX27" fmla="*/ 62527 w 103232"/>
                <a:gd name="csY27" fmla="*/ 3858 h 51253"/>
                <a:gd name="csX28" fmla="*/ 56927 w 103232"/>
                <a:gd name="csY28" fmla="*/ 3629 h 51253"/>
                <a:gd name="csX29" fmla="*/ 51869 w 103232"/>
                <a:gd name="csY29" fmla="*/ 4810 h 51253"/>
                <a:gd name="csX30" fmla="*/ 47116 w 103232"/>
                <a:gd name="csY30" fmla="*/ 4115 h 51253"/>
                <a:gd name="csX31" fmla="*/ 42496 w 103232"/>
                <a:gd name="csY31" fmla="*/ 2677 h 51253"/>
                <a:gd name="csX32" fmla="*/ 38277 w 103232"/>
                <a:gd name="csY32" fmla="*/ 448 h 51253"/>
                <a:gd name="csX33" fmla="*/ 33553 w 103232"/>
                <a:gd name="csY33" fmla="*/ -152 h 51253"/>
                <a:gd name="csX34" fmla="*/ 30218 w 103232"/>
                <a:gd name="csY34" fmla="*/ 3372 h 51253"/>
                <a:gd name="csX35" fmla="*/ 30800 w 103232"/>
                <a:gd name="csY35" fmla="*/ 8354 h 51253"/>
                <a:gd name="csX36" fmla="*/ 25656 w 103232"/>
                <a:gd name="csY36" fmla="*/ 8515 h 51253"/>
                <a:gd name="csX37" fmla="*/ 21227 w 103232"/>
                <a:gd name="csY37" fmla="*/ 6744 h 51253"/>
                <a:gd name="csX38" fmla="*/ 16407 w 103232"/>
                <a:gd name="csY38" fmla="*/ 5992 h 51253"/>
                <a:gd name="csX39" fmla="*/ 11559 w 103232"/>
                <a:gd name="csY39" fmla="*/ 5325 h 51253"/>
                <a:gd name="csX40" fmla="*/ 6873 w 103232"/>
                <a:gd name="csY40" fmla="*/ 6782 h 51253"/>
                <a:gd name="csX41" fmla="*/ 5082 w 103232"/>
                <a:gd name="csY41" fmla="*/ 11259 h 51253"/>
                <a:gd name="csX42" fmla="*/ 9740 w 103232"/>
                <a:gd name="csY42" fmla="*/ 12707 h 51253"/>
                <a:gd name="csX43" fmla="*/ 6397 w 103232"/>
                <a:gd name="csY43" fmla="*/ 16269 h 51253"/>
                <a:gd name="csX44" fmla="*/ 2643 w 103232"/>
                <a:gd name="csY44" fmla="*/ 19755 h 51253"/>
                <a:gd name="csX45" fmla="*/ 7054 w 103232"/>
                <a:gd name="csY45" fmla="*/ 22051 h 51253"/>
                <a:gd name="csX46" fmla="*/ 10416 w 103232"/>
                <a:gd name="csY46" fmla="*/ 25499 h 51253"/>
                <a:gd name="csX47" fmla="*/ 15112 w 103232"/>
                <a:gd name="csY47" fmla="*/ 26356 h 51253"/>
                <a:gd name="csX48" fmla="*/ 16655 w 103232"/>
                <a:gd name="csY48" fmla="*/ 21784 h 51253"/>
                <a:gd name="csX49" fmla="*/ 20217 w 103232"/>
                <a:gd name="csY49" fmla="*/ 25089 h 51253"/>
                <a:gd name="csX50" fmla="*/ 24494 w 103232"/>
                <a:gd name="csY50" fmla="*/ 27575 h 51253"/>
                <a:gd name="csX51" fmla="*/ 29056 w 103232"/>
                <a:gd name="csY51" fmla="*/ 29137 h 51253"/>
                <a:gd name="csX52" fmla="*/ 33809 w 103232"/>
                <a:gd name="csY52" fmla="*/ 29871 h 51253"/>
                <a:gd name="csX53" fmla="*/ 31381 w 103232"/>
                <a:gd name="csY53" fmla="*/ 34119 h 51253"/>
                <a:gd name="csX54" fmla="*/ 26580 w 103232"/>
                <a:gd name="csY54" fmla="*/ 34452 h 51253"/>
                <a:gd name="csX55" fmla="*/ 23398 w 103232"/>
                <a:gd name="csY55" fmla="*/ 38215 h 51253"/>
                <a:gd name="csX56" fmla="*/ 18674 w 103232"/>
                <a:gd name="csY56" fmla="*/ 36700 h 51253"/>
                <a:gd name="csX57" fmla="*/ 14121 w 103232"/>
                <a:gd name="csY57" fmla="*/ 38176 h 51253"/>
                <a:gd name="csX58" fmla="*/ 9463 w 103232"/>
                <a:gd name="csY58" fmla="*/ 39596 h 51253"/>
                <a:gd name="csX59" fmla="*/ 4987 w 103232"/>
                <a:gd name="csY59" fmla="*/ 37929 h 51253"/>
                <a:gd name="csX60" fmla="*/ 110 w 103232"/>
                <a:gd name="csY60" fmla="*/ 39377 h 51253"/>
                <a:gd name="csX61" fmla="*/ -471 w 103232"/>
                <a:gd name="csY61" fmla="*/ 44425 h 51253"/>
                <a:gd name="csX62" fmla="*/ 4120 w 103232"/>
                <a:gd name="csY62" fmla="*/ 45739 h 51253"/>
                <a:gd name="csX63" fmla="*/ 8882 w 103232"/>
                <a:gd name="csY63" fmla="*/ 46254 h 51253"/>
                <a:gd name="csX64" fmla="*/ 13826 w 103232"/>
                <a:gd name="csY64" fmla="*/ 45892 h 51253"/>
                <a:gd name="csX65" fmla="*/ 18331 w 103232"/>
                <a:gd name="csY65" fmla="*/ 48197 h 51253"/>
                <a:gd name="csX66" fmla="*/ 22875 w 103232"/>
                <a:gd name="csY66" fmla="*/ 45530 h 51253"/>
                <a:gd name="csX67" fmla="*/ 26723 w 103232"/>
                <a:gd name="csY67" fmla="*/ 48340 h 51253"/>
                <a:gd name="csX68" fmla="*/ 31218 w 103232"/>
                <a:gd name="csY68" fmla="*/ 50235 h 512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Lst>
              <a:rect l="l" t="t" r="r" b="b"/>
              <a:pathLst>
                <a:path w="103232" h="51253">
                  <a:moveTo>
                    <a:pt x="32009" y="51102"/>
                  </a:moveTo>
                  <a:lnTo>
                    <a:pt x="36076" y="48263"/>
                  </a:lnTo>
                  <a:lnTo>
                    <a:pt x="41125" y="48806"/>
                  </a:lnTo>
                  <a:lnTo>
                    <a:pt x="45773" y="47273"/>
                  </a:lnTo>
                  <a:lnTo>
                    <a:pt x="46954" y="42463"/>
                  </a:lnTo>
                  <a:lnTo>
                    <a:pt x="50440" y="39119"/>
                  </a:lnTo>
                  <a:lnTo>
                    <a:pt x="54241" y="36167"/>
                  </a:lnTo>
                  <a:lnTo>
                    <a:pt x="58841" y="34900"/>
                  </a:lnTo>
                  <a:lnTo>
                    <a:pt x="63804" y="34567"/>
                  </a:lnTo>
                  <a:lnTo>
                    <a:pt x="68471" y="35548"/>
                  </a:lnTo>
                  <a:lnTo>
                    <a:pt x="72605" y="33109"/>
                  </a:lnTo>
                  <a:lnTo>
                    <a:pt x="72929" y="28356"/>
                  </a:lnTo>
                  <a:lnTo>
                    <a:pt x="77815" y="27918"/>
                  </a:lnTo>
                  <a:lnTo>
                    <a:pt x="82577" y="27613"/>
                  </a:lnTo>
                  <a:lnTo>
                    <a:pt x="85521" y="23622"/>
                  </a:lnTo>
                  <a:lnTo>
                    <a:pt x="89997" y="21993"/>
                  </a:lnTo>
                  <a:lnTo>
                    <a:pt x="93817" y="19060"/>
                  </a:lnTo>
                  <a:lnTo>
                    <a:pt x="98389" y="17059"/>
                  </a:lnTo>
                  <a:lnTo>
                    <a:pt x="102761" y="14821"/>
                  </a:lnTo>
                  <a:lnTo>
                    <a:pt x="100075" y="10687"/>
                  </a:lnTo>
                  <a:lnTo>
                    <a:pt x="95427" y="9554"/>
                  </a:lnTo>
                  <a:lnTo>
                    <a:pt x="91150" y="7392"/>
                  </a:lnTo>
                  <a:lnTo>
                    <a:pt x="86702" y="5344"/>
                  </a:lnTo>
                  <a:lnTo>
                    <a:pt x="82025" y="3972"/>
                  </a:lnTo>
                  <a:lnTo>
                    <a:pt x="76948" y="4296"/>
                  </a:lnTo>
                  <a:lnTo>
                    <a:pt x="72214" y="3620"/>
                  </a:lnTo>
                  <a:lnTo>
                    <a:pt x="67385" y="3048"/>
                  </a:lnTo>
                  <a:lnTo>
                    <a:pt x="62527" y="3858"/>
                  </a:lnTo>
                  <a:lnTo>
                    <a:pt x="56927" y="3629"/>
                  </a:lnTo>
                  <a:lnTo>
                    <a:pt x="51869" y="4810"/>
                  </a:lnTo>
                  <a:lnTo>
                    <a:pt x="47116" y="4115"/>
                  </a:lnTo>
                  <a:lnTo>
                    <a:pt x="42496" y="2677"/>
                  </a:lnTo>
                  <a:lnTo>
                    <a:pt x="38277" y="448"/>
                  </a:lnTo>
                  <a:lnTo>
                    <a:pt x="33553" y="-152"/>
                  </a:lnTo>
                  <a:lnTo>
                    <a:pt x="30218" y="3372"/>
                  </a:lnTo>
                  <a:lnTo>
                    <a:pt x="30800" y="8354"/>
                  </a:lnTo>
                  <a:lnTo>
                    <a:pt x="25656" y="8515"/>
                  </a:lnTo>
                  <a:lnTo>
                    <a:pt x="21227" y="6744"/>
                  </a:lnTo>
                  <a:lnTo>
                    <a:pt x="16407" y="5992"/>
                  </a:lnTo>
                  <a:lnTo>
                    <a:pt x="11559" y="5325"/>
                  </a:lnTo>
                  <a:lnTo>
                    <a:pt x="6873" y="6782"/>
                  </a:lnTo>
                  <a:lnTo>
                    <a:pt x="5082" y="11259"/>
                  </a:lnTo>
                  <a:lnTo>
                    <a:pt x="9740" y="12707"/>
                  </a:lnTo>
                  <a:lnTo>
                    <a:pt x="6397" y="16269"/>
                  </a:lnTo>
                  <a:lnTo>
                    <a:pt x="2643" y="19755"/>
                  </a:lnTo>
                  <a:lnTo>
                    <a:pt x="7054" y="22051"/>
                  </a:lnTo>
                  <a:lnTo>
                    <a:pt x="10416" y="25499"/>
                  </a:lnTo>
                  <a:lnTo>
                    <a:pt x="15112" y="26356"/>
                  </a:lnTo>
                  <a:lnTo>
                    <a:pt x="16655" y="21784"/>
                  </a:lnTo>
                  <a:lnTo>
                    <a:pt x="20217" y="25089"/>
                  </a:lnTo>
                  <a:lnTo>
                    <a:pt x="24494" y="27575"/>
                  </a:lnTo>
                  <a:lnTo>
                    <a:pt x="29056" y="29137"/>
                  </a:lnTo>
                  <a:lnTo>
                    <a:pt x="33809" y="29871"/>
                  </a:lnTo>
                  <a:lnTo>
                    <a:pt x="31381" y="34119"/>
                  </a:lnTo>
                  <a:lnTo>
                    <a:pt x="26580" y="34452"/>
                  </a:lnTo>
                  <a:lnTo>
                    <a:pt x="23398" y="38215"/>
                  </a:lnTo>
                  <a:lnTo>
                    <a:pt x="18674" y="36700"/>
                  </a:lnTo>
                  <a:lnTo>
                    <a:pt x="14121" y="38176"/>
                  </a:lnTo>
                  <a:lnTo>
                    <a:pt x="9463" y="39596"/>
                  </a:lnTo>
                  <a:lnTo>
                    <a:pt x="4987" y="37929"/>
                  </a:lnTo>
                  <a:lnTo>
                    <a:pt x="110" y="39377"/>
                  </a:lnTo>
                  <a:lnTo>
                    <a:pt x="-471" y="44425"/>
                  </a:lnTo>
                  <a:lnTo>
                    <a:pt x="4120" y="45739"/>
                  </a:lnTo>
                  <a:lnTo>
                    <a:pt x="8882" y="46254"/>
                  </a:lnTo>
                  <a:lnTo>
                    <a:pt x="13826" y="45892"/>
                  </a:lnTo>
                  <a:lnTo>
                    <a:pt x="18331" y="48197"/>
                  </a:lnTo>
                  <a:lnTo>
                    <a:pt x="22875" y="45530"/>
                  </a:lnTo>
                  <a:lnTo>
                    <a:pt x="26723" y="48340"/>
                  </a:lnTo>
                  <a:lnTo>
                    <a:pt x="31218" y="50235"/>
                  </a:lnTo>
                  <a:close/>
                </a:path>
              </a:pathLst>
            </a:custGeom>
            <a:solidFill>
              <a:srgbClr val="E0E0E0"/>
            </a:solidFill>
            <a:ln w="3175" cap="flat">
              <a:solidFill>
                <a:srgbClr val="FFFFFF"/>
              </a:solidFill>
              <a:prstDash val="solid"/>
              <a:miter/>
            </a:ln>
          </p:spPr>
          <p:txBody>
            <a:bodyPr/>
            <a:lstStyle/>
            <a:p>
              <a:endParaRPr lang="en-US"/>
            </a:p>
          </p:txBody>
        </p:sp>
        <p:sp>
          <p:nvSpPr>
            <p:cNvPr id="61" name="Freeform: Shape 60">
              <a:extLst>
                <a:ext uri="{FF2B5EF4-FFF2-40B4-BE49-F238E27FC236}">
                  <a16:creationId xmlns:a16="http://schemas.microsoft.com/office/drawing/2014/main" id="{06874EAF-1B3D-5AC3-CDB4-A67CA7542734}"/>
                </a:ext>
              </a:extLst>
            </p:cNvPr>
            <p:cNvSpPr/>
            <p:nvPr/>
          </p:nvSpPr>
          <p:spPr>
            <a:xfrm>
              <a:off x="7941798" y="2438648"/>
              <a:ext cx="51292" cy="67237"/>
            </a:xfrm>
            <a:custGeom>
              <a:avLst/>
              <a:gdLst>
                <a:gd name="csX0" fmla="*/ 24894 w 51292"/>
                <a:gd name="csY0" fmla="*/ 67085 h 67237"/>
                <a:gd name="csX1" fmla="*/ 27142 w 51292"/>
                <a:gd name="csY1" fmla="*/ 62713 h 67237"/>
                <a:gd name="csX2" fmla="*/ 31276 w 51292"/>
                <a:gd name="csY2" fmla="*/ 65180 h 67237"/>
                <a:gd name="csX3" fmla="*/ 36353 w 51292"/>
                <a:gd name="csY3" fmla="*/ 65256 h 67237"/>
                <a:gd name="csX4" fmla="*/ 39334 w 51292"/>
                <a:gd name="csY4" fmla="*/ 61132 h 67237"/>
                <a:gd name="csX5" fmla="*/ 43697 w 51292"/>
                <a:gd name="csY5" fmla="*/ 58932 h 67237"/>
                <a:gd name="csX6" fmla="*/ 48935 w 51292"/>
                <a:gd name="csY6" fmla="*/ 58913 h 67237"/>
                <a:gd name="csX7" fmla="*/ 50821 w 51292"/>
                <a:gd name="csY7" fmla="*/ 54350 h 67237"/>
                <a:gd name="csX8" fmla="*/ 46621 w 51292"/>
                <a:gd name="csY8" fmla="*/ 52055 h 67237"/>
                <a:gd name="csX9" fmla="*/ 41611 w 51292"/>
                <a:gd name="csY9" fmla="*/ 48578 h 67237"/>
                <a:gd name="csX10" fmla="*/ 36934 w 51292"/>
                <a:gd name="csY10" fmla="*/ 47311 h 67237"/>
                <a:gd name="csX11" fmla="*/ 36734 w 51292"/>
                <a:gd name="csY11" fmla="*/ 42511 h 67237"/>
                <a:gd name="csX12" fmla="*/ 37887 w 51292"/>
                <a:gd name="csY12" fmla="*/ 37662 h 67237"/>
                <a:gd name="csX13" fmla="*/ 42458 w 51292"/>
                <a:gd name="csY13" fmla="*/ 36215 h 67237"/>
                <a:gd name="csX14" fmla="*/ 45392 w 51292"/>
                <a:gd name="csY14" fmla="*/ 32433 h 67237"/>
                <a:gd name="csX15" fmla="*/ 47697 w 51292"/>
                <a:gd name="csY15" fmla="*/ 27947 h 67237"/>
                <a:gd name="csX16" fmla="*/ 48478 w 51292"/>
                <a:gd name="csY16" fmla="*/ 23137 h 67237"/>
                <a:gd name="csX17" fmla="*/ 45002 w 51292"/>
                <a:gd name="csY17" fmla="*/ 18612 h 67237"/>
                <a:gd name="csX18" fmla="*/ 44535 w 51292"/>
                <a:gd name="csY18" fmla="*/ 13812 h 67237"/>
                <a:gd name="csX19" fmla="*/ 46135 w 51292"/>
                <a:gd name="csY19" fmla="*/ 9135 h 67237"/>
                <a:gd name="csX20" fmla="*/ 45478 w 51292"/>
                <a:gd name="csY20" fmla="*/ 4411 h 67237"/>
                <a:gd name="csX21" fmla="*/ 41230 w 51292"/>
                <a:gd name="csY21" fmla="*/ 2067 h 67237"/>
                <a:gd name="csX22" fmla="*/ 36972 w 51292"/>
                <a:gd name="csY22" fmla="*/ -152 h 67237"/>
                <a:gd name="csX23" fmla="*/ 37972 w 51292"/>
                <a:gd name="csY23" fmla="*/ 4572 h 67237"/>
                <a:gd name="csX24" fmla="*/ 34152 w 51292"/>
                <a:gd name="csY24" fmla="*/ 7421 h 67237"/>
                <a:gd name="csX25" fmla="*/ 32514 w 51292"/>
                <a:gd name="csY25" fmla="*/ 11907 h 67237"/>
                <a:gd name="csX26" fmla="*/ 26685 w 51292"/>
                <a:gd name="csY26" fmla="*/ 11907 h 67237"/>
                <a:gd name="csX27" fmla="*/ 28905 w 51292"/>
                <a:gd name="csY27" fmla="*/ 16279 h 67237"/>
                <a:gd name="csX28" fmla="*/ 25323 w 51292"/>
                <a:gd name="csY28" fmla="*/ 19584 h 67237"/>
                <a:gd name="csX29" fmla="*/ 20389 w 51292"/>
                <a:gd name="csY29" fmla="*/ 18746 h 67237"/>
                <a:gd name="csX30" fmla="*/ 16274 w 51292"/>
                <a:gd name="csY30" fmla="*/ 16355 h 67237"/>
                <a:gd name="csX31" fmla="*/ 12502 w 51292"/>
                <a:gd name="csY31" fmla="*/ 19384 h 67237"/>
                <a:gd name="csX32" fmla="*/ 11045 w 51292"/>
                <a:gd name="csY32" fmla="*/ 23956 h 67237"/>
                <a:gd name="csX33" fmla="*/ 7930 w 51292"/>
                <a:gd name="csY33" fmla="*/ 27890 h 67237"/>
                <a:gd name="csX34" fmla="*/ 3578 w 51292"/>
                <a:gd name="csY34" fmla="*/ 30728 h 67237"/>
                <a:gd name="csX35" fmla="*/ 510 w 51292"/>
                <a:gd name="csY35" fmla="*/ 34948 h 67237"/>
                <a:gd name="csX36" fmla="*/ -471 w 51292"/>
                <a:gd name="csY36" fmla="*/ 39739 h 67237"/>
                <a:gd name="csX37" fmla="*/ 4339 w 51292"/>
                <a:gd name="csY37" fmla="*/ 40653 h 67237"/>
                <a:gd name="csX38" fmla="*/ 8969 w 51292"/>
                <a:gd name="csY38" fmla="*/ 41872 h 67237"/>
                <a:gd name="csX39" fmla="*/ 13531 w 51292"/>
                <a:gd name="csY39" fmla="*/ 43225 h 67237"/>
                <a:gd name="csX40" fmla="*/ 16065 w 51292"/>
                <a:gd name="csY40" fmla="*/ 47416 h 67237"/>
                <a:gd name="csX41" fmla="*/ 15722 w 51292"/>
                <a:gd name="csY41" fmla="*/ 52264 h 67237"/>
                <a:gd name="csX42" fmla="*/ 16169 w 51292"/>
                <a:gd name="csY42" fmla="*/ 57131 h 67237"/>
                <a:gd name="csX43" fmla="*/ 17884 w 51292"/>
                <a:gd name="csY43" fmla="*/ 61637 h 67237"/>
                <a:gd name="csX44" fmla="*/ 21722 w 51292"/>
                <a:gd name="csY44" fmla="*/ 64599 h 6723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Lst>
              <a:rect l="l" t="t" r="r" b="b"/>
              <a:pathLst>
                <a:path w="51292" h="67237">
                  <a:moveTo>
                    <a:pt x="24894" y="67085"/>
                  </a:moveTo>
                  <a:lnTo>
                    <a:pt x="27142" y="62713"/>
                  </a:lnTo>
                  <a:lnTo>
                    <a:pt x="31276" y="65180"/>
                  </a:lnTo>
                  <a:lnTo>
                    <a:pt x="36353" y="65256"/>
                  </a:lnTo>
                  <a:lnTo>
                    <a:pt x="39334" y="61132"/>
                  </a:lnTo>
                  <a:lnTo>
                    <a:pt x="43697" y="58932"/>
                  </a:lnTo>
                  <a:lnTo>
                    <a:pt x="48935" y="58913"/>
                  </a:lnTo>
                  <a:lnTo>
                    <a:pt x="50821" y="54350"/>
                  </a:lnTo>
                  <a:lnTo>
                    <a:pt x="46621" y="52055"/>
                  </a:lnTo>
                  <a:lnTo>
                    <a:pt x="41611" y="48578"/>
                  </a:lnTo>
                  <a:lnTo>
                    <a:pt x="36934" y="47311"/>
                  </a:lnTo>
                  <a:lnTo>
                    <a:pt x="36734" y="42511"/>
                  </a:lnTo>
                  <a:lnTo>
                    <a:pt x="37887" y="37662"/>
                  </a:lnTo>
                  <a:lnTo>
                    <a:pt x="42458" y="36215"/>
                  </a:lnTo>
                  <a:lnTo>
                    <a:pt x="45392" y="32433"/>
                  </a:lnTo>
                  <a:lnTo>
                    <a:pt x="47697" y="27947"/>
                  </a:lnTo>
                  <a:lnTo>
                    <a:pt x="48478" y="23137"/>
                  </a:lnTo>
                  <a:lnTo>
                    <a:pt x="45002" y="18612"/>
                  </a:lnTo>
                  <a:lnTo>
                    <a:pt x="44535" y="13812"/>
                  </a:lnTo>
                  <a:lnTo>
                    <a:pt x="46135" y="9135"/>
                  </a:lnTo>
                  <a:lnTo>
                    <a:pt x="45478" y="4411"/>
                  </a:lnTo>
                  <a:lnTo>
                    <a:pt x="41230" y="2067"/>
                  </a:lnTo>
                  <a:lnTo>
                    <a:pt x="36972" y="-152"/>
                  </a:lnTo>
                  <a:lnTo>
                    <a:pt x="37972" y="4572"/>
                  </a:lnTo>
                  <a:lnTo>
                    <a:pt x="34152" y="7421"/>
                  </a:lnTo>
                  <a:lnTo>
                    <a:pt x="32514" y="11907"/>
                  </a:lnTo>
                  <a:lnTo>
                    <a:pt x="26685" y="11907"/>
                  </a:lnTo>
                  <a:lnTo>
                    <a:pt x="28905" y="16279"/>
                  </a:lnTo>
                  <a:lnTo>
                    <a:pt x="25323" y="19584"/>
                  </a:lnTo>
                  <a:lnTo>
                    <a:pt x="20389" y="18746"/>
                  </a:lnTo>
                  <a:lnTo>
                    <a:pt x="16274" y="16355"/>
                  </a:lnTo>
                  <a:lnTo>
                    <a:pt x="12502" y="19384"/>
                  </a:lnTo>
                  <a:lnTo>
                    <a:pt x="11045" y="23956"/>
                  </a:lnTo>
                  <a:lnTo>
                    <a:pt x="7930" y="27890"/>
                  </a:lnTo>
                  <a:lnTo>
                    <a:pt x="3578" y="30728"/>
                  </a:lnTo>
                  <a:lnTo>
                    <a:pt x="510" y="34948"/>
                  </a:lnTo>
                  <a:lnTo>
                    <a:pt x="-471" y="39739"/>
                  </a:lnTo>
                  <a:lnTo>
                    <a:pt x="4339" y="40653"/>
                  </a:lnTo>
                  <a:lnTo>
                    <a:pt x="8969" y="41872"/>
                  </a:lnTo>
                  <a:lnTo>
                    <a:pt x="13531" y="43225"/>
                  </a:lnTo>
                  <a:lnTo>
                    <a:pt x="16065" y="47416"/>
                  </a:lnTo>
                  <a:lnTo>
                    <a:pt x="15722" y="52264"/>
                  </a:lnTo>
                  <a:lnTo>
                    <a:pt x="16169" y="57131"/>
                  </a:lnTo>
                  <a:lnTo>
                    <a:pt x="17884" y="61637"/>
                  </a:lnTo>
                  <a:lnTo>
                    <a:pt x="21722" y="64599"/>
                  </a:lnTo>
                  <a:close/>
                </a:path>
              </a:pathLst>
            </a:custGeom>
            <a:solidFill>
              <a:srgbClr val="E0E0E0"/>
            </a:solidFill>
            <a:ln w="3175" cap="flat">
              <a:solidFill>
                <a:srgbClr val="FFFFFF"/>
              </a:solidFill>
              <a:prstDash val="solid"/>
              <a:miter/>
            </a:ln>
          </p:spPr>
          <p:txBody>
            <a:bodyPr/>
            <a:lstStyle/>
            <a:p>
              <a:endParaRPr lang="en-US"/>
            </a:p>
          </p:txBody>
        </p:sp>
        <p:sp>
          <p:nvSpPr>
            <p:cNvPr id="62" name="Freeform: Shape 61">
              <a:extLst>
                <a:ext uri="{FF2B5EF4-FFF2-40B4-BE49-F238E27FC236}">
                  <a16:creationId xmlns:a16="http://schemas.microsoft.com/office/drawing/2014/main" id="{079337A0-ABCD-86C6-5C93-3D6A0EA5B008}"/>
                </a:ext>
              </a:extLst>
            </p:cNvPr>
            <p:cNvSpPr/>
            <p:nvPr/>
          </p:nvSpPr>
          <p:spPr>
            <a:xfrm>
              <a:off x="4827933" y="2961180"/>
              <a:ext cx="2257" cy="4419"/>
            </a:xfrm>
            <a:custGeom>
              <a:avLst/>
              <a:gdLst>
                <a:gd name="csX0" fmla="*/ 1786 w 2257"/>
                <a:gd name="csY0" fmla="*/ 4267 h 4419"/>
                <a:gd name="csX1" fmla="*/ -471 w 2257"/>
                <a:gd name="csY1" fmla="*/ -152 h 4419"/>
                <a:gd name="csX2" fmla="*/ 1786 w 2257"/>
                <a:gd name="csY2" fmla="*/ 4267 h 4419"/>
              </a:gdLst>
              <a:ahLst/>
              <a:cxnLst>
                <a:cxn ang="0">
                  <a:pos x="csX0" y="csY0"/>
                </a:cxn>
                <a:cxn ang="0">
                  <a:pos x="csX1" y="csY1"/>
                </a:cxn>
                <a:cxn ang="0">
                  <a:pos x="csX2" y="csY2"/>
                </a:cxn>
              </a:cxnLst>
              <a:rect l="l" t="t" r="r" b="b"/>
              <a:pathLst>
                <a:path w="2257" h="4419">
                  <a:moveTo>
                    <a:pt x="1786" y="4267"/>
                  </a:moveTo>
                  <a:lnTo>
                    <a:pt x="-471" y="-152"/>
                  </a:lnTo>
                  <a:lnTo>
                    <a:pt x="1786" y="4267"/>
                  </a:lnTo>
                  <a:close/>
                </a:path>
              </a:pathLst>
            </a:custGeom>
            <a:solidFill>
              <a:srgbClr val="E0E0E0"/>
            </a:solidFill>
            <a:ln w="3175" cap="flat">
              <a:solidFill>
                <a:srgbClr val="FFFFFF"/>
              </a:solidFill>
              <a:prstDash val="solid"/>
              <a:miter/>
            </a:ln>
          </p:spPr>
          <p:txBody>
            <a:bodyPr/>
            <a:lstStyle/>
            <a:p>
              <a:endParaRPr lang="en-US"/>
            </a:p>
          </p:txBody>
        </p:sp>
        <p:sp>
          <p:nvSpPr>
            <p:cNvPr id="63" name="Freeform: Shape 62">
              <a:extLst>
                <a:ext uri="{FF2B5EF4-FFF2-40B4-BE49-F238E27FC236}">
                  <a16:creationId xmlns:a16="http://schemas.microsoft.com/office/drawing/2014/main" id="{8341D195-1504-BCF1-750B-AA12FFBEA083}"/>
                </a:ext>
              </a:extLst>
            </p:cNvPr>
            <p:cNvSpPr/>
            <p:nvPr/>
          </p:nvSpPr>
          <p:spPr>
            <a:xfrm>
              <a:off x="7977412" y="2495017"/>
              <a:ext cx="46786" cy="67951"/>
            </a:xfrm>
            <a:custGeom>
              <a:avLst/>
              <a:gdLst>
                <a:gd name="csX0" fmla="*/ 24494 w 46786"/>
                <a:gd name="csY0" fmla="*/ 67799 h 67951"/>
                <a:gd name="csX1" fmla="*/ 29275 w 46786"/>
                <a:gd name="csY1" fmla="*/ 66771 h 67951"/>
                <a:gd name="csX2" fmla="*/ 25361 w 46786"/>
                <a:gd name="csY2" fmla="*/ 63656 h 67951"/>
                <a:gd name="csX3" fmla="*/ 21732 w 46786"/>
                <a:gd name="csY3" fmla="*/ 53664 h 67951"/>
                <a:gd name="csX4" fmla="*/ 25618 w 46786"/>
                <a:gd name="csY4" fmla="*/ 50693 h 67951"/>
                <a:gd name="csX5" fmla="*/ 30400 w 46786"/>
                <a:gd name="csY5" fmla="*/ 50721 h 67951"/>
                <a:gd name="csX6" fmla="*/ 30209 w 46786"/>
                <a:gd name="csY6" fmla="*/ 45797 h 67951"/>
                <a:gd name="csX7" fmla="*/ 35048 w 46786"/>
                <a:gd name="csY7" fmla="*/ 45682 h 67951"/>
                <a:gd name="csX8" fmla="*/ 39620 w 46786"/>
                <a:gd name="csY8" fmla="*/ 47730 h 67951"/>
                <a:gd name="csX9" fmla="*/ 39572 w 46786"/>
                <a:gd name="csY9" fmla="*/ 42815 h 67951"/>
                <a:gd name="csX10" fmla="*/ 44259 w 46786"/>
                <a:gd name="csY10" fmla="*/ 44196 h 67951"/>
                <a:gd name="csX11" fmla="*/ 46316 w 46786"/>
                <a:gd name="csY11" fmla="*/ 39882 h 67951"/>
                <a:gd name="csX12" fmla="*/ 45506 w 46786"/>
                <a:gd name="csY12" fmla="*/ 34919 h 67951"/>
                <a:gd name="csX13" fmla="*/ 42754 w 46786"/>
                <a:gd name="csY13" fmla="*/ 30671 h 67951"/>
                <a:gd name="csX14" fmla="*/ 40649 w 46786"/>
                <a:gd name="csY14" fmla="*/ 26404 h 67951"/>
                <a:gd name="csX15" fmla="*/ 38724 w 46786"/>
                <a:gd name="csY15" fmla="*/ 21889 h 67951"/>
                <a:gd name="csX16" fmla="*/ 35715 w 46786"/>
                <a:gd name="csY16" fmla="*/ 17679 h 67951"/>
                <a:gd name="csX17" fmla="*/ 32105 w 46786"/>
                <a:gd name="csY17" fmla="*/ 14040 h 67951"/>
                <a:gd name="csX18" fmla="*/ 27571 w 46786"/>
                <a:gd name="csY18" fmla="*/ 9783 h 67951"/>
                <a:gd name="csX19" fmla="*/ 23618 w 46786"/>
                <a:gd name="csY19" fmla="*/ 6706 h 67951"/>
                <a:gd name="csX20" fmla="*/ 20103 w 46786"/>
                <a:gd name="csY20" fmla="*/ 3372 h 67951"/>
                <a:gd name="csX21" fmla="*/ 16751 w 46786"/>
                <a:gd name="csY21" fmla="*/ -152 h 67951"/>
                <a:gd name="csX22" fmla="*/ 12445 w 46786"/>
                <a:gd name="csY22" fmla="*/ 2410 h 67951"/>
                <a:gd name="csX23" fmla="*/ 7083 w 46786"/>
                <a:gd name="csY23" fmla="*/ 2363 h 67951"/>
                <a:gd name="csX24" fmla="*/ 3158 w 46786"/>
                <a:gd name="csY24" fmla="*/ 5430 h 67951"/>
                <a:gd name="csX25" fmla="*/ -471 w 46786"/>
                <a:gd name="csY25" fmla="*/ 8525 h 67951"/>
                <a:gd name="csX26" fmla="*/ 3139 w 46786"/>
                <a:gd name="csY26" fmla="*/ 11993 h 67951"/>
                <a:gd name="csX27" fmla="*/ 6997 w 46786"/>
                <a:gd name="csY27" fmla="*/ 15593 h 67951"/>
                <a:gd name="csX28" fmla="*/ 9540 w 46786"/>
                <a:gd name="csY28" fmla="*/ 19689 h 67951"/>
                <a:gd name="csX29" fmla="*/ 4635 w 46786"/>
                <a:gd name="csY29" fmla="*/ 19079 h 67951"/>
                <a:gd name="csX30" fmla="*/ 5844 w 46786"/>
                <a:gd name="csY30" fmla="*/ 24004 h 67951"/>
                <a:gd name="csX31" fmla="*/ 9607 w 46786"/>
                <a:gd name="csY31" fmla="*/ 27223 h 67951"/>
                <a:gd name="csX32" fmla="*/ 12731 w 46786"/>
                <a:gd name="csY32" fmla="*/ 31043 h 67951"/>
                <a:gd name="csX33" fmla="*/ 14598 w 46786"/>
                <a:gd name="csY33" fmla="*/ 35519 h 67951"/>
                <a:gd name="csX34" fmla="*/ 14683 w 46786"/>
                <a:gd name="csY34" fmla="*/ 40977 h 67951"/>
                <a:gd name="csX35" fmla="*/ 16274 w 46786"/>
                <a:gd name="csY35" fmla="*/ 45644 h 67951"/>
                <a:gd name="csX36" fmla="*/ 19798 w 46786"/>
                <a:gd name="csY36" fmla="*/ 48911 h 67951"/>
                <a:gd name="csX37" fmla="*/ 21570 w 46786"/>
                <a:gd name="csY37" fmla="*/ 53512 h 6795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46786" h="67951">
                  <a:moveTo>
                    <a:pt x="24494" y="67799"/>
                  </a:moveTo>
                  <a:lnTo>
                    <a:pt x="29275" y="66771"/>
                  </a:lnTo>
                  <a:lnTo>
                    <a:pt x="25361" y="63656"/>
                  </a:lnTo>
                  <a:close/>
                  <a:moveTo>
                    <a:pt x="21732" y="53664"/>
                  </a:moveTo>
                  <a:lnTo>
                    <a:pt x="25618" y="50693"/>
                  </a:lnTo>
                  <a:lnTo>
                    <a:pt x="30400" y="50721"/>
                  </a:lnTo>
                  <a:lnTo>
                    <a:pt x="30209" y="45797"/>
                  </a:lnTo>
                  <a:lnTo>
                    <a:pt x="35048" y="45682"/>
                  </a:lnTo>
                  <a:lnTo>
                    <a:pt x="39620" y="47730"/>
                  </a:lnTo>
                  <a:lnTo>
                    <a:pt x="39572" y="42815"/>
                  </a:lnTo>
                  <a:lnTo>
                    <a:pt x="44259" y="44196"/>
                  </a:lnTo>
                  <a:lnTo>
                    <a:pt x="46316" y="39882"/>
                  </a:lnTo>
                  <a:lnTo>
                    <a:pt x="45506" y="34919"/>
                  </a:lnTo>
                  <a:lnTo>
                    <a:pt x="42754" y="30671"/>
                  </a:lnTo>
                  <a:lnTo>
                    <a:pt x="40649" y="26404"/>
                  </a:lnTo>
                  <a:lnTo>
                    <a:pt x="38724" y="21889"/>
                  </a:lnTo>
                  <a:lnTo>
                    <a:pt x="35715" y="17679"/>
                  </a:lnTo>
                  <a:lnTo>
                    <a:pt x="32105" y="14040"/>
                  </a:lnTo>
                  <a:lnTo>
                    <a:pt x="27571" y="9783"/>
                  </a:lnTo>
                  <a:lnTo>
                    <a:pt x="23618" y="6706"/>
                  </a:lnTo>
                  <a:lnTo>
                    <a:pt x="20103" y="3372"/>
                  </a:lnTo>
                  <a:lnTo>
                    <a:pt x="16751" y="-152"/>
                  </a:lnTo>
                  <a:lnTo>
                    <a:pt x="12445" y="2410"/>
                  </a:lnTo>
                  <a:lnTo>
                    <a:pt x="7083" y="2363"/>
                  </a:lnTo>
                  <a:lnTo>
                    <a:pt x="3158" y="5430"/>
                  </a:lnTo>
                  <a:lnTo>
                    <a:pt x="-471" y="8525"/>
                  </a:lnTo>
                  <a:lnTo>
                    <a:pt x="3139" y="11993"/>
                  </a:lnTo>
                  <a:lnTo>
                    <a:pt x="6997" y="15593"/>
                  </a:lnTo>
                  <a:lnTo>
                    <a:pt x="9540" y="19689"/>
                  </a:lnTo>
                  <a:lnTo>
                    <a:pt x="4635" y="19079"/>
                  </a:lnTo>
                  <a:lnTo>
                    <a:pt x="5844" y="24004"/>
                  </a:lnTo>
                  <a:lnTo>
                    <a:pt x="9607" y="27223"/>
                  </a:lnTo>
                  <a:lnTo>
                    <a:pt x="12731" y="31043"/>
                  </a:lnTo>
                  <a:lnTo>
                    <a:pt x="14598" y="35519"/>
                  </a:lnTo>
                  <a:lnTo>
                    <a:pt x="14683" y="40977"/>
                  </a:lnTo>
                  <a:lnTo>
                    <a:pt x="16274" y="45644"/>
                  </a:lnTo>
                  <a:lnTo>
                    <a:pt x="19798" y="48911"/>
                  </a:lnTo>
                  <a:lnTo>
                    <a:pt x="21570" y="53512"/>
                  </a:lnTo>
                  <a:close/>
                </a:path>
              </a:pathLst>
            </a:custGeom>
            <a:solidFill>
              <a:srgbClr val="E0E0E0"/>
            </a:solidFill>
            <a:ln w="3175" cap="flat">
              <a:solidFill>
                <a:srgbClr val="FFFFFF"/>
              </a:solidFill>
              <a:prstDash val="solid"/>
              <a:miter/>
            </a:ln>
          </p:spPr>
          <p:txBody>
            <a:bodyPr/>
            <a:lstStyle/>
            <a:p>
              <a:endParaRPr lang="en-US"/>
            </a:p>
          </p:txBody>
        </p:sp>
        <p:sp>
          <p:nvSpPr>
            <p:cNvPr id="64" name="Freeform: Shape 63">
              <a:extLst>
                <a:ext uri="{FF2B5EF4-FFF2-40B4-BE49-F238E27FC236}">
                  <a16:creationId xmlns:a16="http://schemas.microsoft.com/office/drawing/2014/main" id="{0E29E487-6A1D-E25C-58D7-788698AEF028}"/>
                </a:ext>
              </a:extLst>
            </p:cNvPr>
            <p:cNvSpPr/>
            <p:nvPr/>
          </p:nvSpPr>
          <p:spPr>
            <a:xfrm>
              <a:off x="7145318" y="2602545"/>
              <a:ext cx="16374" cy="20183"/>
            </a:xfrm>
            <a:custGeom>
              <a:avLst/>
              <a:gdLst>
                <a:gd name="csX0" fmla="*/ 10845 w 16374"/>
                <a:gd name="csY0" fmla="*/ 20032 h 20183"/>
                <a:gd name="csX1" fmla="*/ 15903 w 16374"/>
                <a:gd name="csY1" fmla="*/ 19936 h 20183"/>
                <a:gd name="csX2" fmla="*/ 15865 w 16374"/>
                <a:gd name="csY2" fmla="*/ 14983 h 20183"/>
                <a:gd name="csX3" fmla="*/ 13969 w 16374"/>
                <a:gd name="csY3" fmla="*/ 10145 h 20183"/>
                <a:gd name="csX4" fmla="*/ 13607 w 16374"/>
                <a:gd name="csY4" fmla="*/ 5020 h 20183"/>
                <a:gd name="csX5" fmla="*/ 10073 w 16374"/>
                <a:gd name="csY5" fmla="*/ 562 h 20183"/>
                <a:gd name="csX6" fmla="*/ 4882 w 16374"/>
                <a:gd name="csY6" fmla="*/ -152 h 20183"/>
                <a:gd name="csX7" fmla="*/ 1692 w 16374"/>
                <a:gd name="csY7" fmla="*/ 4334 h 20183"/>
                <a:gd name="csX8" fmla="*/ -471 w 16374"/>
                <a:gd name="csY8" fmla="*/ 9411 h 20183"/>
                <a:gd name="csX9" fmla="*/ 2815 w 16374"/>
                <a:gd name="csY9" fmla="*/ 13345 h 20183"/>
                <a:gd name="csX10" fmla="*/ 7569 w 16374"/>
                <a:gd name="csY10" fmla="*/ 13993 h 20183"/>
                <a:gd name="csX11" fmla="*/ 9559 w 16374"/>
                <a:gd name="csY11" fmla="*/ 18355 h 20183"/>
                <a:gd name="csX12" fmla="*/ 15102 w 16374"/>
                <a:gd name="csY12" fmla="*/ 6506 h 20183"/>
                <a:gd name="csX13" fmla="*/ 13826 w 16374"/>
                <a:gd name="csY13" fmla="*/ 1439 h 20183"/>
                <a:gd name="csX14" fmla="*/ 14569 w 16374"/>
                <a:gd name="csY14" fmla="*/ 6316 h 2018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16374" h="20183">
                  <a:moveTo>
                    <a:pt x="10845" y="20032"/>
                  </a:moveTo>
                  <a:lnTo>
                    <a:pt x="15903" y="19936"/>
                  </a:lnTo>
                  <a:lnTo>
                    <a:pt x="15865" y="14983"/>
                  </a:lnTo>
                  <a:lnTo>
                    <a:pt x="13969" y="10145"/>
                  </a:lnTo>
                  <a:lnTo>
                    <a:pt x="13607" y="5020"/>
                  </a:lnTo>
                  <a:lnTo>
                    <a:pt x="10073" y="562"/>
                  </a:lnTo>
                  <a:lnTo>
                    <a:pt x="4882" y="-152"/>
                  </a:lnTo>
                  <a:lnTo>
                    <a:pt x="1692" y="4334"/>
                  </a:lnTo>
                  <a:lnTo>
                    <a:pt x="-471" y="9411"/>
                  </a:lnTo>
                  <a:lnTo>
                    <a:pt x="2815" y="13345"/>
                  </a:lnTo>
                  <a:lnTo>
                    <a:pt x="7569" y="13993"/>
                  </a:lnTo>
                  <a:lnTo>
                    <a:pt x="9559" y="18355"/>
                  </a:lnTo>
                  <a:close/>
                  <a:moveTo>
                    <a:pt x="15102" y="6506"/>
                  </a:moveTo>
                  <a:lnTo>
                    <a:pt x="13826" y="1439"/>
                  </a:lnTo>
                  <a:lnTo>
                    <a:pt x="14569" y="6316"/>
                  </a:lnTo>
                  <a:close/>
                </a:path>
              </a:pathLst>
            </a:custGeom>
            <a:solidFill>
              <a:srgbClr val="E0E0E0"/>
            </a:solidFill>
            <a:ln w="3175" cap="flat">
              <a:solidFill>
                <a:srgbClr val="FFFFFF"/>
              </a:solidFill>
              <a:prstDash val="solid"/>
              <a:miter/>
            </a:ln>
          </p:spPr>
          <p:txBody>
            <a:bodyPr/>
            <a:lstStyle/>
            <a:p>
              <a:endParaRPr lang="en-US"/>
            </a:p>
          </p:txBody>
        </p:sp>
        <p:sp>
          <p:nvSpPr>
            <p:cNvPr id="65" name="Freeform: Shape 64">
              <a:extLst>
                <a:ext uri="{FF2B5EF4-FFF2-40B4-BE49-F238E27FC236}">
                  <a16:creationId xmlns:a16="http://schemas.microsoft.com/office/drawing/2014/main" id="{7A567A45-F41F-EDA4-8A17-B3E36877F62C}"/>
                </a:ext>
              </a:extLst>
            </p:cNvPr>
            <p:cNvSpPr/>
            <p:nvPr/>
          </p:nvSpPr>
          <p:spPr>
            <a:xfrm>
              <a:off x="7096788" y="2285505"/>
              <a:ext cx="402993" cy="183594"/>
            </a:xfrm>
            <a:custGeom>
              <a:avLst/>
              <a:gdLst>
                <a:gd name="csX0" fmla="*/ 254399 w 402993"/>
                <a:gd name="csY0" fmla="*/ 183443 h 183594"/>
                <a:gd name="csX1" fmla="*/ 252541 w 402993"/>
                <a:gd name="csY1" fmla="*/ 178661 h 183594"/>
                <a:gd name="csX2" fmla="*/ 256123 w 402993"/>
                <a:gd name="csY2" fmla="*/ 175289 h 183594"/>
                <a:gd name="csX3" fmla="*/ 259781 w 402993"/>
                <a:gd name="csY3" fmla="*/ 172165 h 183594"/>
                <a:gd name="csX4" fmla="*/ 263581 w 402993"/>
                <a:gd name="csY4" fmla="*/ 169060 h 183594"/>
                <a:gd name="csX5" fmla="*/ 267096 w 402993"/>
                <a:gd name="csY5" fmla="*/ 165678 h 183594"/>
                <a:gd name="csX6" fmla="*/ 270915 w 402993"/>
                <a:gd name="csY6" fmla="*/ 162707 h 183594"/>
                <a:gd name="csX7" fmla="*/ 271535 w 402993"/>
                <a:gd name="csY7" fmla="*/ 157963 h 183594"/>
                <a:gd name="csX8" fmla="*/ 275583 w 402993"/>
                <a:gd name="csY8" fmla="*/ 155439 h 183594"/>
                <a:gd name="csX9" fmla="*/ 280326 w 402993"/>
                <a:gd name="csY9" fmla="*/ 155068 h 183594"/>
                <a:gd name="csX10" fmla="*/ 285536 w 402993"/>
                <a:gd name="csY10" fmla="*/ 156258 h 183594"/>
                <a:gd name="csX11" fmla="*/ 290242 w 402993"/>
                <a:gd name="csY11" fmla="*/ 158020 h 183594"/>
                <a:gd name="csX12" fmla="*/ 294976 w 402993"/>
                <a:gd name="csY12" fmla="*/ 158839 h 183594"/>
                <a:gd name="csX13" fmla="*/ 296138 w 402993"/>
                <a:gd name="csY13" fmla="*/ 154039 h 183594"/>
                <a:gd name="csX14" fmla="*/ 299671 w 402993"/>
                <a:gd name="csY14" fmla="*/ 150734 h 183594"/>
                <a:gd name="csX15" fmla="*/ 304529 w 402993"/>
                <a:gd name="csY15" fmla="*/ 150572 h 183594"/>
                <a:gd name="csX16" fmla="*/ 308796 w 402993"/>
                <a:gd name="csY16" fmla="*/ 152848 h 183594"/>
                <a:gd name="csX17" fmla="*/ 313854 w 402993"/>
                <a:gd name="csY17" fmla="*/ 154305 h 183594"/>
                <a:gd name="csX18" fmla="*/ 319664 w 402993"/>
                <a:gd name="csY18" fmla="*/ 155286 h 183594"/>
                <a:gd name="csX19" fmla="*/ 324341 w 402993"/>
                <a:gd name="csY19" fmla="*/ 153705 h 183594"/>
                <a:gd name="csX20" fmla="*/ 329494 w 402993"/>
                <a:gd name="csY20" fmla="*/ 153934 h 183594"/>
                <a:gd name="csX21" fmla="*/ 334914 w 402993"/>
                <a:gd name="csY21" fmla="*/ 153829 h 183594"/>
                <a:gd name="csX22" fmla="*/ 339762 w 402993"/>
                <a:gd name="csY22" fmla="*/ 153934 h 183594"/>
                <a:gd name="csX23" fmla="*/ 344886 w 402993"/>
                <a:gd name="csY23" fmla="*/ 154487 h 183594"/>
                <a:gd name="csX24" fmla="*/ 349858 w 402993"/>
                <a:gd name="csY24" fmla="*/ 154715 h 183594"/>
                <a:gd name="csX25" fmla="*/ 354811 w 402993"/>
                <a:gd name="csY25" fmla="*/ 155410 h 183594"/>
                <a:gd name="csX26" fmla="*/ 358831 w 402993"/>
                <a:gd name="csY26" fmla="*/ 158211 h 183594"/>
                <a:gd name="csX27" fmla="*/ 363593 w 402993"/>
                <a:gd name="csY27" fmla="*/ 159716 h 183594"/>
                <a:gd name="csX28" fmla="*/ 368042 w 402993"/>
                <a:gd name="csY28" fmla="*/ 161745 h 183594"/>
                <a:gd name="csX29" fmla="*/ 366604 w 402993"/>
                <a:gd name="csY29" fmla="*/ 156877 h 183594"/>
                <a:gd name="csX30" fmla="*/ 367070 w 402993"/>
                <a:gd name="csY30" fmla="*/ 152048 h 183594"/>
                <a:gd name="csX31" fmla="*/ 368832 w 402993"/>
                <a:gd name="csY31" fmla="*/ 147257 h 183594"/>
                <a:gd name="csX32" fmla="*/ 364784 w 402993"/>
                <a:gd name="csY32" fmla="*/ 142304 h 183594"/>
                <a:gd name="csX33" fmla="*/ 362070 w 402993"/>
                <a:gd name="csY33" fmla="*/ 138294 h 183594"/>
                <a:gd name="csX34" fmla="*/ 359908 w 402993"/>
                <a:gd name="csY34" fmla="*/ 133989 h 183594"/>
                <a:gd name="csX35" fmla="*/ 356660 w 402993"/>
                <a:gd name="csY35" fmla="*/ 130064 h 183594"/>
                <a:gd name="csX36" fmla="*/ 359545 w 402993"/>
                <a:gd name="csY36" fmla="*/ 126150 h 183594"/>
                <a:gd name="csX37" fmla="*/ 364251 w 402993"/>
                <a:gd name="csY37" fmla="*/ 124949 h 183594"/>
                <a:gd name="csX38" fmla="*/ 368794 w 402993"/>
                <a:gd name="csY38" fmla="*/ 123006 h 183594"/>
                <a:gd name="csX39" fmla="*/ 373309 w 402993"/>
                <a:gd name="csY39" fmla="*/ 124540 h 183594"/>
                <a:gd name="csX40" fmla="*/ 378129 w 402993"/>
                <a:gd name="csY40" fmla="*/ 125121 h 183594"/>
                <a:gd name="csX41" fmla="*/ 374471 w 402993"/>
                <a:gd name="csY41" fmla="*/ 120778 h 183594"/>
                <a:gd name="csX42" fmla="*/ 372890 w 402993"/>
                <a:gd name="csY42" fmla="*/ 115739 h 183594"/>
                <a:gd name="csX43" fmla="*/ 373890 w 402993"/>
                <a:gd name="csY43" fmla="*/ 108852 h 183594"/>
                <a:gd name="csX44" fmla="*/ 373442 w 402993"/>
                <a:gd name="csY44" fmla="*/ 103194 h 183594"/>
                <a:gd name="csX45" fmla="*/ 377881 w 402993"/>
                <a:gd name="csY45" fmla="*/ 100870 h 183594"/>
                <a:gd name="csX46" fmla="*/ 382806 w 402993"/>
                <a:gd name="csY46" fmla="*/ 102575 h 183594"/>
                <a:gd name="csX47" fmla="*/ 387740 w 402993"/>
                <a:gd name="csY47" fmla="*/ 102509 h 183594"/>
                <a:gd name="csX48" fmla="*/ 392950 w 402993"/>
                <a:gd name="csY48" fmla="*/ 103118 h 183594"/>
                <a:gd name="csX49" fmla="*/ 397845 w 402993"/>
                <a:gd name="csY49" fmla="*/ 101937 h 183594"/>
                <a:gd name="csX50" fmla="*/ 398579 w 402993"/>
                <a:gd name="csY50" fmla="*/ 96984 h 183594"/>
                <a:gd name="csX51" fmla="*/ 394321 w 402993"/>
                <a:gd name="csY51" fmla="*/ 90259 h 183594"/>
                <a:gd name="csX52" fmla="*/ 393911 w 402993"/>
                <a:gd name="csY52" fmla="*/ 85488 h 183594"/>
                <a:gd name="csX53" fmla="*/ 398712 w 402993"/>
                <a:gd name="csY53" fmla="*/ 84649 h 183594"/>
                <a:gd name="csX54" fmla="*/ 402522 w 402993"/>
                <a:gd name="csY54" fmla="*/ 81058 h 183594"/>
                <a:gd name="csX55" fmla="*/ 401122 w 402993"/>
                <a:gd name="csY55" fmla="*/ 76429 h 183594"/>
                <a:gd name="csX56" fmla="*/ 398798 w 402993"/>
                <a:gd name="csY56" fmla="*/ 71562 h 183594"/>
                <a:gd name="csX57" fmla="*/ 395597 w 402993"/>
                <a:gd name="csY57" fmla="*/ 67476 h 183594"/>
                <a:gd name="csX58" fmla="*/ 392731 w 402993"/>
                <a:gd name="csY58" fmla="*/ 71400 h 183594"/>
                <a:gd name="csX59" fmla="*/ 387568 w 402993"/>
                <a:gd name="csY59" fmla="*/ 70381 h 183594"/>
                <a:gd name="csX60" fmla="*/ 382529 w 402993"/>
                <a:gd name="csY60" fmla="*/ 70238 h 183594"/>
                <a:gd name="csX61" fmla="*/ 378919 w 402993"/>
                <a:gd name="csY61" fmla="*/ 66533 h 183594"/>
                <a:gd name="csX62" fmla="*/ 374814 w 402993"/>
                <a:gd name="csY62" fmla="*/ 63304 h 183594"/>
                <a:gd name="csX63" fmla="*/ 370052 w 402993"/>
                <a:gd name="csY63" fmla="*/ 62589 h 183594"/>
                <a:gd name="csX64" fmla="*/ 366956 w 402993"/>
                <a:gd name="csY64" fmla="*/ 58798 h 183594"/>
                <a:gd name="csX65" fmla="*/ 362546 w 402993"/>
                <a:gd name="csY65" fmla="*/ 55979 h 183594"/>
                <a:gd name="csX66" fmla="*/ 358240 w 402993"/>
                <a:gd name="csY66" fmla="*/ 53436 h 183594"/>
                <a:gd name="csX67" fmla="*/ 353211 w 402993"/>
                <a:gd name="csY67" fmla="*/ 52740 h 183594"/>
                <a:gd name="csX68" fmla="*/ 349058 w 402993"/>
                <a:gd name="csY68" fmla="*/ 55617 h 183594"/>
                <a:gd name="csX69" fmla="*/ 344010 w 402993"/>
                <a:gd name="csY69" fmla="*/ 55922 h 183594"/>
                <a:gd name="csX70" fmla="*/ 339162 w 402993"/>
                <a:gd name="csY70" fmla="*/ 56027 h 183594"/>
                <a:gd name="csX71" fmla="*/ 334838 w 402993"/>
                <a:gd name="csY71" fmla="*/ 53198 h 183594"/>
                <a:gd name="csX72" fmla="*/ 329694 w 402993"/>
                <a:gd name="csY72" fmla="*/ 50207 h 183594"/>
                <a:gd name="csX73" fmla="*/ 324474 w 402993"/>
                <a:gd name="csY73" fmla="*/ 54103 h 183594"/>
                <a:gd name="csX74" fmla="*/ 314292 w 402993"/>
                <a:gd name="csY74" fmla="*/ 46940 h 183594"/>
                <a:gd name="csX75" fmla="*/ 308434 w 402993"/>
                <a:gd name="csY75" fmla="*/ 41596 h 183594"/>
                <a:gd name="csX76" fmla="*/ 301367 w 402993"/>
                <a:gd name="csY76" fmla="*/ 35853 h 183594"/>
                <a:gd name="csX77" fmla="*/ 295680 w 402993"/>
                <a:gd name="csY77" fmla="*/ 31109 h 183594"/>
                <a:gd name="csX78" fmla="*/ 289775 w 402993"/>
                <a:gd name="csY78" fmla="*/ 26471 h 183594"/>
                <a:gd name="csX79" fmla="*/ 282593 w 402993"/>
                <a:gd name="csY79" fmla="*/ 22184 h 183594"/>
                <a:gd name="csX80" fmla="*/ 274183 w 402993"/>
                <a:gd name="csY80" fmla="*/ 18050 h 183594"/>
                <a:gd name="csX81" fmla="*/ 268801 w 402993"/>
                <a:gd name="csY81" fmla="*/ 14717 h 183594"/>
                <a:gd name="csX82" fmla="*/ 271620 w 402993"/>
                <a:gd name="csY82" fmla="*/ 10621 h 183594"/>
                <a:gd name="csX83" fmla="*/ 265734 w 402993"/>
                <a:gd name="csY83" fmla="*/ 11821 h 183594"/>
                <a:gd name="csX84" fmla="*/ 260876 w 402993"/>
                <a:gd name="csY84" fmla="*/ 15002 h 183594"/>
                <a:gd name="csX85" fmla="*/ 257295 w 402993"/>
                <a:gd name="csY85" fmla="*/ 18746 h 183594"/>
                <a:gd name="csX86" fmla="*/ 252180 w 402993"/>
                <a:gd name="csY86" fmla="*/ 19994 h 183594"/>
                <a:gd name="csX87" fmla="*/ 247027 w 402993"/>
                <a:gd name="csY87" fmla="*/ 20479 h 183594"/>
                <a:gd name="csX88" fmla="*/ 241093 w 402993"/>
                <a:gd name="csY88" fmla="*/ 21498 h 183594"/>
                <a:gd name="csX89" fmla="*/ 243502 w 402993"/>
                <a:gd name="csY89" fmla="*/ 15555 h 183594"/>
                <a:gd name="csX90" fmla="*/ 238425 w 402993"/>
                <a:gd name="csY90" fmla="*/ 16574 h 183594"/>
                <a:gd name="csX91" fmla="*/ 231520 w 402993"/>
                <a:gd name="csY91" fmla="*/ 14793 h 183594"/>
                <a:gd name="csX92" fmla="*/ 226652 w 402993"/>
                <a:gd name="csY92" fmla="*/ 11878 h 183594"/>
                <a:gd name="csX93" fmla="*/ 221281 w 402993"/>
                <a:gd name="csY93" fmla="*/ 14974 h 183594"/>
                <a:gd name="csX94" fmla="*/ 216623 w 402993"/>
                <a:gd name="csY94" fmla="*/ 13879 h 183594"/>
                <a:gd name="csX95" fmla="*/ 215765 w 402993"/>
                <a:gd name="csY95" fmla="*/ 8878 h 183594"/>
                <a:gd name="csX96" fmla="*/ 212241 w 402993"/>
                <a:gd name="csY96" fmla="*/ 5601 h 183594"/>
                <a:gd name="csX97" fmla="*/ 208241 w 402993"/>
                <a:gd name="csY97" fmla="*/ 762 h 183594"/>
                <a:gd name="csX98" fmla="*/ 203517 w 402993"/>
                <a:gd name="csY98" fmla="*/ 2229 h 183594"/>
                <a:gd name="csX99" fmla="*/ 198106 w 402993"/>
                <a:gd name="csY99" fmla="*/ -19 h 183594"/>
                <a:gd name="csX100" fmla="*/ 192649 w 402993"/>
                <a:gd name="csY100" fmla="*/ 67 h 183594"/>
                <a:gd name="csX101" fmla="*/ 187867 w 402993"/>
                <a:gd name="csY101" fmla="*/ -152 h 183594"/>
                <a:gd name="csX102" fmla="*/ 185010 w 402993"/>
                <a:gd name="csY102" fmla="*/ 4115 h 183594"/>
                <a:gd name="csX103" fmla="*/ 180352 w 402993"/>
                <a:gd name="csY103" fmla="*/ 5639 h 183594"/>
                <a:gd name="csX104" fmla="*/ 175427 w 402993"/>
                <a:gd name="csY104" fmla="*/ 6278 h 183594"/>
                <a:gd name="csX105" fmla="*/ 165407 w 402993"/>
                <a:gd name="csY105" fmla="*/ 8421 h 183594"/>
                <a:gd name="csX106" fmla="*/ 160606 w 402993"/>
                <a:gd name="csY106" fmla="*/ 8583 h 183594"/>
                <a:gd name="csX107" fmla="*/ 155577 w 402993"/>
                <a:gd name="csY107" fmla="*/ 11716 h 183594"/>
                <a:gd name="csX108" fmla="*/ 150252 w 402993"/>
                <a:gd name="csY108" fmla="*/ 12250 h 183594"/>
                <a:gd name="csX109" fmla="*/ 145100 w 402993"/>
                <a:gd name="csY109" fmla="*/ 13288 h 183594"/>
                <a:gd name="csX110" fmla="*/ 140023 w 402993"/>
                <a:gd name="csY110" fmla="*/ 14983 h 183594"/>
                <a:gd name="csX111" fmla="*/ 135699 w 402993"/>
                <a:gd name="csY111" fmla="*/ 17279 h 183594"/>
                <a:gd name="csX112" fmla="*/ 130850 w 402993"/>
                <a:gd name="csY112" fmla="*/ 15593 h 183594"/>
                <a:gd name="csX113" fmla="*/ 125221 w 402993"/>
                <a:gd name="csY113" fmla="*/ 15841 h 183594"/>
                <a:gd name="csX114" fmla="*/ 122735 w 402993"/>
                <a:gd name="csY114" fmla="*/ 20451 h 183594"/>
                <a:gd name="csX115" fmla="*/ 127945 w 402993"/>
                <a:gd name="csY115" fmla="*/ 21184 h 183594"/>
                <a:gd name="csX116" fmla="*/ 129450 w 402993"/>
                <a:gd name="csY116" fmla="*/ 25804 h 183594"/>
                <a:gd name="csX117" fmla="*/ 135679 w 402993"/>
                <a:gd name="csY117" fmla="*/ 27070 h 183594"/>
                <a:gd name="csX118" fmla="*/ 130679 w 402993"/>
                <a:gd name="csY118" fmla="*/ 28290 h 183594"/>
                <a:gd name="csX119" fmla="*/ 125773 w 402993"/>
                <a:gd name="csY119" fmla="*/ 28671 h 183594"/>
                <a:gd name="csX120" fmla="*/ 125983 w 402993"/>
                <a:gd name="csY120" fmla="*/ 34271 h 183594"/>
                <a:gd name="csX121" fmla="*/ 122620 w 402993"/>
                <a:gd name="csY121" fmla="*/ 40463 h 183594"/>
                <a:gd name="csX122" fmla="*/ 125811 w 402993"/>
                <a:gd name="csY122" fmla="*/ 44968 h 183594"/>
                <a:gd name="csX123" fmla="*/ 131060 w 402993"/>
                <a:gd name="csY123" fmla="*/ 45359 h 183594"/>
                <a:gd name="csX124" fmla="*/ 135965 w 402993"/>
                <a:gd name="csY124" fmla="*/ 47511 h 183594"/>
                <a:gd name="csX125" fmla="*/ 139442 w 402993"/>
                <a:gd name="csY125" fmla="*/ 52760 h 183594"/>
                <a:gd name="csX126" fmla="*/ 134213 w 402993"/>
                <a:gd name="csY126" fmla="*/ 57074 h 183594"/>
                <a:gd name="csX127" fmla="*/ 129364 w 402993"/>
                <a:gd name="csY127" fmla="*/ 56913 h 183594"/>
                <a:gd name="csX128" fmla="*/ 122077 w 402993"/>
                <a:gd name="csY128" fmla="*/ 59046 h 183594"/>
                <a:gd name="csX129" fmla="*/ 116582 w 402993"/>
                <a:gd name="csY129" fmla="*/ 56674 h 183594"/>
                <a:gd name="csX130" fmla="*/ 112172 w 402993"/>
                <a:gd name="csY130" fmla="*/ 54817 h 183594"/>
                <a:gd name="csX131" fmla="*/ 108124 w 402993"/>
                <a:gd name="csY131" fmla="*/ 51531 h 183594"/>
                <a:gd name="csX132" fmla="*/ 103180 w 402993"/>
                <a:gd name="csY132" fmla="*/ 51664 h 183594"/>
                <a:gd name="csX133" fmla="*/ 98503 w 402993"/>
                <a:gd name="csY133" fmla="*/ 53579 h 183594"/>
                <a:gd name="csX134" fmla="*/ 93693 w 402993"/>
                <a:gd name="csY134" fmla="*/ 52140 h 183594"/>
                <a:gd name="csX135" fmla="*/ 89064 w 402993"/>
                <a:gd name="csY135" fmla="*/ 53302 h 183594"/>
                <a:gd name="csX136" fmla="*/ 85873 w 402993"/>
                <a:gd name="csY136" fmla="*/ 57265 h 183594"/>
                <a:gd name="csX137" fmla="*/ 80635 w 402993"/>
                <a:gd name="csY137" fmla="*/ 56779 h 183594"/>
                <a:gd name="csX138" fmla="*/ 76500 w 402993"/>
                <a:gd name="csY138" fmla="*/ 53845 h 183594"/>
                <a:gd name="csX139" fmla="*/ 71338 w 402993"/>
                <a:gd name="csY139" fmla="*/ 52626 h 183594"/>
                <a:gd name="csX140" fmla="*/ 74176 w 402993"/>
                <a:gd name="csY140" fmla="*/ 57694 h 183594"/>
                <a:gd name="csX141" fmla="*/ 70309 w 402993"/>
                <a:gd name="csY141" fmla="*/ 54322 h 183594"/>
                <a:gd name="csX142" fmla="*/ 66376 w 402993"/>
                <a:gd name="csY142" fmla="*/ 51559 h 183594"/>
                <a:gd name="csX143" fmla="*/ 61213 w 402993"/>
                <a:gd name="csY143" fmla="*/ 50064 h 183594"/>
                <a:gd name="csX144" fmla="*/ 57479 w 402993"/>
                <a:gd name="csY144" fmla="*/ 46873 h 183594"/>
                <a:gd name="csX145" fmla="*/ 52479 w 402993"/>
                <a:gd name="csY145" fmla="*/ 46683 h 183594"/>
                <a:gd name="csX146" fmla="*/ 47716 w 402993"/>
                <a:gd name="csY146" fmla="*/ 45263 h 183594"/>
                <a:gd name="csX147" fmla="*/ 42020 w 402993"/>
                <a:gd name="csY147" fmla="*/ 44530 h 183594"/>
                <a:gd name="csX148" fmla="*/ 36810 w 402993"/>
                <a:gd name="csY148" fmla="*/ 46921 h 183594"/>
                <a:gd name="csX149" fmla="*/ 32209 w 402993"/>
                <a:gd name="csY149" fmla="*/ 44549 h 183594"/>
                <a:gd name="csX150" fmla="*/ 28047 w 402993"/>
                <a:gd name="csY150" fmla="*/ 47654 h 183594"/>
                <a:gd name="csX151" fmla="*/ 23389 w 402993"/>
                <a:gd name="csY151" fmla="*/ 51569 h 183594"/>
                <a:gd name="csX152" fmla="*/ 19379 w 402993"/>
                <a:gd name="csY152" fmla="*/ 55046 h 183594"/>
                <a:gd name="csX153" fmla="*/ 14864 w 402993"/>
                <a:gd name="csY153" fmla="*/ 57732 h 183594"/>
                <a:gd name="csX154" fmla="*/ 17036 w 402993"/>
                <a:gd name="csY154" fmla="*/ 62599 h 183594"/>
                <a:gd name="csX155" fmla="*/ 14883 w 402993"/>
                <a:gd name="csY155" fmla="*/ 67161 h 183594"/>
                <a:gd name="csX156" fmla="*/ 10483 w 402993"/>
                <a:gd name="csY156" fmla="*/ 63894 h 183594"/>
                <a:gd name="csX157" fmla="*/ 6339 w 402993"/>
                <a:gd name="csY157" fmla="*/ 60951 h 183594"/>
                <a:gd name="csX158" fmla="*/ 1824 w 402993"/>
                <a:gd name="csY158" fmla="*/ 62761 h 183594"/>
                <a:gd name="csX159" fmla="*/ -471 w 402993"/>
                <a:gd name="csY159" fmla="*/ 70009 h 183594"/>
                <a:gd name="csX160" fmla="*/ 2406 w 402993"/>
                <a:gd name="csY160" fmla="*/ 74848 h 183594"/>
                <a:gd name="csX161" fmla="*/ -366 w 402993"/>
                <a:gd name="csY161" fmla="*/ 84649 h 183594"/>
                <a:gd name="csX162" fmla="*/ 6463 w 402993"/>
                <a:gd name="csY162" fmla="*/ 86697 h 183594"/>
                <a:gd name="csX163" fmla="*/ 8311 w 402993"/>
                <a:gd name="csY163" fmla="*/ 91869 h 183594"/>
                <a:gd name="csX164" fmla="*/ 13359 w 402993"/>
                <a:gd name="csY164" fmla="*/ 93060 h 183594"/>
                <a:gd name="csX165" fmla="*/ 19189 w 402993"/>
                <a:gd name="csY165" fmla="*/ 93888 h 183594"/>
                <a:gd name="csX166" fmla="*/ 22513 w 402993"/>
                <a:gd name="csY166" fmla="*/ 97384 h 183594"/>
                <a:gd name="csX167" fmla="*/ 26123 w 402993"/>
                <a:gd name="csY167" fmla="*/ 101318 h 183594"/>
                <a:gd name="csX168" fmla="*/ 30133 w 402993"/>
                <a:gd name="csY168" fmla="*/ 105719 h 183594"/>
                <a:gd name="csX169" fmla="*/ 25104 w 402993"/>
                <a:gd name="csY169" fmla="*/ 106623 h 183594"/>
                <a:gd name="csX170" fmla="*/ 29371 w 402993"/>
                <a:gd name="csY170" fmla="*/ 109033 h 183594"/>
                <a:gd name="csX171" fmla="*/ 34276 w 402993"/>
                <a:gd name="csY171" fmla="*/ 111319 h 183594"/>
                <a:gd name="csX172" fmla="*/ 39286 w 402993"/>
                <a:gd name="csY172" fmla="*/ 112072 h 183594"/>
                <a:gd name="csX173" fmla="*/ 41239 w 402993"/>
                <a:gd name="csY173" fmla="*/ 107605 h 183594"/>
                <a:gd name="csX174" fmla="*/ 44620 w 402993"/>
                <a:gd name="csY174" fmla="*/ 104233 h 183594"/>
                <a:gd name="csX175" fmla="*/ 50954 w 402993"/>
                <a:gd name="csY175" fmla="*/ 103461 h 183594"/>
                <a:gd name="csX176" fmla="*/ 55965 w 402993"/>
                <a:gd name="csY176" fmla="*/ 103442 h 183594"/>
                <a:gd name="csX177" fmla="*/ 63584 w 402993"/>
                <a:gd name="csY177" fmla="*/ 105680 h 183594"/>
                <a:gd name="csX178" fmla="*/ 68824 w 402993"/>
                <a:gd name="csY178" fmla="*/ 106652 h 183594"/>
                <a:gd name="csX179" fmla="*/ 73252 w 402993"/>
                <a:gd name="csY179" fmla="*/ 109957 h 183594"/>
                <a:gd name="csX180" fmla="*/ 72557 w 402993"/>
                <a:gd name="csY180" fmla="*/ 114862 h 183594"/>
                <a:gd name="csX181" fmla="*/ 73233 w 402993"/>
                <a:gd name="csY181" fmla="*/ 119606 h 183594"/>
                <a:gd name="csX182" fmla="*/ 62318 w 402993"/>
                <a:gd name="csY182" fmla="*/ 122435 h 183594"/>
                <a:gd name="csX183" fmla="*/ 58250 w 402993"/>
                <a:gd name="csY183" fmla="*/ 125464 h 183594"/>
                <a:gd name="csX184" fmla="*/ 60175 w 402993"/>
                <a:gd name="csY184" fmla="*/ 132227 h 183594"/>
                <a:gd name="csX185" fmla="*/ 55288 w 402993"/>
                <a:gd name="csY185" fmla="*/ 132055 h 183594"/>
                <a:gd name="csX186" fmla="*/ 50211 w 402993"/>
                <a:gd name="csY186" fmla="*/ 131922 h 183594"/>
                <a:gd name="csX187" fmla="*/ 56651 w 402993"/>
                <a:gd name="csY187" fmla="*/ 137322 h 183594"/>
                <a:gd name="csX188" fmla="*/ 59632 w 402993"/>
                <a:gd name="csY188" fmla="*/ 141618 h 183594"/>
                <a:gd name="csX189" fmla="*/ 64099 w 402993"/>
                <a:gd name="csY189" fmla="*/ 147029 h 183594"/>
                <a:gd name="csX190" fmla="*/ 68595 w 402993"/>
                <a:gd name="csY190" fmla="*/ 150553 h 183594"/>
                <a:gd name="csX191" fmla="*/ 72081 w 402993"/>
                <a:gd name="csY191" fmla="*/ 154830 h 183594"/>
                <a:gd name="csX192" fmla="*/ 79520 w 402993"/>
                <a:gd name="csY192" fmla="*/ 155210 h 183594"/>
                <a:gd name="csX193" fmla="*/ 80987 w 402993"/>
                <a:gd name="csY193" fmla="*/ 159992 h 183594"/>
                <a:gd name="csX194" fmla="*/ 80101 w 402993"/>
                <a:gd name="csY194" fmla="*/ 165069 h 183594"/>
                <a:gd name="csX195" fmla="*/ 85054 w 402993"/>
                <a:gd name="csY195" fmla="*/ 164183 h 183594"/>
                <a:gd name="csX196" fmla="*/ 91083 w 402993"/>
                <a:gd name="csY196" fmla="*/ 161706 h 183594"/>
                <a:gd name="csX197" fmla="*/ 97541 w 402993"/>
                <a:gd name="csY197" fmla="*/ 160563 h 183594"/>
                <a:gd name="csX198" fmla="*/ 104437 w 402993"/>
                <a:gd name="csY198" fmla="*/ 164697 h 183594"/>
                <a:gd name="csX199" fmla="*/ 108562 w 402993"/>
                <a:gd name="csY199" fmla="*/ 169155 h 183594"/>
                <a:gd name="csX200" fmla="*/ 112610 w 402993"/>
                <a:gd name="csY200" fmla="*/ 173403 h 183594"/>
                <a:gd name="csX201" fmla="*/ 117306 w 402993"/>
                <a:gd name="csY201" fmla="*/ 174403 h 183594"/>
                <a:gd name="csX202" fmla="*/ 107552 w 402993"/>
                <a:gd name="csY202" fmla="*/ 127454 h 183594"/>
                <a:gd name="csX203" fmla="*/ 114553 w 402993"/>
                <a:gd name="csY203" fmla="*/ 125245 h 183594"/>
                <a:gd name="csX204" fmla="*/ 126688 w 402993"/>
                <a:gd name="csY204" fmla="*/ 121587 h 183594"/>
                <a:gd name="csX205" fmla="*/ 131888 w 402993"/>
                <a:gd name="csY205" fmla="*/ 120082 h 183594"/>
                <a:gd name="csX206" fmla="*/ 136851 w 402993"/>
                <a:gd name="csY206" fmla="*/ 122845 h 183594"/>
                <a:gd name="csX207" fmla="*/ 146680 w 402993"/>
                <a:gd name="csY207" fmla="*/ 127454 h 183594"/>
                <a:gd name="csX208" fmla="*/ 155882 w 402993"/>
                <a:gd name="csY208" fmla="*/ 131979 h 183594"/>
                <a:gd name="csX209" fmla="*/ 161806 w 402993"/>
                <a:gd name="csY209" fmla="*/ 135389 h 183594"/>
                <a:gd name="csX210" fmla="*/ 166836 w 402993"/>
                <a:gd name="csY210" fmla="*/ 140094 h 183594"/>
                <a:gd name="csX211" fmla="*/ 174589 w 402993"/>
                <a:gd name="csY211" fmla="*/ 146333 h 183594"/>
                <a:gd name="csX212" fmla="*/ 187981 w 402993"/>
                <a:gd name="csY212" fmla="*/ 144504 h 183594"/>
                <a:gd name="csX213" fmla="*/ 193372 w 402993"/>
                <a:gd name="csY213" fmla="*/ 145143 h 183594"/>
                <a:gd name="csX214" fmla="*/ 200545 w 402993"/>
                <a:gd name="csY214" fmla="*/ 145514 h 183594"/>
                <a:gd name="csX215" fmla="*/ 207555 w 402993"/>
                <a:gd name="csY215" fmla="*/ 146466 h 183594"/>
                <a:gd name="csX216" fmla="*/ 211841 w 402993"/>
                <a:gd name="csY216" fmla="*/ 148743 h 183594"/>
                <a:gd name="csX217" fmla="*/ 215223 w 402993"/>
                <a:gd name="csY217" fmla="*/ 152734 h 183594"/>
                <a:gd name="csX218" fmla="*/ 220547 w 402993"/>
                <a:gd name="csY218" fmla="*/ 158201 h 183594"/>
                <a:gd name="csX219" fmla="*/ 221966 w 402993"/>
                <a:gd name="csY219" fmla="*/ 166155 h 183594"/>
                <a:gd name="csX220" fmla="*/ 227777 w 402993"/>
                <a:gd name="csY220" fmla="*/ 166907 h 183594"/>
                <a:gd name="csX221" fmla="*/ 230091 w 402993"/>
                <a:gd name="csY221" fmla="*/ 171870 h 183594"/>
                <a:gd name="csX222" fmla="*/ 232472 w 402993"/>
                <a:gd name="csY222" fmla="*/ 176194 h 183594"/>
                <a:gd name="csX223" fmla="*/ 239407 w 402993"/>
                <a:gd name="csY223" fmla="*/ 176385 h 183594"/>
                <a:gd name="csX224" fmla="*/ 244636 w 402993"/>
                <a:gd name="csY224" fmla="*/ 176280 h 183594"/>
                <a:gd name="csX225" fmla="*/ 247607 w 402993"/>
                <a:gd name="csY225" fmla="*/ 180509 h 183594"/>
                <a:gd name="csX226" fmla="*/ 251989 w 402993"/>
                <a:gd name="csY226" fmla="*/ 182823 h 1835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Lst>
              <a:rect l="l" t="t" r="r" b="b"/>
              <a:pathLst>
                <a:path w="402993" h="183594">
                  <a:moveTo>
                    <a:pt x="254399" y="183443"/>
                  </a:moveTo>
                  <a:lnTo>
                    <a:pt x="252541" y="178661"/>
                  </a:lnTo>
                  <a:lnTo>
                    <a:pt x="256123" y="175289"/>
                  </a:lnTo>
                  <a:lnTo>
                    <a:pt x="259781" y="172165"/>
                  </a:lnTo>
                  <a:lnTo>
                    <a:pt x="263581" y="169060"/>
                  </a:lnTo>
                  <a:lnTo>
                    <a:pt x="267096" y="165678"/>
                  </a:lnTo>
                  <a:lnTo>
                    <a:pt x="270915" y="162707"/>
                  </a:lnTo>
                  <a:lnTo>
                    <a:pt x="271535" y="157963"/>
                  </a:lnTo>
                  <a:lnTo>
                    <a:pt x="275583" y="155439"/>
                  </a:lnTo>
                  <a:lnTo>
                    <a:pt x="280326" y="155068"/>
                  </a:lnTo>
                  <a:lnTo>
                    <a:pt x="285536" y="156258"/>
                  </a:lnTo>
                  <a:lnTo>
                    <a:pt x="290242" y="158020"/>
                  </a:lnTo>
                  <a:lnTo>
                    <a:pt x="294976" y="158839"/>
                  </a:lnTo>
                  <a:lnTo>
                    <a:pt x="296138" y="154039"/>
                  </a:lnTo>
                  <a:lnTo>
                    <a:pt x="299671" y="150734"/>
                  </a:lnTo>
                  <a:lnTo>
                    <a:pt x="304529" y="150572"/>
                  </a:lnTo>
                  <a:lnTo>
                    <a:pt x="308796" y="152848"/>
                  </a:lnTo>
                  <a:lnTo>
                    <a:pt x="313854" y="154305"/>
                  </a:lnTo>
                  <a:lnTo>
                    <a:pt x="319664" y="155286"/>
                  </a:lnTo>
                  <a:lnTo>
                    <a:pt x="324341" y="153705"/>
                  </a:lnTo>
                  <a:lnTo>
                    <a:pt x="329494" y="153934"/>
                  </a:lnTo>
                  <a:lnTo>
                    <a:pt x="334914" y="153829"/>
                  </a:lnTo>
                  <a:lnTo>
                    <a:pt x="339762" y="153934"/>
                  </a:lnTo>
                  <a:lnTo>
                    <a:pt x="344886" y="154487"/>
                  </a:lnTo>
                  <a:lnTo>
                    <a:pt x="349858" y="154715"/>
                  </a:lnTo>
                  <a:lnTo>
                    <a:pt x="354811" y="155410"/>
                  </a:lnTo>
                  <a:lnTo>
                    <a:pt x="358831" y="158211"/>
                  </a:lnTo>
                  <a:lnTo>
                    <a:pt x="363593" y="159716"/>
                  </a:lnTo>
                  <a:lnTo>
                    <a:pt x="368042" y="161745"/>
                  </a:lnTo>
                  <a:lnTo>
                    <a:pt x="366604" y="156877"/>
                  </a:lnTo>
                  <a:lnTo>
                    <a:pt x="367070" y="152048"/>
                  </a:lnTo>
                  <a:lnTo>
                    <a:pt x="368832" y="147257"/>
                  </a:lnTo>
                  <a:lnTo>
                    <a:pt x="364784" y="142304"/>
                  </a:lnTo>
                  <a:lnTo>
                    <a:pt x="362070" y="138294"/>
                  </a:lnTo>
                  <a:lnTo>
                    <a:pt x="359908" y="133989"/>
                  </a:lnTo>
                  <a:lnTo>
                    <a:pt x="356660" y="130064"/>
                  </a:lnTo>
                  <a:lnTo>
                    <a:pt x="359545" y="126150"/>
                  </a:lnTo>
                  <a:lnTo>
                    <a:pt x="364251" y="124949"/>
                  </a:lnTo>
                  <a:lnTo>
                    <a:pt x="368794" y="123006"/>
                  </a:lnTo>
                  <a:lnTo>
                    <a:pt x="373309" y="124540"/>
                  </a:lnTo>
                  <a:lnTo>
                    <a:pt x="378129" y="125121"/>
                  </a:lnTo>
                  <a:lnTo>
                    <a:pt x="374471" y="120778"/>
                  </a:lnTo>
                  <a:lnTo>
                    <a:pt x="372890" y="115739"/>
                  </a:lnTo>
                  <a:lnTo>
                    <a:pt x="373890" y="108852"/>
                  </a:lnTo>
                  <a:lnTo>
                    <a:pt x="373442" y="103194"/>
                  </a:lnTo>
                  <a:lnTo>
                    <a:pt x="377881" y="100870"/>
                  </a:lnTo>
                  <a:lnTo>
                    <a:pt x="382806" y="102575"/>
                  </a:lnTo>
                  <a:lnTo>
                    <a:pt x="387740" y="102509"/>
                  </a:lnTo>
                  <a:lnTo>
                    <a:pt x="392950" y="103118"/>
                  </a:lnTo>
                  <a:lnTo>
                    <a:pt x="397845" y="101937"/>
                  </a:lnTo>
                  <a:lnTo>
                    <a:pt x="398579" y="96984"/>
                  </a:lnTo>
                  <a:lnTo>
                    <a:pt x="394321" y="90259"/>
                  </a:lnTo>
                  <a:lnTo>
                    <a:pt x="393911" y="85488"/>
                  </a:lnTo>
                  <a:lnTo>
                    <a:pt x="398712" y="84649"/>
                  </a:lnTo>
                  <a:lnTo>
                    <a:pt x="402522" y="81058"/>
                  </a:lnTo>
                  <a:lnTo>
                    <a:pt x="401122" y="76429"/>
                  </a:lnTo>
                  <a:lnTo>
                    <a:pt x="398798" y="71562"/>
                  </a:lnTo>
                  <a:lnTo>
                    <a:pt x="395597" y="67476"/>
                  </a:lnTo>
                  <a:lnTo>
                    <a:pt x="392731" y="71400"/>
                  </a:lnTo>
                  <a:lnTo>
                    <a:pt x="387568" y="70381"/>
                  </a:lnTo>
                  <a:lnTo>
                    <a:pt x="382529" y="70238"/>
                  </a:lnTo>
                  <a:lnTo>
                    <a:pt x="378919" y="66533"/>
                  </a:lnTo>
                  <a:lnTo>
                    <a:pt x="374814" y="63304"/>
                  </a:lnTo>
                  <a:lnTo>
                    <a:pt x="370052" y="62589"/>
                  </a:lnTo>
                  <a:lnTo>
                    <a:pt x="366956" y="58798"/>
                  </a:lnTo>
                  <a:lnTo>
                    <a:pt x="362546" y="55979"/>
                  </a:lnTo>
                  <a:lnTo>
                    <a:pt x="358240" y="53436"/>
                  </a:lnTo>
                  <a:lnTo>
                    <a:pt x="353211" y="52740"/>
                  </a:lnTo>
                  <a:lnTo>
                    <a:pt x="349058" y="55617"/>
                  </a:lnTo>
                  <a:lnTo>
                    <a:pt x="344010" y="55922"/>
                  </a:lnTo>
                  <a:lnTo>
                    <a:pt x="339162" y="56027"/>
                  </a:lnTo>
                  <a:lnTo>
                    <a:pt x="334838" y="53198"/>
                  </a:lnTo>
                  <a:lnTo>
                    <a:pt x="329694" y="50207"/>
                  </a:lnTo>
                  <a:lnTo>
                    <a:pt x="324474" y="54103"/>
                  </a:lnTo>
                  <a:lnTo>
                    <a:pt x="314292" y="46940"/>
                  </a:lnTo>
                  <a:lnTo>
                    <a:pt x="308434" y="41596"/>
                  </a:lnTo>
                  <a:lnTo>
                    <a:pt x="301367" y="35853"/>
                  </a:lnTo>
                  <a:lnTo>
                    <a:pt x="295680" y="31109"/>
                  </a:lnTo>
                  <a:lnTo>
                    <a:pt x="289775" y="26471"/>
                  </a:lnTo>
                  <a:lnTo>
                    <a:pt x="282593" y="22184"/>
                  </a:lnTo>
                  <a:lnTo>
                    <a:pt x="274183" y="18050"/>
                  </a:lnTo>
                  <a:lnTo>
                    <a:pt x="268801" y="14717"/>
                  </a:lnTo>
                  <a:lnTo>
                    <a:pt x="271620" y="10621"/>
                  </a:lnTo>
                  <a:lnTo>
                    <a:pt x="265734" y="11821"/>
                  </a:lnTo>
                  <a:lnTo>
                    <a:pt x="260876" y="15002"/>
                  </a:lnTo>
                  <a:lnTo>
                    <a:pt x="257295" y="18746"/>
                  </a:lnTo>
                  <a:lnTo>
                    <a:pt x="252180" y="19994"/>
                  </a:lnTo>
                  <a:lnTo>
                    <a:pt x="247027" y="20479"/>
                  </a:lnTo>
                  <a:lnTo>
                    <a:pt x="241093" y="21498"/>
                  </a:lnTo>
                  <a:lnTo>
                    <a:pt x="243502" y="15555"/>
                  </a:lnTo>
                  <a:lnTo>
                    <a:pt x="238425" y="16574"/>
                  </a:lnTo>
                  <a:lnTo>
                    <a:pt x="231520" y="14793"/>
                  </a:lnTo>
                  <a:lnTo>
                    <a:pt x="226652" y="11878"/>
                  </a:lnTo>
                  <a:lnTo>
                    <a:pt x="221281" y="14974"/>
                  </a:lnTo>
                  <a:lnTo>
                    <a:pt x="216623" y="13879"/>
                  </a:lnTo>
                  <a:lnTo>
                    <a:pt x="215765" y="8878"/>
                  </a:lnTo>
                  <a:lnTo>
                    <a:pt x="212241" y="5601"/>
                  </a:lnTo>
                  <a:lnTo>
                    <a:pt x="208241" y="762"/>
                  </a:lnTo>
                  <a:lnTo>
                    <a:pt x="203517" y="2229"/>
                  </a:lnTo>
                  <a:lnTo>
                    <a:pt x="198106" y="-19"/>
                  </a:lnTo>
                  <a:lnTo>
                    <a:pt x="192649" y="67"/>
                  </a:lnTo>
                  <a:lnTo>
                    <a:pt x="187867" y="-152"/>
                  </a:lnTo>
                  <a:lnTo>
                    <a:pt x="185010" y="4115"/>
                  </a:lnTo>
                  <a:lnTo>
                    <a:pt x="180352" y="5639"/>
                  </a:lnTo>
                  <a:lnTo>
                    <a:pt x="175427" y="6278"/>
                  </a:lnTo>
                  <a:lnTo>
                    <a:pt x="165407" y="8421"/>
                  </a:lnTo>
                  <a:lnTo>
                    <a:pt x="160606" y="8583"/>
                  </a:lnTo>
                  <a:lnTo>
                    <a:pt x="155577" y="11716"/>
                  </a:lnTo>
                  <a:lnTo>
                    <a:pt x="150252" y="12250"/>
                  </a:lnTo>
                  <a:lnTo>
                    <a:pt x="145100" y="13288"/>
                  </a:lnTo>
                  <a:lnTo>
                    <a:pt x="140023" y="14983"/>
                  </a:lnTo>
                  <a:lnTo>
                    <a:pt x="135699" y="17279"/>
                  </a:lnTo>
                  <a:lnTo>
                    <a:pt x="130850" y="15593"/>
                  </a:lnTo>
                  <a:lnTo>
                    <a:pt x="125221" y="15841"/>
                  </a:lnTo>
                  <a:lnTo>
                    <a:pt x="122735" y="20451"/>
                  </a:lnTo>
                  <a:lnTo>
                    <a:pt x="127945" y="21184"/>
                  </a:lnTo>
                  <a:lnTo>
                    <a:pt x="129450" y="25804"/>
                  </a:lnTo>
                  <a:lnTo>
                    <a:pt x="135679" y="27070"/>
                  </a:lnTo>
                  <a:lnTo>
                    <a:pt x="130679" y="28290"/>
                  </a:lnTo>
                  <a:lnTo>
                    <a:pt x="125773" y="28671"/>
                  </a:lnTo>
                  <a:lnTo>
                    <a:pt x="125983" y="34271"/>
                  </a:lnTo>
                  <a:lnTo>
                    <a:pt x="122620" y="40463"/>
                  </a:lnTo>
                  <a:lnTo>
                    <a:pt x="125811" y="44968"/>
                  </a:lnTo>
                  <a:lnTo>
                    <a:pt x="131060" y="45359"/>
                  </a:lnTo>
                  <a:lnTo>
                    <a:pt x="135965" y="47511"/>
                  </a:lnTo>
                  <a:lnTo>
                    <a:pt x="139442" y="52760"/>
                  </a:lnTo>
                  <a:lnTo>
                    <a:pt x="134213" y="57074"/>
                  </a:lnTo>
                  <a:lnTo>
                    <a:pt x="129364" y="56913"/>
                  </a:lnTo>
                  <a:lnTo>
                    <a:pt x="122077" y="59046"/>
                  </a:lnTo>
                  <a:lnTo>
                    <a:pt x="116582" y="56674"/>
                  </a:lnTo>
                  <a:lnTo>
                    <a:pt x="112172" y="54817"/>
                  </a:lnTo>
                  <a:lnTo>
                    <a:pt x="108124" y="51531"/>
                  </a:lnTo>
                  <a:lnTo>
                    <a:pt x="103180" y="51664"/>
                  </a:lnTo>
                  <a:lnTo>
                    <a:pt x="98503" y="53579"/>
                  </a:lnTo>
                  <a:lnTo>
                    <a:pt x="93693" y="52140"/>
                  </a:lnTo>
                  <a:lnTo>
                    <a:pt x="89064" y="53302"/>
                  </a:lnTo>
                  <a:lnTo>
                    <a:pt x="85873" y="57265"/>
                  </a:lnTo>
                  <a:lnTo>
                    <a:pt x="80635" y="56779"/>
                  </a:lnTo>
                  <a:lnTo>
                    <a:pt x="76500" y="53845"/>
                  </a:lnTo>
                  <a:lnTo>
                    <a:pt x="71338" y="52626"/>
                  </a:lnTo>
                  <a:lnTo>
                    <a:pt x="74176" y="57694"/>
                  </a:lnTo>
                  <a:lnTo>
                    <a:pt x="70309" y="54322"/>
                  </a:lnTo>
                  <a:lnTo>
                    <a:pt x="66376" y="51559"/>
                  </a:lnTo>
                  <a:lnTo>
                    <a:pt x="61213" y="50064"/>
                  </a:lnTo>
                  <a:lnTo>
                    <a:pt x="57479" y="46873"/>
                  </a:lnTo>
                  <a:lnTo>
                    <a:pt x="52479" y="46683"/>
                  </a:lnTo>
                  <a:lnTo>
                    <a:pt x="47716" y="45263"/>
                  </a:lnTo>
                  <a:lnTo>
                    <a:pt x="42020" y="44530"/>
                  </a:lnTo>
                  <a:lnTo>
                    <a:pt x="36810" y="46921"/>
                  </a:lnTo>
                  <a:lnTo>
                    <a:pt x="32209" y="44549"/>
                  </a:lnTo>
                  <a:lnTo>
                    <a:pt x="28047" y="47654"/>
                  </a:lnTo>
                  <a:lnTo>
                    <a:pt x="23389" y="51569"/>
                  </a:lnTo>
                  <a:lnTo>
                    <a:pt x="19379" y="55046"/>
                  </a:lnTo>
                  <a:lnTo>
                    <a:pt x="14864" y="57732"/>
                  </a:lnTo>
                  <a:lnTo>
                    <a:pt x="17036" y="62599"/>
                  </a:lnTo>
                  <a:lnTo>
                    <a:pt x="14883" y="67161"/>
                  </a:lnTo>
                  <a:lnTo>
                    <a:pt x="10483" y="63894"/>
                  </a:lnTo>
                  <a:lnTo>
                    <a:pt x="6339" y="60951"/>
                  </a:lnTo>
                  <a:lnTo>
                    <a:pt x="1824" y="62761"/>
                  </a:lnTo>
                  <a:lnTo>
                    <a:pt x="-471" y="70009"/>
                  </a:lnTo>
                  <a:lnTo>
                    <a:pt x="2406" y="74848"/>
                  </a:lnTo>
                  <a:lnTo>
                    <a:pt x="-366" y="84649"/>
                  </a:lnTo>
                  <a:lnTo>
                    <a:pt x="6463" y="86697"/>
                  </a:lnTo>
                  <a:lnTo>
                    <a:pt x="8311" y="91869"/>
                  </a:lnTo>
                  <a:lnTo>
                    <a:pt x="13359" y="93060"/>
                  </a:lnTo>
                  <a:lnTo>
                    <a:pt x="19189" y="93888"/>
                  </a:lnTo>
                  <a:lnTo>
                    <a:pt x="22513" y="97384"/>
                  </a:lnTo>
                  <a:lnTo>
                    <a:pt x="26123" y="101318"/>
                  </a:lnTo>
                  <a:lnTo>
                    <a:pt x="30133" y="105719"/>
                  </a:lnTo>
                  <a:lnTo>
                    <a:pt x="25104" y="106623"/>
                  </a:lnTo>
                  <a:lnTo>
                    <a:pt x="29371" y="109033"/>
                  </a:lnTo>
                  <a:lnTo>
                    <a:pt x="34276" y="111319"/>
                  </a:lnTo>
                  <a:lnTo>
                    <a:pt x="39286" y="112072"/>
                  </a:lnTo>
                  <a:lnTo>
                    <a:pt x="41239" y="107605"/>
                  </a:lnTo>
                  <a:lnTo>
                    <a:pt x="44620" y="104233"/>
                  </a:lnTo>
                  <a:lnTo>
                    <a:pt x="50954" y="103461"/>
                  </a:lnTo>
                  <a:lnTo>
                    <a:pt x="55965" y="103442"/>
                  </a:lnTo>
                  <a:lnTo>
                    <a:pt x="63584" y="105680"/>
                  </a:lnTo>
                  <a:lnTo>
                    <a:pt x="68824" y="106652"/>
                  </a:lnTo>
                  <a:lnTo>
                    <a:pt x="73252" y="109957"/>
                  </a:lnTo>
                  <a:lnTo>
                    <a:pt x="72557" y="114862"/>
                  </a:lnTo>
                  <a:lnTo>
                    <a:pt x="73233" y="119606"/>
                  </a:lnTo>
                  <a:lnTo>
                    <a:pt x="62318" y="122435"/>
                  </a:lnTo>
                  <a:lnTo>
                    <a:pt x="58250" y="125464"/>
                  </a:lnTo>
                  <a:lnTo>
                    <a:pt x="60175" y="132227"/>
                  </a:lnTo>
                  <a:lnTo>
                    <a:pt x="55288" y="132055"/>
                  </a:lnTo>
                  <a:lnTo>
                    <a:pt x="50211" y="131922"/>
                  </a:lnTo>
                  <a:lnTo>
                    <a:pt x="56651" y="137322"/>
                  </a:lnTo>
                  <a:lnTo>
                    <a:pt x="59632" y="141618"/>
                  </a:lnTo>
                  <a:lnTo>
                    <a:pt x="64099" y="147029"/>
                  </a:lnTo>
                  <a:lnTo>
                    <a:pt x="68595" y="150553"/>
                  </a:lnTo>
                  <a:lnTo>
                    <a:pt x="72081" y="154830"/>
                  </a:lnTo>
                  <a:lnTo>
                    <a:pt x="79520" y="155210"/>
                  </a:lnTo>
                  <a:lnTo>
                    <a:pt x="80987" y="159992"/>
                  </a:lnTo>
                  <a:lnTo>
                    <a:pt x="80101" y="165069"/>
                  </a:lnTo>
                  <a:lnTo>
                    <a:pt x="85054" y="164183"/>
                  </a:lnTo>
                  <a:lnTo>
                    <a:pt x="91083" y="161706"/>
                  </a:lnTo>
                  <a:lnTo>
                    <a:pt x="97541" y="160563"/>
                  </a:lnTo>
                  <a:lnTo>
                    <a:pt x="104437" y="164697"/>
                  </a:lnTo>
                  <a:lnTo>
                    <a:pt x="108562" y="169155"/>
                  </a:lnTo>
                  <a:lnTo>
                    <a:pt x="112610" y="173403"/>
                  </a:lnTo>
                  <a:lnTo>
                    <a:pt x="117306" y="174403"/>
                  </a:lnTo>
                  <a:lnTo>
                    <a:pt x="107552" y="127454"/>
                  </a:lnTo>
                  <a:lnTo>
                    <a:pt x="114553" y="125245"/>
                  </a:lnTo>
                  <a:lnTo>
                    <a:pt x="126688" y="121587"/>
                  </a:lnTo>
                  <a:lnTo>
                    <a:pt x="131888" y="120082"/>
                  </a:lnTo>
                  <a:lnTo>
                    <a:pt x="136851" y="122845"/>
                  </a:lnTo>
                  <a:lnTo>
                    <a:pt x="146680" y="127454"/>
                  </a:lnTo>
                  <a:lnTo>
                    <a:pt x="155882" y="131979"/>
                  </a:lnTo>
                  <a:lnTo>
                    <a:pt x="161806" y="135389"/>
                  </a:lnTo>
                  <a:lnTo>
                    <a:pt x="166836" y="140094"/>
                  </a:lnTo>
                  <a:lnTo>
                    <a:pt x="174589" y="146333"/>
                  </a:lnTo>
                  <a:lnTo>
                    <a:pt x="187981" y="144504"/>
                  </a:lnTo>
                  <a:lnTo>
                    <a:pt x="193372" y="145143"/>
                  </a:lnTo>
                  <a:lnTo>
                    <a:pt x="200545" y="145514"/>
                  </a:lnTo>
                  <a:lnTo>
                    <a:pt x="207555" y="146466"/>
                  </a:lnTo>
                  <a:lnTo>
                    <a:pt x="211841" y="148743"/>
                  </a:lnTo>
                  <a:lnTo>
                    <a:pt x="215223" y="152734"/>
                  </a:lnTo>
                  <a:lnTo>
                    <a:pt x="220547" y="158201"/>
                  </a:lnTo>
                  <a:lnTo>
                    <a:pt x="221966" y="166155"/>
                  </a:lnTo>
                  <a:lnTo>
                    <a:pt x="227777" y="166907"/>
                  </a:lnTo>
                  <a:lnTo>
                    <a:pt x="230091" y="171870"/>
                  </a:lnTo>
                  <a:lnTo>
                    <a:pt x="232472" y="176194"/>
                  </a:lnTo>
                  <a:lnTo>
                    <a:pt x="239407" y="176385"/>
                  </a:lnTo>
                  <a:lnTo>
                    <a:pt x="244636" y="176280"/>
                  </a:lnTo>
                  <a:lnTo>
                    <a:pt x="247607" y="180509"/>
                  </a:lnTo>
                  <a:lnTo>
                    <a:pt x="251989" y="182823"/>
                  </a:lnTo>
                  <a:close/>
                </a:path>
              </a:pathLst>
            </a:custGeom>
            <a:solidFill>
              <a:srgbClr val="E0E0E0"/>
            </a:solidFill>
            <a:ln w="3175" cap="flat">
              <a:solidFill>
                <a:srgbClr val="FFFFFF"/>
              </a:solidFill>
              <a:prstDash val="solid"/>
              <a:miter/>
            </a:ln>
          </p:spPr>
          <p:txBody>
            <a:bodyPr/>
            <a:lstStyle/>
            <a:p>
              <a:endParaRPr lang="en-US"/>
            </a:p>
          </p:txBody>
        </p:sp>
        <p:sp>
          <p:nvSpPr>
            <p:cNvPr id="66" name="Freeform: Shape 65">
              <a:extLst>
                <a:ext uri="{FF2B5EF4-FFF2-40B4-BE49-F238E27FC236}">
                  <a16:creationId xmlns:a16="http://schemas.microsoft.com/office/drawing/2014/main" id="{A40AF057-8EFA-FBC4-5596-01CAC7AE66C8}"/>
                </a:ext>
              </a:extLst>
            </p:cNvPr>
            <p:cNvSpPr/>
            <p:nvPr/>
          </p:nvSpPr>
          <p:spPr>
            <a:xfrm>
              <a:off x="7755432" y="2699709"/>
              <a:ext cx="94487" cy="109756"/>
            </a:xfrm>
            <a:custGeom>
              <a:avLst/>
              <a:gdLst>
                <a:gd name="csX0" fmla="*/ 78606 w 94487"/>
                <a:gd name="csY0" fmla="*/ 109604 h 109756"/>
                <a:gd name="csX1" fmla="*/ 77206 w 94487"/>
                <a:gd name="csY1" fmla="*/ 104518 h 109756"/>
                <a:gd name="csX2" fmla="*/ 81539 w 94487"/>
                <a:gd name="csY2" fmla="*/ 102423 h 109756"/>
                <a:gd name="csX3" fmla="*/ 86235 w 94487"/>
                <a:gd name="csY3" fmla="*/ 104490 h 109756"/>
                <a:gd name="csX4" fmla="*/ 90426 w 94487"/>
                <a:gd name="csY4" fmla="*/ 102223 h 109756"/>
                <a:gd name="csX5" fmla="*/ 93865 w 94487"/>
                <a:gd name="csY5" fmla="*/ 98889 h 109756"/>
                <a:gd name="csX6" fmla="*/ 94017 w 94487"/>
                <a:gd name="csY6" fmla="*/ 93993 h 109756"/>
                <a:gd name="csX7" fmla="*/ 91883 w 94487"/>
                <a:gd name="csY7" fmla="*/ 89583 h 109756"/>
                <a:gd name="csX8" fmla="*/ 88388 w 94487"/>
                <a:gd name="csY8" fmla="*/ 86249 h 109756"/>
                <a:gd name="csX9" fmla="*/ 90550 w 94487"/>
                <a:gd name="csY9" fmla="*/ 81972 h 109756"/>
                <a:gd name="csX10" fmla="*/ 85797 w 94487"/>
                <a:gd name="csY10" fmla="*/ 78915 h 109756"/>
                <a:gd name="csX11" fmla="*/ 81091 w 94487"/>
                <a:gd name="csY11" fmla="*/ 77286 h 109756"/>
                <a:gd name="csX12" fmla="*/ 78739 w 94487"/>
                <a:gd name="csY12" fmla="*/ 71857 h 109756"/>
                <a:gd name="csX13" fmla="*/ 75748 w 94487"/>
                <a:gd name="csY13" fmla="*/ 67980 h 109756"/>
                <a:gd name="csX14" fmla="*/ 69509 w 94487"/>
                <a:gd name="csY14" fmla="*/ 62122 h 109756"/>
                <a:gd name="csX15" fmla="*/ 66252 w 94487"/>
                <a:gd name="csY15" fmla="*/ 57998 h 109756"/>
                <a:gd name="csX16" fmla="*/ 62527 w 94487"/>
                <a:gd name="csY16" fmla="*/ 54912 h 109756"/>
                <a:gd name="csX17" fmla="*/ 59442 w 94487"/>
                <a:gd name="csY17" fmla="*/ 51064 h 109756"/>
                <a:gd name="csX18" fmla="*/ 56184 w 94487"/>
                <a:gd name="csY18" fmla="*/ 47330 h 109756"/>
                <a:gd name="csX19" fmla="*/ 51926 w 94487"/>
                <a:gd name="csY19" fmla="*/ 44758 h 109756"/>
                <a:gd name="csX20" fmla="*/ 47582 w 94487"/>
                <a:gd name="csY20" fmla="*/ 42053 h 109756"/>
                <a:gd name="csX21" fmla="*/ 46068 w 94487"/>
                <a:gd name="csY21" fmla="*/ 37319 h 109756"/>
                <a:gd name="csX22" fmla="*/ 50840 w 94487"/>
                <a:gd name="csY22" fmla="*/ 36719 h 109756"/>
                <a:gd name="csX23" fmla="*/ 53793 w 94487"/>
                <a:gd name="csY23" fmla="*/ 32938 h 109756"/>
                <a:gd name="csX24" fmla="*/ 51002 w 94487"/>
                <a:gd name="csY24" fmla="*/ 28823 h 109756"/>
                <a:gd name="csX25" fmla="*/ 47269 w 94487"/>
                <a:gd name="csY25" fmla="*/ 25851 h 109756"/>
                <a:gd name="csX26" fmla="*/ 45973 w 94487"/>
                <a:gd name="csY26" fmla="*/ 20812 h 109756"/>
                <a:gd name="csX27" fmla="*/ 40972 w 94487"/>
                <a:gd name="csY27" fmla="*/ 20260 h 109756"/>
                <a:gd name="csX28" fmla="*/ 36286 w 94487"/>
                <a:gd name="csY28" fmla="*/ 21241 h 109756"/>
                <a:gd name="csX29" fmla="*/ 31714 w 94487"/>
                <a:gd name="csY29" fmla="*/ 19727 h 109756"/>
                <a:gd name="csX30" fmla="*/ 28571 w 94487"/>
                <a:gd name="csY30" fmla="*/ 15726 h 109756"/>
                <a:gd name="csX31" fmla="*/ 29095 w 94487"/>
                <a:gd name="csY31" fmla="*/ 10773 h 109756"/>
                <a:gd name="csX32" fmla="*/ 24827 w 94487"/>
                <a:gd name="csY32" fmla="*/ 8068 h 109756"/>
                <a:gd name="csX33" fmla="*/ 21303 w 94487"/>
                <a:gd name="csY33" fmla="*/ 4582 h 109756"/>
                <a:gd name="csX34" fmla="*/ 18036 w 94487"/>
                <a:gd name="csY34" fmla="*/ 1115 h 109756"/>
                <a:gd name="csX35" fmla="*/ 13388 w 94487"/>
                <a:gd name="csY35" fmla="*/ -152 h 109756"/>
                <a:gd name="csX36" fmla="*/ 12474 w 94487"/>
                <a:gd name="csY36" fmla="*/ 4553 h 109756"/>
                <a:gd name="csX37" fmla="*/ 15188 w 94487"/>
                <a:gd name="csY37" fmla="*/ 8782 h 109756"/>
                <a:gd name="csX38" fmla="*/ 15807 w 94487"/>
                <a:gd name="csY38" fmla="*/ 13754 h 109756"/>
                <a:gd name="csX39" fmla="*/ 11740 w 94487"/>
                <a:gd name="csY39" fmla="*/ 16450 h 109756"/>
                <a:gd name="csX40" fmla="*/ 9502 w 94487"/>
                <a:gd name="csY40" fmla="*/ 12097 h 109756"/>
                <a:gd name="csX41" fmla="*/ 5387 w 94487"/>
                <a:gd name="csY41" fmla="*/ 15269 h 109756"/>
                <a:gd name="csX42" fmla="*/ 2958 w 94487"/>
                <a:gd name="csY42" fmla="*/ 19469 h 109756"/>
                <a:gd name="csX43" fmla="*/ -119 w 94487"/>
                <a:gd name="csY43" fmla="*/ 23356 h 109756"/>
                <a:gd name="csX44" fmla="*/ -471 w 94487"/>
                <a:gd name="csY44" fmla="*/ 28308 h 109756"/>
                <a:gd name="csX45" fmla="*/ 4168 w 94487"/>
                <a:gd name="csY45" fmla="*/ 29490 h 109756"/>
                <a:gd name="csX46" fmla="*/ 4396 w 94487"/>
                <a:gd name="csY46" fmla="*/ 34347 h 109756"/>
                <a:gd name="csX47" fmla="*/ 8483 w 94487"/>
                <a:gd name="csY47" fmla="*/ 38034 h 109756"/>
                <a:gd name="csX48" fmla="*/ 13312 w 94487"/>
                <a:gd name="csY48" fmla="*/ 37205 h 109756"/>
                <a:gd name="csX49" fmla="*/ 14579 w 94487"/>
                <a:gd name="csY49" fmla="*/ 41939 h 109756"/>
                <a:gd name="csX50" fmla="*/ 15283 w 94487"/>
                <a:gd name="csY50" fmla="*/ 46930 h 109756"/>
                <a:gd name="csX51" fmla="*/ 13750 w 94487"/>
                <a:gd name="csY51" fmla="*/ 51702 h 109756"/>
                <a:gd name="csX52" fmla="*/ 15788 w 94487"/>
                <a:gd name="csY52" fmla="*/ 56436 h 109756"/>
                <a:gd name="csX53" fmla="*/ 14483 w 94487"/>
                <a:gd name="csY53" fmla="*/ 61198 h 109756"/>
                <a:gd name="csX54" fmla="*/ 19313 w 94487"/>
                <a:gd name="csY54" fmla="*/ 60970 h 109756"/>
                <a:gd name="csX55" fmla="*/ 22485 w 94487"/>
                <a:gd name="csY55" fmla="*/ 56655 h 109756"/>
                <a:gd name="csX56" fmla="*/ 28380 w 94487"/>
                <a:gd name="csY56" fmla="*/ 56607 h 109756"/>
                <a:gd name="csX57" fmla="*/ 32705 w 94487"/>
                <a:gd name="csY57" fmla="*/ 59493 h 109756"/>
                <a:gd name="csX58" fmla="*/ 37144 w 94487"/>
                <a:gd name="csY58" fmla="*/ 57369 h 109756"/>
                <a:gd name="csX59" fmla="*/ 38591 w 94487"/>
                <a:gd name="csY59" fmla="*/ 52702 h 109756"/>
                <a:gd name="csX60" fmla="*/ 43687 w 94487"/>
                <a:gd name="csY60" fmla="*/ 52940 h 109756"/>
                <a:gd name="csX61" fmla="*/ 48192 w 94487"/>
                <a:gd name="csY61" fmla="*/ 54759 h 109756"/>
                <a:gd name="csX62" fmla="*/ 51174 w 94487"/>
                <a:gd name="csY62" fmla="*/ 59122 h 109756"/>
                <a:gd name="csX63" fmla="*/ 56584 w 94487"/>
                <a:gd name="csY63" fmla="*/ 63399 h 109756"/>
                <a:gd name="csX64" fmla="*/ 58356 w 94487"/>
                <a:gd name="csY64" fmla="*/ 68342 h 109756"/>
                <a:gd name="csX65" fmla="*/ 58717 w 94487"/>
                <a:gd name="csY65" fmla="*/ 73467 h 109756"/>
                <a:gd name="csX66" fmla="*/ 61022 w 94487"/>
                <a:gd name="csY66" fmla="*/ 78543 h 109756"/>
                <a:gd name="csX67" fmla="*/ 65137 w 94487"/>
                <a:gd name="csY67" fmla="*/ 82277 h 109756"/>
                <a:gd name="csX68" fmla="*/ 68214 w 94487"/>
                <a:gd name="csY68" fmla="*/ 86021 h 109756"/>
                <a:gd name="csX69" fmla="*/ 70557 w 94487"/>
                <a:gd name="csY69" fmla="*/ 90392 h 109756"/>
                <a:gd name="csX70" fmla="*/ 70910 w 94487"/>
                <a:gd name="csY70" fmla="*/ 95298 h 109756"/>
                <a:gd name="csX71" fmla="*/ 71033 w 94487"/>
                <a:gd name="csY71" fmla="*/ 100137 h 109756"/>
                <a:gd name="csX72" fmla="*/ 68138 w 94487"/>
                <a:gd name="csY72" fmla="*/ 104223 h 109756"/>
                <a:gd name="csX73" fmla="*/ 72491 w 94487"/>
                <a:gd name="csY73" fmla="*/ 106709 h 109756"/>
                <a:gd name="csX74" fmla="*/ 76977 w 94487"/>
                <a:gd name="csY74" fmla="*/ 109328 h 10975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Lst>
              <a:rect l="l" t="t" r="r" b="b"/>
              <a:pathLst>
                <a:path w="94487" h="109756">
                  <a:moveTo>
                    <a:pt x="78606" y="109604"/>
                  </a:moveTo>
                  <a:lnTo>
                    <a:pt x="77206" y="104518"/>
                  </a:lnTo>
                  <a:lnTo>
                    <a:pt x="81539" y="102423"/>
                  </a:lnTo>
                  <a:lnTo>
                    <a:pt x="86235" y="104490"/>
                  </a:lnTo>
                  <a:lnTo>
                    <a:pt x="90426" y="102223"/>
                  </a:lnTo>
                  <a:lnTo>
                    <a:pt x="93865" y="98889"/>
                  </a:lnTo>
                  <a:lnTo>
                    <a:pt x="94017" y="93993"/>
                  </a:lnTo>
                  <a:lnTo>
                    <a:pt x="91883" y="89583"/>
                  </a:lnTo>
                  <a:lnTo>
                    <a:pt x="88388" y="86249"/>
                  </a:lnTo>
                  <a:lnTo>
                    <a:pt x="90550" y="81972"/>
                  </a:lnTo>
                  <a:lnTo>
                    <a:pt x="85797" y="78915"/>
                  </a:lnTo>
                  <a:lnTo>
                    <a:pt x="81091" y="77286"/>
                  </a:lnTo>
                  <a:lnTo>
                    <a:pt x="78739" y="71857"/>
                  </a:lnTo>
                  <a:lnTo>
                    <a:pt x="75748" y="67980"/>
                  </a:lnTo>
                  <a:lnTo>
                    <a:pt x="69509" y="62122"/>
                  </a:lnTo>
                  <a:lnTo>
                    <a:pt x="66252" y="57998"/>
                  </a:lnTo>
                  <a:lnTo>
                    <a:pt x="62527" y="54912"/>
                  </a:lnTo>
                  <a:lnTo>
                    <a:pt x="59442" y="51064"/>
                  </a:lnTo>
                  <a:lnTo>
                    <a:pt x="56184" y="47330"/>
                  </a:lnTo>
                  <a:lnTo>
                    <a:pt x="51926" y="44758"/>
                  </a:lnTo>
                  <a:lnTo>
                    <a:pt x="47582" y="42053"/>
                  </a:lnTo>
                  <a:lnTo>
                    <a:pt x="46068" y="37319"/>
                  </a:lnTo>
                  <a:lnTo>
                    <a:pt x="50840" y="36719"/>
                  </a:lnTo>
                  <a:lnTo>
                    <a:pt x="53793" y="32938"/>
                  </a:lnTo>
                  <a:lnTo>
                    <a:pt x="51002" y="28823"/>
                  </a:lnTo>
                  <a:lnTo>
                    <a:pt x="47269" y="25851"/>
                  </a:lnTo>
                  <a:lnTo>
                    <a:pt x="45973" y="20812"/>
                  </a:lnTo>
                  <a:lnTo>
                    <a:pt x="40972" y="20260"/>
                  </a:lnTo>
                  <a:lnTo>
                    <a:pt x="36286" y="21241"/>
                  </a:lnTo>
                  <a:lnTo>
                    <a:pt x="31714" y="19727"/>
                  </a:lnTo>
                  <a:lnTo>
                    <a:pt x="28571" y="15726"/>
                  </a:lnTo>
                  <a:lnTo>
                    <a:pt x="29095" y="10773"/>
                  </a:lnTo>
                  <a:lnTo>
                    <a:pt x="24827" y="8068"/>
                  </a:lnTo>
                  <a:lnTo>
                    <a:pt x="21303" y="4582"/>
                  </a:lnTo>
                  <a:lnTo>
                    <a:pt x="18036" y="1115"/>
                  </a:lnTo>
                  <a:lnTo>
                    <a:pt x="13388" y="-152"/>
                  </a:lnTo>
                  <a:lnTo>
                    <a:pt x="12474" y="4553"/>
                  </a:lnTo>
                  <a:lnTo>
                    <a:pt x="15188" y="8782"/>
                  </a:lnTo>
                  <a:lnTo>
                    <a:pt x="15807" y="13754"/>
                  </a:lnTo>
                  <a:lnTo>
                    <a:pt x="11740" y="16450"/>
                  </a:lnTo>
                  <a:lnTo>
                    <a:pt x="9502" y="12097"/>
                  </a:lnTo>
                  <a:lnTo>
                    <a:pt x="5387" y="15269"/>
                  </a:lnTo>
                  <a:lnTo>
                    <a:pt x="2958" y="19469"/>
                  </a:lnTo>
                  <a:lnTo>
                    <a:pt x="-119" y="23356"/>
                  </a:lnTo>
                  <a:lnTo>
                    <a:pt x="-471" y="28308"/>
                  </a:lnTo>
                  <a:lnTo>
                    <a:pt x="4168" y="29490"/>
                  </a:lnTo>
                  <a:lnTo>
                    <a:pt x="4396" y="34347"/>
                  </a:lnTo>
                  <a:lnTo>
                    <a:pt x="8483" y="38034"/>
                  </a:lnTo>
                  <a:lnTo>
                    <a:pt x="13312" y="37205"/>
                  </a:lnTo>
                  <a:lnTo>
                    <a:pt x="14579" y="41939"/>
                  </a:lnTo>
                  <a:lnTo>
                    <a:pt x="15283" y="46930"/>
                  </a:lnTo>
                  <a:lnTo>
                    <a:pt x="13750" y="51702"/>
                  </a:lnTo>
                  <a:lnTo>
                    <a:pt x="15788" y="56436"/>
                  </a:lnTo>
                  <a:lnTo>
                    <a:pt x="14483" y="61198"/>
                  </a:lnTo>
                  <a:lnTo>
                    <a:pt x="19313" y="60970"/>
                  </a:lnTo>
                  <a:lnTo>
                    <a:pt x="22485" y="56655"/>
                  </a:lnTo>
                  <a:lnTo>
                    <a:pt x="28380" y="56607"/>
                  </a:lnTo>
                  <a:lnTo>
                    <a:pt x="32705" y="59493"/>
                  </a:lnTo>
                  <a:lnTo>
                    <a:pt x="37144" y="57369"/>
                  </a:lnTo>
                  <a:lnTo>
                    <a:pt x="38591" y="52702"/>
                  </a:lnTo>
                  <a:lnTo>
                    <a:pt x="43687" y="52940"/>
                  </a:lnTo>
                  <a:lnTo>
                    <a:pt x="48192" y="54759"/>
                  </a:lnTo>
                  <a:lnTo>
                    <a:pt x="51174" y="59122"/>
                  </a:lnTo>
                  <a:lnTo>
                    <a:pt x="56584" y="63399"/>
                  </a:lnTo>
                  <a:lnTo>
                    <a:pt x="58356" y="68342"/>
                  </a:lnTo>
                  <a:lnTo>
                    <a:pt x="58717" y="73467"/>
                  </a:lnTo>
                  <a:lnTo>
                    <a:pt x="61022" y="78543"/>
                  </a:lnTo>
                  <a:lnTo>
                    <a:pt x="65137" y="82277"/>
                  </a:lnTo>
                  <a:lnTo>
                    <a:pt x="68214" y="86021"/>
                  </a:lnTo>
                  <a:lnTo>
                    <a:pt x="70557" y="90392"/>
                  </a:lnTo>
                  <a:lnTo>
                    <a:pt x="70910" y="95298"/>
                  </a:lnTo>
                  <a:lnTo>
                    <a:pt x="71033" y="100137"/>
                  </a:lnTo>
                  <a:lnTo>
                    <a:pt x="68138" y="104223"/>
                  </a:lnTo>
                  <a:lnTo>
                    <a:pt x="72491" y="106709"/>
                  </a:lnTo>
                  <a:lnTo>
                    <a:pt x="76977" y="109328"/>
                  </a:lnTo>
                  <a:close/>
                </a:path>
              </a:pathLst>
            </a:custGeom>
            <a:solidFill>
              <a:srgbClr val="E0E0E0"/>
            </a:solidFill>
            <a:ln w="3175" cap="flat">
              <a:solidFill>
                <a:srgbClr val="FFFFFF"/>
              </a:solidFill>
              <a:prstDash val="solid"/>
              <a:miter/>
            </a:ln>
          </p:spPr>
          <p:txBody>
            <a:bodyPr/>
            <a:lstStyle/>
            <a:p>
              <a:endParaRPr lang="en-US"/>
            </a:p>
          </p:txBody>
        </p:sp>
        <p:sp>
          <p:nvSpPr>
            <p:cNvPr id="67" name="Freeform: Shape 66">
              <a:extLst>
                <a:ext uri="{FF2B5EF4-FFF2-40B4-BE49-F238E27FC236}">
                  <a16:creationId xmlns:a16="http://schemas.microsoft.com/office/drawing/2014/main" id="{311364E8-6FE6-B514-E623-2154E7E92F50}"/>
                </a:ext>
              </a:extLst>
            </p:cNvPr>
            <p:cNvSpPr/>
            <p:nvPr/>
          </p:nvSpPr>
          <p:spPr>
            <a:xfrm>
              <a:off x="7012930" y="2546328"/>
              <a:ext cx="13373" cy="18468"/>
            </a:xfrm>
            <a:custGeom>
              <a:avLst/>
              <a:gdLst>
                <a:gd name="csX0" fmla="*/ 1053 w 13373"/>
                <a:gd name="csY0" fmla="*/ 18317 h 18468"/>
                <a:gd name="csX1" fmla="*/ 4596 w 13373"/>
                <a:gd name="csY1" fmla="*/ 14888 h 18468"/>
                <a:gd name="csX2" fmla="*/ 6835 w 13373"/>
                <a:gd name="csY2" fmla="*/ 10316 h 18468"/>
                <a:gd name="csX3" fmla="*/ 11264 w 13373"/>
                <a:gd name="csY3" fmla="*/ 8401 h 18468"/>
                <a:gd name="csX4" fmla="*/ 12902 w 13373"/>
                <a:gd name="csY4" fmla="*/ 3848 h 18468"/>
                <a:gd name="csX5" fmla="*/ 9635 w 13373"/>
                <a:gd name="csY5" fmla="*/ -152 h 18468"/>
                <a:gd name="csX6" fmla="*/ 4549 w 13373"/>
                <a:gd name="csY6" fmla="*/ 391 h 18468"/>
                <a:gd name="csX7" fmla="*/ 2758 w 13373"/>
                <a:gd name="csY7" fmla="*/ 4972 h 18468"/>
                <a:gd name="csX8" fmla="*/ 1129 w 13373"/>
                <a:gd name="csY8" fmla="*/ 9468 h 18468"/>
                <a:gd name="csX9" fmla="*/ -471 w 13373"/>
                <a:gd name="csY9" fmla="*/ 13954 h 184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3373" h="18468">
                  <a:moveTo>
                    <a:pt x="1053" y="18317"/>
                  </a:moveTo>
                  <a:lnTo>
                    <a:pt x="4596" y="14888"/>
                  </a:lnTo>
                  <a:lnTo>
                    <a:pt x="6835" y="10316"/>
                  </a:lnTo>
                  <a:lnTo>
                    <a:pt x="11264" y="8401"/>
                  </a:lnTo>
                  <a:lnTo>
                    <a:pt x="12902" y="3848"/>
                  </a:lnTo>
                  <a:lnTo>
                    <a:pt x="9635" y="-152"/>
                  </a:lnTo>
                  <a:lnTo>
                    <a:pt x="4549" y="391"/>
                  </a:lnTo>
                  <a:lnTo>
                    <a:pt x="2758" y="4972"/>
                  </a:lnTo>
                  <a:lnTo>
                    <a:pt x="1129" y="9468"/>
                  </a:lnTo>
                  <a:lnTo>
                    <a:pt x="-471" y="13954"/>
                  </a:lnTo>
                  <a:close/>
                </a:path>
              </a:pathLst>
            </a:custGeom>
            <a:solidFill>
              <a:srgbClr val="E0E0E0"/>
            </a:solidFill>
            <a:ln w="3175" cap="flat">
              <a:solidFill>
                <a:srgbClr val="FFFFFF"/>
              </a:solidFill>
              <a:prstDash val="solid"/>
              <a:miter/>
            </a:ln>
          </p:spPr>
          <p:txBody>
            <a:bodyPr/>
            <a:lstStyle/>
            <a:p>
              <a:endParaRPr lang="en-US"/>
            </a:p>
          </p:txBody>
        </p:sp>
        <p:sp>
          <p:nvSpPr>
            <p:cNvPr id="68" name="Freeform: Shape 67">
              <a:extLst>
                <a:ext uri="{FF2B5EF4-FFF2-40B4-BE49-F238E27FC236}">
                  <a16:creationId xmlns:a16="http://schemas.microsoft.com/office/drawing/2014/main" id="{A89E52AE-F7F7-3D31-6036-56AD3BD9E095}"/>
                </a:ext>
              </a:extLst>
            </p:cNvPr>
            <p:cNvSpPr/>
            <p:nvPr/>
          </p:nvSpPr>
          <p:spPr>
            <a:xfrm>
              <a:off x="6726399" y="2363506"/>
              <a:ext cx="76009" cy="32423"/>
            </a:xfrm>
            <a:custGeom>
              <a:avLst/>
              <a:gdLst>
                <a:gd name="csX0" fmla="*/ 51297 w 76009"/>
                <a:gd name="csY0" fmla="*/ 32271 h 32423"/>
                <a:gd name="csX1" fmla="*/ 55012 w 76009"/>
                <a:gd name="csY1" fmla="*/ 29137 h 32423"/>
                <a:gd name="csX2" fmla="*/ 59793 w 76009"/>
                <a:gd name="csY2" fmla="*/ 28851 h 32423"/>
                <a:gd name="csX3" fmla="*/ 64575 w 76009"/>
                <a:gd name="csY3" fmla="*/ 28099 h 32423"/>
                <a:gd name="csX4" fmla="*/ 68080 w 76009"/>
                <a:gd name="csY4" fmla="*/ 24822 h 32423"/>
                <a:gd name="csX5" fmla="*/ 69576 w 76009"/>
                <a:gd name="csY5" fmla="*/ 20289 h 32423"/>
                <a:gd name="csX6" fmla="*/ 70090 w 76009"/>
                <a:gd name="csY6" fmla="*/ 15517 h 32423"/>
                <a:gd name="csX7" fmla="*/ 75538 w 76009"/>
                <a:gd name="csY7" fmla="*/ 15650 h 32423"/>
                <a:gd name="csX8" fmla="*/ 75119 w 76009"/>
                <a:gd name="csY8" fmla="*/ 10897 h 32423"/>
                <a:gd name="csX9" fmla="*/ 72395 w 76009"/>
                <a:gd name="csY9" fmla="*/ 6887 h 32423"/>
                <a:gd name="csX10" fmla="*/ 70157 w 76009"/>
                <a:gd name="csY10" fmla="*/ 2429 h 32423"/>
                <a:gd name="csX11" fmla="*/ 65366 w 76009"/>
                <a:gd name="csY11" fmla="*/ 2810 h 32423"/>
                <a:gd name="csX12" fmla="*/ 60803 w 76009"/>
                <a:gd name="csY12" fmla="*/ 1401 h 32423"/>
                <a:gd name="csX13" fmla="*/ 56288 w 76009"/>
                <a:gd name="csY13" fmla="*/ -152 h 32423"/>
                <a:gd name="csX14" fmla="*/ 52278 w 76009"/>
                <a:gd name="csY14" fmla="*/ 2420 h 32423"/>
                <a:gd name="csX15" fmla="*/ 48002 w 76009"/>
                <a:gd name="csY15" fmla="*/ 4544 h 32423"/>
                <a:gd name="csX16" fmla="*/ 43296 w 76009"/>
                <a:gd name="csY16" fmla="*/ 3182 h 32423"/>
                <a:gd name="csX17" fmla="*/ 38734 w 76009"/>
                <a:gd name="csY17" fmla="*/ 4620 h 32423"/>
                <a:gd name="csX18" fmla="*/ 35609 w 76009"/>
                <a:gd name="csY18" fmla="*/ 8363 h 32423"/>
                <a:gd name="csX19" fmla="*/ 31428 w 76009"/>
                <a:gd name="csY19" fmla="*/ 10659 h 32423"/>
                <a:gd name="csX20" fmla="*/ 33686 w 76009"/>
                <a:gd name="csY20" fmla="*/ 14945 h 32423"/>
                <a:gd name="csX21" fmla="*/ 29209 w 76009"/>
                <a:gd name="csY21" fmla="*/ 16583 h 32423"/>
                <a:gd name="csX22" fmla="*/ 24389 w 76009"/>
                <a:gd name="csY22" fmla="*/ 16736 h 32423"/>
                <a:gd name="csX23" fmla="*/ 19436 w 76009"/>
                <a:gd name="csY23" fmla="*/ 18050 h 32423"/>
                <a:gd name="csX24" fmla="*/ 14197 w 76009"/>
                <a:gd name="csY24" fmla="*/ 19508 h 32423"/>
                <a:gd name="csX25" fmla="*/ 9302 w 76009"/>
                <a:gd name="csY25" fmla="*/ 17802 h 32423"/>
                <a:gd name="csX26" fmla="*/ 4539 w 76009"/>
                <a:gd name="csY26" fmla="*/ 18412 h 32423"/>
                <a:gd name="csX27" fmla="*/ -471 w 76009"/>
                <a:gd name="csY27" fmla="*/ 17745 h 32423"/>
                <a:gd name="csX28" fmla="*/ 386 w 76009"/>
                <a:gd name="csY28" fmla="*/ 22584 h 32423"/>
                <a:gd name="csX29" fmla="*/ 4139 w 76009"/>
                <a:gd name="csY29" fmla="*/ 25575 h 32423"/>
                <a:gd name="csX30" fmla="*/ 9196 w 76009"/>
                <a:gd name="csY30" fmla="*/ 25070 h 32423"/>
                <a:gd name="csX31" fmla="*/ 13530 w 76009"/>
                <a:gd name="csY31" fmla="*/ 27413 h 32423"/>
                <a:gd name="csX32" fmla="*/ 17474 w 76009"/>
                <a:gd name="csY32" fmla="*/ 24651 h 32423"/>
                <a:gd name="csX33" fmla="*/ 22570 w 76009"/>
                <a:gd name="csY33" fmla="*/ 24575 h 32423"/>
                <a:gd name="csX34" fmla="*/ 27313 w 76009"/>
                <a:gd name="csY34" fmla="*/ 25832 h 32423"/>
                <a:gd name="csX35" fmla="*/ 31390 w 76009"/>
                <a:gd name="csY35" fmla="*/ 28709 h 32423"/>
                <a:gd name="csX36" fmla="*/ 36191 w 76009"/>
                <a:gd name="csY36" fmla="*/ 29509 h 32423"/>
                <a:gd name="csX37" fmla="*/ 41001 w 76009"/>
                <a:gd name="csY37" fmla="*/ 30128 h 32423"/>
                <a:gd name="csX38" fmla="*/ 45935 w 76009"/>
                <a:gd name="csY38" fmla="*/ 30804 h 32423"/>
                <a:gd name="csX39" fmla="*/ 50659 w 76009"/>
                <a:gd name="csY39" fmla="*/ 31718 h 324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76009" h="32423">
                  <a:moveTo>
                    <a:pt x="51297" y="32271"/>
                  </a:moveTo>
                  <a:lnTo>
                    <a:pt x="55012" y="29137"/>
                  </a:lnTo>
                  <a:lnTo>
                    <a:pt x="59793" y="28851"/>
                  </a:lnTo>
                  <a:lnTo>
                    <a:pt x="64575" y="28099"/>
                  </a:lnTo>
                  <a:lnTo>
                    <a:pt x="68080" y="24822"/>
                  </a:lnTo>
                  <a:lnTo>
                    <a:pt x="69576" y="20289"/>
                  </a:lnTo>
                  <a:lnTo>
                    <a:pt x="70090" y="15517"/>
                  </a:lnTo>
                  <a:lnTo>
                    <a:pt x="75538" y="15650"/>
                  </a:lnTo>
                  <a:lnTo>
                    <a:pt x="75119" y="10897"/>
                  </a:lnTo>
                  <a:lnTo>
                    <a:pt x="72395" y="6887"/>
                  </a:lnTo>
                  <a:lnTo>
                    <a:pt x="70157" y="2429"/>
                  </a:lnTo>
                  <a:lnTo>
                    <a:pt x="65366" y="2810"/>
                  </a:lnTo>
                  <a:lnTo>
                    <a:pt x="60803" y="1401"/>
                  </a:lnTo>
                  <a:lnTo>
                    <a:pt x="56288" y="-152"/>
                  </a:lnTo>
                  <a:lnTo>
                    <a:pt x="52278" y="2420"/>
                  </a:lnTo>
                  <a:lnTo>
                    <a:pt x="48002" y="4544"/>
                  </a:lnTo>
                  <a:lnTo>
                    <a:pt x="43296" y="3182"/>
                  </a:lnTo>
                  <a:lnTo>
                    <a:pt x="38734" y="4620"/>
                  </a:lnTo>
                  <a:lnTo>
                    <a:pt x="35609" y="8363"/>
                  </a:lnTo>
                  <a:lnTo>
                    <a:pt x="31428" y="10659"/>
                  </a:lnTo>
                  <a:lnTo>
                    <a:pt x="33686" y="14945"/>
                  </a:lnTo>
                  <a:lnTo>
                    <a:pt x="29209" y="16583"/>
                  </a:lnTo>
                  <a:lnTo>
                    <a:pt x="24389" y="16736"/>
                  </a:lnTo>
                  <a:lnTo>
                    <a:pt x="19436" y="18050"/>
                  </a:lnTo>
                  <a:lnTo>
                    <a:pt x="14197" y="19508"/>
                  </a:lnTo>
                  <a:lnTo>
                    <a:pt x="9302" y="17802"/>
                  </a:lnTo>
                  <a:lnTo>
                    <a:pt x="4539" y="18412"/>
                  </a:lnTo>
                  <a:lnTo>
                    <a:pt x="-471" y="17745"/>
                  </a:lnTo>
                  <a:lnTo>
                    <a:pt x="386" y="22584"/>
                  </a:lnTo>
                  <a:lnTo>
                    <a:pt x="4139" y="25575"/>
                  </a:lnTo>
                  <a:lnTo>
                    <a:pt x="9196" y="25070"/>
                  </a:lnTo>
                  <a:lnTo>
                    <a:pt x="13530" y="27413"/>
                  </a:lnTo>
                  <a:lnTo>
                    <a:pt x="17474" y="24651"/>
                  </a:lnTo>
                  <a:lnTo>
                    <a:pt x="22570" y="24575"/>
                  </a:lnTo>
                  <a:lnTo>
                    <a:pt x="27313" y="25832"/>
                  </a:lnTo>
                  <a:lnTo>
                    <a:pt x="31390" y="28709"/>
                  </a:lnTo>
                  <a:lnTo>
                    <a:pt x="36191" y="29509"/>
                  </a:lnTo>
                  <a:lnTo>
                    <a:pt x="41001" y="30128"/>
                  </a:lnTo>
                  <a:lnTo>
                    <a:pt x="45935" y="30804"/>
                  </a:lnTo>
                  <a:lnTo>
                    <a:pt x="50659" y="31718"/>
                  </a:lnTo>
                  <a:close/>
                </a:path>
              </a:pathLst>
            </a:custGeom>
            <a:solidFill>
              <a:srgbClr val="E0E0E0"/>
            </a:solidFill>
            <a:ln w="3175" cap="flat">
              <a:solidFill>
                <a:srgbClr val="FFFFFF"/>
              </a:solidFill>
              <a:prstDash val="solid"/>
              <a:miter/>
            </a:ln>
          </p:spPr>
          <p:txBody>
            <a:bodyPr/>
            <a:lstStyle/>
            <a:p>
              <a:endParaRPr lang="en-US"/>
            </a:p>
          </p:txBody>
        </p:sp>
        <p:sp>
          <p:nvSpPr>
            <p:cNvPr id="69" name="Freeform: Shape 68">
              <a:extLst>
                <a:ext uri="{FF2B5EF4-FFF2-40B4-BE49-F238E27FC236}">
                  <a16:creationId xmlns:a16="http://schemas.microsoft.com/office/drawing/2014/main" id="{DFFFC2D6-175F-9AFD-4C33-5A82B519809B}"/>
                </a:ext>
              </a:extLst>
            </p:cNvPr>
            <p:cNvSpPr/>
            <p:nvPr/>
          </p:nvSpPr>
          <p:spPr>
            <a:xfrm>
              <a:off x="6828402" y="2253044"/>
              <a:ext cx="66779" cy="28584"/>
            </a:xfrm>
            <a:custGeom>
              <a:avLst/>
              <a:gdLst>
                <a:gd name="csX0" fmla="*/ 54002 w 66779"/>
                <a:gd name="csY0" fmla="*/ 28433 h 28584"/>
                <a:gd name="csX1" fmla="*/ 58413 w 66779"/>
                <a:gd name="csY1" fmla="*/ 26594 h 28584"/>
                <a:gd name="csX2" fmla="*/ 63423 w 66779"/>
                <a:gd name="csY2" fmla="*/ 27090 h 28584"/>
                <a:gd name="csX3" fmla="*/ 66195 w 66779"/>
                <a:gd name="csY3" fmla="*/ 23070 h 28584"/>
                <a:gd name="csX4" fmla="*/ 66309 w 66779"/>
                <a:gd name="csY4" fmla="*/ 18098 h 28584"/>
                <a:gd name="csX5" fmla="*/ 63089 w 66779"/>
                <a:gd name="csY5" fmla="*/ 14088 h 28584"/>
                <a:gd name="csX6" fmla="*/ 62308 w 66779"/>
                <a:gd name="csY6" fmla="*/ 9135 h 28584"/>
                <a:gd name="csX7" fmla="*/ 58308 w 66779"/>
                <a:gd name="csY7" fmla="*/ 6239 h 28584"/>
                <a:gd name="csX8" fmla="*/ 53231 w 66779"/>
                <a:gd name="csY8" fmla="*/ 5382 h 28584"/>
                <a:gd name="csX9" fmla="*/ 47964 w 66779"/>
                <a:gd name="csY9" fmla="*/ 5858 h 28584"/>
                <a:gd name="csX10" fmla="*/ 44134 w 66779"/>
                <a:gd name="csY10" fmla="*/ 2572 h 28584"/>
                <a:gd name="csX11" fmla="*/ 39496 w 66779"/>
                <a:gd name="csY11" fmla="*/ 1439 h 28584"/>
                <a:gd name="csX12" fmla="*/ 34791 w 66779"/>
                <a:gd name="csY12" fmla="*/ -152 h 28584"/>
                <a:gd name="csX13" fmla="*/ 30181 w 66779"/>
                <a:gd name="csY13" fmla="*/ 1229 h 28584"/>
                <a:gd name="csX14" fmla="*/ 28962 w 66779"/>
                <a:gd name="csY14" fmla="*/ 6230 h 28584"/>
                <a:gd name="csX15" fmla="*/ 28142 w 66779"/>
                <a:gd name="csY15" fmla="*/ 11354 h 28584"/>
                <a:gd name="csX16" fmla="*/ 23704 w 66779"/>
                <a:gd name="csY16" fmla="*/ 13107 h 28584"/>
                <a:gd name="csX17" fmla="*/ 19141 w 66779"/>
                <a:gd name="csY17" fmla="*/ 10707 h 28584"/>
                <a:gd name="csX18" fmla="*/ 14883 w 66779"/>
                <a:gd name="csY18" fmla="*/ 6811 h 28584"/>
                <a:gd name="csX19" fmla="*/ 8444 w 66779"/>
                <a:gd name="csY19" fmla="*/ 4858 h 28584"/>
                <a:gd name="csX20" fmla="*/ 3739 w 66779"/>
                <a:gd name="csY20" fmla="*/ 6678 h 28584"/>
                <a:gd name="csX21" fmla="*/ 2234 w 66779"/>
                <a:gd name="csY21" fmla="*/ 11688 h 28584"/>
                <a:gd name="csX22" fmla="*/ -471 w 66779"/>
                <a:gd name="csY22" fmla="*/ 16183 h 28584"/>
                <a:gd name="csX23" fmla="*/ -376 w 66779"/>
                <a:gd name="csY23" fmla="*/ 21584 h 28584"/>
                <a:gd name="csX24" fmla="*/ 4387 w 66779"/>
                <a:gd name="csY24" fmla="*/ 21079 h 28584"/>
                <a:gd name="csX25" fmla="*/ 9063 w 66779"/>
                <a:gd name="csY25" fmla="*/ 19517 h 28584"/>
                <a:gd name="csX26" fmla="*/ 14816 w 66779"/>
                <a:gd name="csY26" fmla="*/ 20012 h 28584"/>
                <a:gd name="csX27" fmla="*/ 20208 w 66779"/>
                <a:gd name="csY27" fmla="*/ 20594 h 28584"/>
                <a:gd name="csX28" fmla="*/ 25494 w 66779"/>
                <a:gd name="csY28" fmla="*/ 20174 h 28584"/>
                <a:gd name="csX29" fmla="*/ 30828 w 66779"/>
                <a:gd name="csY29" fmla="*/ 21165 h 28584"/>
                <a:gd name="csX30" fmla="*/ 35962 w 66779"/>
                <a:gd name="csY30" fmla="*/ 19612 h 28584"/>
                <a:gd name="csX31" fmla="*/ 39953 w 66779"/>
                <a:gd name="csY31" fmla="*/ 22279 h 28584"/>
                <a:gd name="csX32" fmla="*/ 45211 w 66779"/>
                <a:gd name="csY32" fmla="*/ 23804 h 28584"/>
                <a:gd name="csX33" fmla="*/ 49650 w 66779"/>
                <a:gd name="csY33" fmla="*/ 26128 h 28584"/>
                <a:gd name="csX34" fmla="*/ 54002 w 66779"/>
                <a:gd name="csY34" fmla="*/ 28433 h 2858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Lst>
              <a:rect l="l" t="t" r="r" b="b"/>
              <a:pathLst>
                <a:path w="66779" h="28584">
                  <a:moveTo>
                    <a:pt x="54002" y="28433"/>
                  </a:moveTo>
                  <a:lnTo>
                    <a:pt x="58413" y="26594"/>
                  </a:lnTo>
                  <a:lnTo>
                    <a:pt x="63423" y="27090"/>
                  </a:lnTo>
                  <a:lnTo>
                    <a:pt x="66195" y="23070"/>
                  </a:lnTo>
                  <a:lnTo>
                    <a:pt x="66309" y="18098"/>
                  </a:lnTo>
                  <a:lnTo>
                    <a:pt x="63089" y="14088"/>
                  </a:lnTo>
                  <a:lnTo>
                    <a:pt x="62308" y="9135"/>
                  </a:lnTo>
                  <a:lnTo>
                    <a:pt x="58308" y="6239"/>
                  </a:lnTo>
                  <a:lnTo>
                    <a:pt x="53231" y="5382"/>
                  </a:lnTo>
                  <a:lnTo>
                    <a:pt x="47964" y="5858"/>
                  </a:lnTo>
                  <a:lnTo>
                    <a:pt x="44134" y="2572"/>
                  </a:lnTo>
                  <a:lnTo>
                    <a:pt x="39496" y="1439"/>
                  </a:lnTo>
                  <a:lnTo>
                    <a:pt x="34791" y="-152"/>
                  </a:lnTo>
                  <a:lnTo>
                    <a:pt x="30181" y="1229"/>
                  </a:lnTo>
                  <a:lnTo>
                    <a:pt x="28962" y="6230"/>
                  </a:lnTo>
                  <a:lnTo>
                    <a:pt x="28142" y="11354"/>
                  </a:lnTo>
                  <a:lnTo>
                    <a:pt x="23704" y="13107"/>
                  </a:lnTo>
                  <a:lnTo>
                    <a:pt x="19141" y="10707"/>
                  </a:lnTo>
                  <a:lnTo>
                    <a:pt x="14883" y="6811"/>
                  </a:lnTo>
                  <a:lnTo>
                    <a:pt x="8444" y="4858"/>
                  </a:lnTo>
                  <a:lnTo>
                    <a:pt x="3739" y="6678"/>
                  </a:lnTo>
                  <a:lnTo>
                    <a:pt x="2234" y="11688"/>
                  </a:lnTo>
                  <a:lnTo>
                    <a:pt x="-471" y="16183"/>
                  </a:lnTo>
                  <a:lnTo>
                    <a:pt x="-376" y="21584"/>
                  </a:lnTo>
                  <a:lnTo>
                    <a:pt x="4387" y="21079"/>
                  </a:lnTo>
                  <a:lnTo>
                    <a:pt x="9063" y="19517"/>
                  </a:lnTo>
                  <a:lnTo>
                    <a:pt x="14816" y="20012"/>
                  </a:lnTo>
                  <a:lnTo>
                    <a:pt x="20208" y="20594"/>
                  </a:lnTo>
                  <a:lnTo>
                    <a:pt x="25494" y="20174"/>
                  </a:lnTo>
                  <a:lnTo>
                    <a:pt x="30828" y="21165"/>
                  </a:lnTo>
                  <a:lnTo>
                    <a:pt x="35962" y="19612"/>
                  </a:lnTo>
                  <a:lnTo>
                    <a:pt x="39953" y="22279"/>
                  </a:lnTo>
                  <a:lnTo>
                    <a:pt x="45211" y="23804"/>
                  </a:lnTo>
                  <a:lnTo>
                    <a:pt x="49650" y="26128"/>
                  </a:lnTo>
                  <a:lnTo>
                    <a:pt x="54002" y="28433"/>
                  </a:lnTo>
                  <a:close/>
                </a:path>
              </a:pathLst>
            </a:custGeom>
            <a:solidFill>
              <a:srgbClr val="E0E0E0"/>
            </a:solidFill>
            <a:ln w="3175" cap="flat">
              <a:solidFill>
                <a:srgbClr val="FFFFFF"/>
              </a:solidFill>
              <a:prstDash val="solid"/>
              <a:miter/>
            </a:ln>
          </p:spPr>
          <p:txBody>
            <a:bodyPr/>
            <a:lstStyle/>
            <a:p>
              <a:endParaRPr lang="en-US"/>
            </a:p>
          </p:txBody>
        </p:sp>
        <p:sp>
          <p:nvSpPr>
            <p:cNvPr id="70" name="Freeform: Shape 69">
              <a:extLst>
                <a:ext uri="{FF2B5EF4-FFF2-40B4-BE49-F238E27FC236}">
                  <a16:creationId xmlns:a16="http://schemas.microsoft.com/office/drawing/2014/main" id="{61B221DB-44D8-E050-6F80-131C3C76F513}"/>
                </a:ext>
              </a:extLst>
            </p:cNvPr>
            <p:cNvSpPr/>
            <p:nvPr/>
          </p:nvSpPr>
          <p:spPr>
            <a:xfrm>
              <a:off x="6829936" y="2272875"/>
              <a:ext cx="56073" cy="30260"/>
            </a:xfrm>
            <a:custGeom>
              <a:avLst/>
              <a:gdLst>
                <a:gd name="csX0" fmla="*/ -204 w 56073"/>
                <a:gd name="csY0" fmla="*/ 13316 h 30260"/>
                <a:gd name="csX1" fmla="*/ 529 w 56073"/>
                <a:gd name="csY1" fmla="*/ 8554 h 30260"/>
                <a:gd name="csX2" fmla="*/ -471 w 56073"/>
                <a:gd name="csY2" fmla="*/ 13231 h 30260"/>
                <a:gd name="csX3" fmla="*/ 34514 w 56073"/>
                <a:gd name="csY3" fmla="*/ 30109 h 30260"/>
                <a:gd name="csX4" fmla="*/ 38972 w 56073"/>
                <a:gd name="csY4" fmla="*/ 28433 h 30260"/>
                <a:gd name="csX5" fmla="*/ 42877 w 56073"/>
                <a:gd name="csY5" fmla="*/ 25642 h 30260"/>
                <a:gd name="csX6" fmla="*/ 47849 w 56073"/>
                <a:gd name="csY6" fmla="*/ 26947 h 30260"/>
                <a:gd name="csX7" fmla="*/ 46106 w 56073"/>
                <a:gd name="csY7" fmla="*/ 22289 h 30260"/>
                <a:gd name="csX8" fmla="*/ 47030 w 56073"/>
                <a:gd name="csY8" fmla="*/ 17507 h 30260"/>
                <a:gd name="csX9" fmla="*/ 51031 w 56073"/>
                <a:gd name="csY9" fmla="*/ 14898 h 30260"/>
                <a:gd name="csX10" fmla="*/ 55602 w 56073"/>
                <a:gd name="csY10" fmla="*/ 13221 h 30260"/>
                <a:gd name="csX11" fmla="*/ 52897 w 56073"/>
                <a:gd name="csY11" fmla="*/ 8840 h 30260"/>
                <a:gd name="csX12" fmla="*/ 48611 w 56073"/>
                <a:gd name="csY12" fmla="*/ 6649 h 30260"/>
                <a:gd name="csX13" fmla="*/ 44258 w 56073"/>
                <a:gd name="csY13" fmla="*/ 4077 h 30260"/>
                <a:gd name="csX14" fmla="*/ 39467 w 56073"/>
                <a:gd name="csY14" fmla="*/ 2896 h 30260"/>
                <a:gd name="csX15" fmla="*/ 35286 w 56073"/>
                <a:gd name="csY15" fmla="*/ 267 h 30260"/>
                <a:gd name="csX16" fmla="*/ 30599 w 56073"/>
                <a:gd name="csY16" fmla="*/ 1620 h 30260"/>
                <a:gd name="csX17" fmla="*/ 25656 w 56073"/>
                <a:gd name="csY17" fmla="*/ 791 h 30260"/>
                <a:gd name="csX18" fmla="*/ 20579 w 56073"/>
                <a:gd name="csY18" fmla="*/ 219 h 30260"/>
                <a:gd name="csX19" fmla="*/ 15455 w 56073"/>
                <a:gd name="csY19" fmla="*/ 381 h 30260"/>
                <a:gd name="csX20" fmla="*/ 10102 w 56073"/>
                <a:gd name="csY20" fmla="*/ -152 h 30260"/>
                <a:gd name="csX21" fmla="*/ 5101 w 56073"/>
                <a:gd name="csY21" fmla="*/ 810 h 30260"/>
                <a:gd name="csX22" fmla="*/ 586 w 56073"/>
                <a:gd name="csY22" fmla="*/ 2791 h 30260"/>
                <a:gd name="csX23" fmla="*/ -52 w 56073"/>
                <a:gd name="csY23" fmla="*/ 7944 h 30260"/>
                <a:gd name="csX24" fmla="*/ 1634 w 56073"/>
                <a:gd name="csY24" fmla="*/ 12545 h 30260"/>
                <a:gd name="csX25" fmla="*/ 6358 w 56073"/>
                <a:gd name="csY25" fmla="*/ 14488 h 30260"/>
                <a:gd name="csX26" fmla="*/ 10921 w 56073"/>
                <a:gd name="csY26" fmla="*/ 16336 h 30260"/>
                <a:gd name="csX27" fmla="*/ 16293 w 56073"/>
                <a:gd name="csY27" fmla="*/ 17050 h 30260"/>
                <a:gd name="csX28" fmla="*/ 17560 w 56073"/>
                <a:gd name="csY28" fmla="*/ 21956 h 30260"/>
                <a:gd name="csX29" fmla="*/ 21665 w 56073"/>
                <a:gd name="csY29" fmla="*/ 25194 h 30260"/>
                <a:gd name="csX30" fmla="*/ 26275 w 56073"/>
                <a:gd name="csY30" fmla="*/ 28042 h 30260"/>
                <a:gd name="csX31" fmla="*/ 30904 w 56073"/>
                <a:gd name="csY31" fmla="*/ 29776 h 302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Lst>
              <a:rect l="l" t="t" r="r" b="b"/>
              <a:pathLst>
                <a:path w="56073" h="30260">
                  <a:moveTo>
                    <a:pt x="-204" y="13316"/>
                  </a:moveTo>
                  <a:lnTo>
                    <a:pt x="529" y="8554"/>
                  </a:lnTo>
                  <a:lnTo>
                    <a:pt x="-471" y="13231"/>
                  </a:lnTo>
                  <a:close/>
                  <a:moveTo>
                    <a:pt x="34514" y="30109"/>
                  </a:moveTo>
                  <a:lnTo>
                    <a:pt x="38972" y="28433"/>
                  </a:lnTo>
                  <a:lnTo>
                    <a:pt x="42877" y="25642"/>
                  </a:lnTo>
                  <a:lnTo>
                    <a:pt x="47849" y="26947"/>
                  </a:lnTo>
                  <a:lnTo>
                    <a:pt x="46106" y="22289"/>
                  </a:lnTo>
                  <a:lnTo>
                    <a:pt x="47030" y="17507"/>
                  </a:lnTo>
                  <a:lnTo>
                    <a:pt x="51031" y="14898"/>
                  </a:lnTo>
                  <a:lnTo>
                    <a:pt x="55602" y="13221"/>
                  </a:lnTo>
                  <a:lnTo>
                    <a:pt x="52897" y="8840"/>
                  </a:lnTo>
                  <a:lnTo>
                    <a:pt x="48611" y="6649"/>
                  </a:lnTo>
                  <a:lnTo>
                    <a:pt x="44258" y="4077"/>
                  </a:lnTo>
                  <a:lnTo>
                    <a:pt x="39467" y="2896"/>
                  </a:lnTo>
                  <a:lnTo>
                    <a:pt x="35286" y="267"/>
                  </a:lnTo>
                  <a:lnTo>
                    <a:pt x="30599" y="1620"/>
                  </a:lnTo>
                  <a:lnTo>
                    <a:pt x="25656" y="791"/>
                  </a:lnTo>
                  <a:lnTo>
                    <a:pt x="20579" y="219"/>
                  </a:lnTo>
                  <a:lnTo>
                    <a:pt x="15455" y="381"/>
                  </a:lnTo>
                  <a:lnTo>
                    <a:pt x="10102" y="-152"/>
                  </a:lnTo>
                  <a:lnTo>
                    <a:pt x="5101" y="810"/>
                  </a:lnTo>
                  <a:lnTo>
                    <a:pt x="586" y="2791"/>
                  </a:lnTo>
                  <a:lnTo>
                    <a:pt x="-52" y="7944"/>
                  </a:lnTo>
                  <a:lnTo>
                    <a:pt x="1634" y="12545"/>
                  </a:lnTo>
                  <a:lnTo>
                    <a:pt x="6358" y="14488"/>
                  </a:lnTo>
                  <a:lnTo>
                    <a:pt x="10921" y="16336"/>
                  </a:lnTo>
                  <a:lnTo>
                    <a:pt x="16293" y="17050"/>
                  </a:lnTo>
                  <a:lnTo>
                    <a:pt x="17560" y="21956"/>
                  </a:lnTo>
                  <a:lnTo>
                    <a:pt x="21665" y="25194"/>
                  </a:lnTo>
                  <a:lnTo>
                    <a:pt x="26275" y="28042"/>
                  </a:lnTo>
                  <a:lnTo>
                    <a:pt x="30904" y="29776"/>
                  </a:lnTo>
                  <a:close/>
                </a:path>
              </a:pathLst>
            </a:custGeom>
            <a:solidFill>
              <a:srgbClr val="E0E0E0"/>
            </a:solidFill>
            <a:ln w="3175" cap="flat">
              <a:solidFill>
                <a:srgbClr val="FFFFFF"/>
              </a:solidFill>
              <a:prstDash val="solid"/>
              <a:miter/>
            </a:ln>
          </p:spPr>
          <p:txBody>
            <a:bodyPr/>
            <a:lstStyle/>
            <a:p>
              <a:endParaRPr lang="en-US"/>
            </a:p>
          </p:txBody>
        </p:sp>
        <p:sp>
          <p:nvSpPr>
            <p:cNvPr id="71" name="Freeform: Shape 70">
              <a:extLst>
                <a:ext uri="{FF2B5EF4-FFF2-40B4-BE49-F238E27FC236}">
                  <a16:creationId xmlns:a16="http://schemas.microsoft.com/office/drawing/2014/main" id="{BCE17396-BD2A-5C09-812B-D1927D2983B3}"/>
                </a:ext>
              </a:extLst>
            </p:cNvPr>
            <p:cNvSpPr/>
            <p:nvPr/>
          </p:nvSpPr>
          <p:spPr>
            <a:xfrm>
              <a:off x="6498714" y="2878370"/>
              <a:ext cx="46891" cy="53216"/>
            </a:xfrm>
            <a:custGeom>
              <a:avLst/>
              <a:gdLst>
                <a:gd name="csX0" fmla="*/ 43677 w 46891"/>
                <a:gd name="csY0" fmla="*/ 53064 h 53216"/>
                <a:gd name="csX1" fmla="*/ 44334 w 46891"/>
                <a:gd name="csY1" fmla="*/ 47587 h 53216"/>
                <a:gd name="csX2" fmla="*/ 45334 w 46891"/>
                <a:gd name="csY2" fmla="*/ 42910 h 53216"/>
                <a:gd name="csX3" fmla="*/ 46420 w 46891"/>
                <a:gd name="csY3" fmla="*/ 38024 h 53216"/>
                <a:gd name="csX4" fmla="*/ 44087 w 46891"/>
                <a:gd name="csY4" fmla="*/ 33329 h 53216"/>
                <a:gd name="csX5" fmla="*/ 40629 w 46891"/>
                <a:gd name="csY5" fmla="*/ 28794 h 53216"/>
                <a:gd name="csX6" fmla="*/ 35914 w 46891"/>
                <a:gd name="csY6" fmla="*/ 27585 h 53216"/>
                <a:gd name="csX7" fmla="*/ 35466 w 46891"/>
                <a:gd name="csY7" fmla="*/ 22251 h 53216"/>
                <a:gd name="csX8" fmla="*/ 36238 w 46891"/>
                <a:gd name="csY8" fmla="*/ 17288 h 53216"/>
                <a:gd name="csX9" fmla="*/ 34609 w 46891"/>
                <a:gd name="csY9" fmla="*/ 12450 h 53216"/>
                <a:gd name="csX10" fmla="*/ 29704 w 46891"/>
                <a:gd name="csY10" fmla="*/ 14802 h 53216"/>
                <a:gd name="csX11" fmla="*/ 24770 w 46891"/>
                <a:gd name="csY11" fmla="*/ 14450 h 53216"/>
                <a:gd name="csX12" fmla="*/ 24065 w 46891"/>
                <a:gd name="csY12" fmla="*/ 9726 h 53216"/>
                <a:gd name="csX13" fmla="*/ 22808 w 46891"/>
                <a:gd name="csY13" fmla="*/ 4754 h 53216"/>
                <a:gd name="csX14" fmla="*/ 20636 w 46891"/>
                <a:gd name="csY14" fmla="*/ 419 h 53216"/>
                <a:gd name="csX15" fmla="*/ 15759 w 46891"/>
                <a:gd name="csY15" fmla="*/ -152 h 53216"/>
                <a:gd name="csX16" fmla="*/ 12644 w 46891"/>
                <a:gd name="csY16" fmla="*/ 4563 h 53216"/>
                <a:gd name="csX17" fmla="*/ 9739 w 46891"/>
                <a:gd name="csY17" fmla="*/ 9363 h 53216"/>
                <a:gd name="csX18" fmla="*/ 6091 w 46891"/>
                <a:gd name="csY18" fmla="*/ 12907 h 53216"/>
                <a:gd name="csX19" fmla="*/ 2320 w 46891"/>
                <a:gd name="csY19" fmla="*/ 16231 h 53216"/>
                <a:gd name="csX20" fmla="*/ -471 w 46891"/>
                <a:gd name="csY20" fmla="*/ 20260 h 53216"/>
                <a:gd name="csX21" fmla="*/ 4462 w 46891"/>
                <a:gd name="csY21" fmla="*/ 24670 h 53216"/>
                <a:gd name="csX22" fmla="*/ 7853 w 46891"/>
                <a:gd name="csY22" fmla="*/ 28556 h 53216"/>
                <a:gd name="csX23" fmla="*/ 12416 w 46891"/>
                <a:gd name="csY23" fmla="*/ 30728 h 53216"/>
                <a:gd name="csX24" fmla="*/ 16274 w 46891"/>
                <a:gd name="csY24" fmla="*/ 34176 h 53216"/>
                <a:gd name="csX25" fmla="*/ 21227 w 46891"/>
                <a:gd name="csY25" fmla="*/ 38881 h 53216"/>
                <a:gd name="csX26" fmla="*/ 24455 w 46891"/>
                <a:gd name="csY26" fmla="*/ 42453 h 53216"/>
                <a:gd name="csX27" fmla="*/ 28809 w 46891"/>
                <a:gd name="csY27" fmla="*/ 45473 h 53216"/>
                <a:gd name="csX28" fmla="*/ 33457 w 46891"/>
                <a:gd name="csY28" fmla="*/ 48273 h 53216"/>
                <a:gd name="csX29" fmla="*/ 39839 w 46891"/>
                <a:gd name="csY29" fmla="*/ 51073 h 532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Lst>
              <a:rect l="l" t="t" r="r" b="b"/>
              <a:pathLst>
                <a:path w="46891" h="53216">
                  <a:moveTo>
                    <a:pt x="43677" y="53064"/>
                  </a:moveTo>
                  <a:lnTo>
                    <a:pt x="44334" y="47587"/>
                  </a:lnTo>
                  <a:lnTo>
                    <a:pt x="45334" y="42910"/>
                  </a:lnTo>
                  <a:lnTo>
                    <a:pt x="46420" y="38024"/>
                  </a:lnTo>
                  <a:lnTo>
                    <a:pt x="44087" y="33329"/>
                  </a:lnTo>
                  <a:lnTo>
                    <a:pt x="40629" y="28794"/>
                  </a:lnTo>
                  <a:lnTo>
                    <a:pt x="35914" y="27585"/>
                  </a:lnTo>
                  <a:lnTo>
                    <a:pt x="35466" y="22251"/>
                  </a:lnTo>
                  <a:lnTo>
                    <a:pt x="36238" y="17288"/>
                  </a:lnTo>
                  <a:lnTo>
                    <a:pt x="34609" y="12450"/>
                  </a:lnTo>
                  <a:lnTo>
                    <a:pt x="29704" y="14802"/>
                  </a:lnTo>
                  <a:lnTo>
                    <a:pt x="24770" y="14450"/>
                  </a:lnTo>
                  <a:lnTo>
                    <a:pt x="24065" y="9726"/>
                  </a:lnTo>
                  <a:lnTo>
                    <a:pt x="22808" y="4754"/>
                  </a:lnTo>
                  <a:lnTo>
                    <a:pt x="20636" y="419"/>
                  </a:lnTo>
                  <a:lnTo>
                    <a:pt x="15759" y="-152"/>
                  </a:lnTo>
                  <a:lnTo>
                    <a:pt x="12644" y="4563"/>
                  </a:lnTo>
                  <a:lnTo>
                    <a:pt x="9739" y="9363"/>
                  </a:lnTo>
                  <a:lnTo>
                    <a:pt x="6091" y="12907"/>
                  </a:lnTo>
                  <a:lnTo>
                    <a:pt x="2320" y="16231"/>
                  </a:lnTo>
                  <a:lnTo>
                    <a:pt x="-471" y="20260"/>
                  </a:lnTo>
                  <a:lnTo>
                    <a:pt x="4462" y="24670"/>
                  </a:lnTo>
                  <a:lnTo>
                    <a:pt x="7853" y="28556"/>
                  </a:lnTo>
                  <a:lnTo>
                    <a:pt x="12416" y="30728"/>
                  </a:lnTo>
                  <a:lnTo>
                    <a:pt x="16274" y="34176"/>
                  </a:lnTo>
                  <a:lnTo>
                    <a:pt x="21227" y="38881"/>
                  </a:lnTo>
                  <a:lnTo>
                    <a:pt x="24455" y="42453"/>
                  </a:lnTo>
                  <a:lnTo>
                    <a:pt x="28809" y="45473"/>
                  </a:lnTo>
                  <a:lnTo>
                    <a:pt x="33457" y="48273"/>
                  </a:lnTo>
                  <a:lnTo>
                    <a:pt x="39839" y="51073"/>
                  </a:lnTo>
                  <a:close/>
                </a:path>
              </a:pathLst>
            </a:custGeom>
            <a:solidFill>
              <a:srgbClr val="E0E0E0"/>
            </a:solidFill>
            <a:ln w="3175" cap="flat">
              <a:solidFill>
                <a:srgbClr val="FFFFFF"/>
              </a:solidFill>
              <a:prstDash val="solid"/>
              <a:miter/>
            </a:ln>
          </p:spPr>
          <p:txBody>
            <a:bodyPr/>
            <a:lstStyle/>
            <a:p>
              <a:endParaRPr lang="en-US"/>
            </a:p>
          </p:txBody>
        </p:sp>
        <p:sp>
          <p:nvSpPr>
            <p:cNvPr id="72" name="Freeform: Shape 71">
              <a:extLst>
                <a:ext uri="{FF2B5EF4-FFF2-40B4-BE49-F238E27FC236}">
                  <a16:creationId xmlns:a16="http://schemas.microsoft.com/office/drawing/2014/main" id="{A6213939-D16E-C4EF-30DD-6CAFC04DFA78}"/>
                </a:ext>
              </a:extLst>
            </p:cNvPr>
            <p:cNvSpPr/>
            <p:nvPr/>
          </p:nvSpPr>
          <p:spPr>
            <a:xfrm>
              <a:off x="6800132" y="2356904"/>
              <a:ext cx="55407" cy="22145"/>
            </a:xfrm>
            <a:custGeom>
              <a:avLst/>
              <a:gdLst>
                <a:gd name="csX0" fmla="*/ 13903 w 55407"/>
                <a:gd name="csY0" fmla="*/ 21994 h 22145"/>
                <a:gd name="csX1" fmla="*/ 18846 w 55407"/>
                <a:gd name="csY1" fmla="*/ 20851 h 22145"/>
                <a:gd name="csX2" fmla="*/ 22789 w 55407"/>
                <a:gd name="csY2" fmla="*/ 17841 h 22145"/>
                <a:gd name="csX3" fmla="*/ 27133 w 55407"/>
                <a:gd name="csY3" fmla="*/ 15631 h 22145"/>
                <a:gd name="csX4" fmla="*/ 32343 w 55407"/>
                <a:gd name="csY4" fmla="*/ 15555 h 22145"/>
                <a:gd name="csX5" fmla="*/ 35581 w 55407"/>
                <a:gd name="csY5" fmla="*/ 11859 h 22145"/>
                <a:gd name="csX6" fmla="*/ 40687 w 55407"/>
                <a:gd name="csY6" fmla="*/ 12078 h 22145"/>
                <a:gd name="csX7" fmla="*/ 45620 w 55407"/>
                <a:gd name="csY7" fmla="*/ 12307 h 22145"/>
                <a:gd name="csX8" fmla="*/ 50269 w 55407"/>
                <a:gd name="csY8" fmla="*/ 13955 h 22145"/>
                <a:gd name="csX9" fmla="*/ 53165 w 55407"/>
                <a:gd name="csY9" fmla="*/ 10145 h 22145"/>
                <a:gd name="csX10" fmla="*/ 54936 w 55407"/>
                <a:gd name="csY10" fmla="*/ 5325 h 22145"/>
                <a:gd name="csX11" fmla="*/ 50402 w 55407"/>
                <a:gd name="csY11" fmla="*/ 3668 h 22145"/>
                <a:gd name="csX12" fmla="*/ 46202 w 55407"/>
                <a:gd name="csY12" fmla="*/ 1182 h 22145"/>
                <a:gd name="csX13" fmla="*/ 41315 w 55407"/>
                <a:gd name="csY13" fmla="*/ 762 h 22145"/>
                <a:gd name="csX14" fmla="*/ 36581 w 55407"/>
                <a:gd name="csY14" fmla="*/ 1477 h 22145"/>
                <a:gd name="csX15" fmla="*/ 31771 w 55407"/>
                <a:gd name="csY15" fmla="*/ 1791 h 22145"/>
                <a:gd name="csX16" fmla="*/ 27313 w 55407"/>
                <a:gd name="csY16" fmla="*/ 3611 h 22145"/>
                <a:gd name="csX17" fmla="*/ 24371 w 55407"/>
                <a:gd name="csY17" fmla="*/ -152 h 22145"/>
                <a:gd name="csX18" fmla="*/ 19713 w 55407"/>
                <a:gd name="csY18" fmla="*/ 962 h 22145"/>
                <a:gd name="csX19" fmla="*/ 14922 w 55407"/>
                <a:gd name="csY19" fmla="*/ -28 h 22145"/>
                <a:gd name="csX20" fmla="*/ 11026 w 55407"/>
                <a:gd name="csY20" fmla="*/ 2801 h 22145"/>
                <a:gd name="csX21" fmla="*/ 8445 w 55407"/>
                <a:gd name="csY21" fmla="*/ 6868 h 22145"/>
                <a:gd name="csX22" fmla="*/ 3863 w 55407"/>
                <a:gd name="csY22" fmla="*/ 8306 h 22145"/>
                <a:gd name="csX23" fmla="*/ -471 w 55407"/>
                <a:gd name="csY23" fmla="*/ 10326 h 22145"/>
                <a:gd name="csX24" fmla="*/ -461 w 55407"/>
                <a:gd name="csY24" fmla="*/ 15260 h 22145"/>
                <a:gd name="csX25" fmla="*/ 3139 w 55407"/>
                <a:gd name="csY25" fmla="*/ 18641 h 22145"/>
                <a:gd name="csX26" fmla="*/ 7226 w 55407"/>
                <a:gd name="csY26" fmla="*/ 21127 h 22145"/>
                <a:gd name="csX27" fmla="*/ 12760 w 55407"/>
                <a:gd name="csY27" fmla="*/ 21880 h 2214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55407" h="22145">
                  <a:moveTo>
                    <a:pt x="13903" y="21994"/>
                  </a:moveTo>
                  <a:lnTo>
                    <a:pt x="18846" y="20851"/>
                  </a:lnTo>
                  <a:lnTo>
                    <a:pt x="22789" y="17841"/>
                  </a:lnTo>
                  <a:lnTo>
                    <a:pt x="27133" y="15631"/>
                  </a:lnTo>
                  <a:lnTo>
                    <a:pt x="32343" y="15555"/>
                  </a:lnTo>
                  <a:lnTo>
                    <a:pt x="35581" y="11859"/>
                  </a:lnTo>
                  <a:lnTo>
                    <a:pt x="40687" y="12078"/>
                  </a:lnTo>
                  <a:lnTo>
                    <a:pt x="45620" y="12307"/>
                  </a:lnTo>
                  <a:lnTo>
                    <a:pt x="50269" y="13955"/>
                  </a:lnTo>
                  <a:lnTo>
                    <a:pt x="53165" y="10145"/>
                  </a:lnTo>
                  <a:lnTo>
                    <a:pt x="54936" y="5325"/>
                  </a:lnTo>
                  <a:lnTo>
                    <a:pt x="50402" y="3668"/>
                  </a:lnTo>
                  <a:lnTo>
                    <a:pt x="46202" y="1182"/>
                  </a:lnTo>
                  <a:lnTo>
                    <a:pt x="41315" y="762"/>
                  </a:lnTo>
                  <a:lnTo>
                    <a:pt x="36581" y="1477"/>
                  </a:lnTo>
                  <a:lnTo>
                    <a:pt x="31771" y="1791"/>
                  </a:lnTo>
                  <a:lnTo>
                    <a:pt x="27313" y="3611"/>
                  </a:lnTo>
                  <a:lnTo>
                    <a:pt x="24371" y="-152"/>
                  </a:lnTo>
                  <a:lnTo>
                    <a:pt x="19713" y="962"/>
                  </a:lnTo>
                  <a:lnTo>
                    <a:pt x="14922" y="-28"/>
                  </a:lnTo>
                  <a:lnTo>
                    <a:pt x="11026" y="2801"/>
                  </a:lnTo>
                  <a:lnTo>
                    <a:pt x="8445" y="6868"/>
                  </a:lnTo>
                  <a:lnTo>
                    <a:pt x="3863" y="8306"/>
                  </a:lnTo>
                  <a:lnTo>
                    <a:pt x="-471" y="10326"/>
                  </a:lnTo>
                  <a:lnTo>
                    <a:pt x="-461" y="15260"/>
                  </a:lnTo>
                  <a:lnTo>
                    <a:pt x="3139" y="18641"/>
                  </a:lnTo>
                  <a:lnTo>
                    <a:pt x="7226" y="21127"/>
                  </a:lnTo>
                  <a:lnTo>
                    <a:pt x="12760" y="21880"/>
                  </a:lnTo>
                  <a:close/>
                </a:path>
              </a:pathLst>
            </a:custGeom>
            <a:solidFill>
              <a:srgbClr val="E0E0E0"/>
            </a:solidFill>
            <a:ln w="3175" cap="flat">
              <a:solidFill>
                <a:srgbClr val="FFFFFF"/>
              </a:solidFill>
              <a:prstDash val="solid"/>
              <a:miter/>
            </a:ln>
          </p:spPr>
          <p:txBody>
            <a:bodyPr/>
            <a:lstStyle/>
            <a:p>
              <a:endParaRPr lang="en-US"/>
            </a:p>
          </p:txBody>
        </p:sp>
        <p:sp>
          <p:nvSpPr>
            <p:cNvPr id="73" name="Freeform: Shape 72">
              <a:extLst>
                <a:ext uri="{FF2B5EF4-FFF2-40B4-BE49-F238E27FC236}">
                  <a16:creationId xmlns:a16="http://schemas.microsoft.com/office/drawing/2014/main" id="{77F394B5-9F23-E3D2-C740-227643366EDD}"/>
                </a:ext>
              </a:extLst>
            </p:cNvPr>
            <p:cNvSpPr/>
            <p:nvPr/>
          </p:nvSpPr>
          <p:spPr>
            <a:xfrm>
              <a:off x="6929329" y="3352781"/>
              <a:ext cx="25031" cy="26489"/>
            </a:xfrm>
            <a:custGeom>
              <a:avLst/>
              <a:gdLst>
                <a:gd name="csX0" fmla="*/ 8511 w 25031"/>
                <a:gd name="csY0" fmla="*/ 26337 h 26489"/>
                <a:gd name="csX1" fmla="*/ 10464 w 25031"/>
                <a:gd name="csY1" fmla="*/ 21975 h 26489"/>
                <a:gd name="csX2" fmla="*/ 14436 w 25031"/>
                <a:gd name="csY2" fmla="*/ 19298 h 26489"/>
                <a:gd name="csX3" fmla="*/ 19112 w 25031"/>
                <a:gd name="csY3" fmla="*/ 17736 h 26489"/>
                <a:gd name="csX4" fmla="*/ 21370 w 25031"/>
                <a:gd name="csY4" fmla="*/ 13431 h 26489"/>
                <a:gd name="csX5" fmla="*/ 24561 w 25031"/>
                <a:gd name="csY5" fmla="*/ 9601 h 26489"/>
                <a:gd name="csX6" fmla="*/ 22227 w 25031"/>
                <a:gd name="csY6" fmla="*/ 5372 h 26489"/>
                <a:gd name="csX7" fmla="*/ 18731 w 25031"/>
                <a:gd name="csY7" fmla="*/ 1982 h 26489"/>
                <a:gd name="csX8" fmla="*/ 14445 w 25031"/>
                <a:gd name="csY8" fmla="*/ -152 h 26489"/>
                <a:gd name="csX9" fmla="*/ 10159 w 25031"/>
                <a:gd name="csY9" fmla="*/ 2086 h 26489"/>
                <a:gd name="csX10" fmla="*/ 5901 w 25031"/>
                <a:gd name="csY10" fmla="*/ 4249 h 26489"/>
                <a:gd name="csX11" fmla="*/ 3377 w 25031"/>
                <a:gd name="csY11" fmla="*/ 8440 h 26489"/>
                <a:gd name="csX12" fmla="*/ -14 w 25031"/>
                <a:gd name="csY12" fmla="*/ 11973 h 26489"/>
                <a:gd name="csX13" fmla="*/ -471 w 25031"/>
                <a:gd name="csY13" fmla="*/ 17631 h 26489"/>
                <a:gd name="csX14" fmla="*/ 1958 w 25031"/>
                <a:gd name="csY14" fmla="*/ 21813 h 26489"/>
                <a:gd name="csX15" fmla="*/ 5054 w 25031"/>
                <a:gd name="csY15" fmla="*/ 25585 h 2648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25031" h="26489">
                  <a:moveTo>
                    <a:pt x="8511" y="26337"/>
                  </a:moveTo>
                  <a:lnTo>
                    <a:pt x="10464" y="21975"/>
                  </a:lnTo>
                  <a:lnTo>
                    <a:pt x="14436" y="19298"/>
                  </a:lnTo>
                  <a:lnTo>
                    <a:pt x="19112" y="17736"/>
                  </a:lnTo>
                  <a:lnTo>
                    <a:pt x="21370" y="13431"/>
                  </a:lnTo>
                  <a:lnTo>
                    <a:pt x="24561" y="9601"/>
                  </a:lnTo>
                  <a:lnTo>
                    <a:pt x="22227" y="5372"/>
                  </a:lnTo>
                  <a:lnTo>
                    <a:pt x="18731" y="1982"/>
                  </a:lnTo>
                  <a:lnTo>
                    <a:pt x="14445" y="-152"/>
                  </a:lnTo>
                  <a:lnTo>
                    <a:pt x="10159" y="2086"/>
                  </a:lnTo>
                  <a:lnTo>
                    <a:pt x="5901" y="4249"/>
                  </a:lnTo>
                  <a:lnTo>
                    <a:pt x="3377" y="8440"/>
                  </a:lnTo>
                  <a:lnTo>
                    <a:pt x="-14" y="11973"/>
                  </a:lnTo>
                  <a:lnTo>
                    <a:pt x="-471" y="17631"/>
                  </a:lnTo>
                  <a:lnTo>
                    <a:pt x="1958" y="21813"/>
                  </a:lnTo>
                  <a:lnTo>
                    <a:pt x="5054" y="25585"/>
                  </a:lnTo>
                  <a:close/>
                </a:path>
              </a:pathLst>
            </a:custGeom>
            <a:solidFill>
              <a:srgbClr val="E0E0E0"/>
            </a:solidFill>
            <a:ln w="3175" cap="flat">
              <a:solidFill>
                <a:srgbClr val="FFFFFF"/>
              </a:solidFill>
              <a:prstDash val="solid"/>
              <a:miter/>
            </a:ln>
          </p:spPr>
          <p:txBody>
            <a:bodyPr/>
            <a:lstStyle/>
            <a:p>
              <a:endParaRPr lang="en-US"/>
            </a:p>
          </p:txBody>
        </p:sp>
        <p:sp>
          <p:nvSpPr>
            <p:cNvPr id="74" name="Freeform: Shape 73">
              <a:extLst>
                <a:ext uri="{FF2B5EF4-FFF2-40B4-BE49-F238E27FC236}">
                  <a16:creationId xmlns:a16="http://schemas.microsoft.com/office/drawing/2014/main" id="{8BB9FFF3-DDB7-2D96-E369-9253D86E59D8}"/>
                </a:ext>
              </a:extLst>
            </p:cNvPr>
            <p:cNvSpPr/>
            <p:nvPr/>
          </p:nvSpPr>
          <p:spPr>
            <a:xfrm>
              <a:off x="6688365" y="2350942"/>
              <a:ext cx="5791" cy="6714"/>
            </a:xfrm>
            <a:custGeom>
              <a:avLst/>
              <a:gdLst>
                <a:gd name="csX0" fmla="*/ 1482 w 5791"/>
                <a:gd name="csY0" fmla="*/ 6563 h 6714"/>
                <a:gd name="csX1" fmla="*/ 5321 w 5791"/>
                <a:gd name="csY1" fmla="*/ 3744 h 6714"/>
                <a:gd name="csX2" fmla="*/ 2549 w 5791"/>
                <a:gd name="csY2" fmla="*/ -152 h 6714"/>
                <a:gd name="csX3" fmla="*/ -471 w 5791"/>
                <a:gd name="csY3" fmla="*/ 3668 h 6714"/>
              </a:gdLst>
              <a:ahLst/>
              <a:cxnLst>
                <a:cxn ang="0">
                  <a:pos x="csX0" y="csY0"/>
                </a:cxn>
                <a:cxn ang="0">
                  <a:pos x="csX1" y="csY1"/>
                </a:cxn>
                <a:cxn ang="0">
                  <a:pos x="csX2" y="csY2"/>
                </a:cxn>
                <a:cxn ang="0">
                  <a:pos x="csX3" y="csY3"/>
                </a:cxn>
              </a:cxnLst>
              <a:rect l="l" t="t" r="r" b="b"/>
              <a:pathLst>
                <a:path w="5791" h="6714">
                  <a:moveTo>
                    <a:pt x="1482" y="6563"/>
                  </a:moveTo>
                  <a:lnTo>
                    <a:pt x="5321" y="3744"/>
                  </a:lnTo>
                  <a:lnTo>
                    <a:pt x="2549" y="-152"/>
                  </a:lnTo>
                  <a:lnTo>
                    <a:pt x="-471" y="3668"/>
                  </a:lnTo>
                  <a:close/>
                </a:path>
              </a:pathLst>
            </a:custGeom>
            <a:solidFill>
              <a:srgbClr val="E0E0E0"/>
            </a:solidFill>
            <a:ln w="3175" cap="flat">
              <a:solidFill>
                <a:srgbClr val="FFFFFF"/>
              </a:solidFill>
              <a:prstDash val="solid"/>
              <a:miter/>
            </a:ln>
          </p:spPr>
          <p:txBody>
            <a:bodyPr/>
            <a:lstStyle/>
            <a:p>
              <a:endParaRPr lang="en-US"/>
            </a:p>
          </p:txBody>
        </p:sp>
        <p:sp>
          <p:nvSpPr>
            <p:cNvPr id="75" name="Freeform: Shape 74">
              <a:extLst>
                <a:ext uri="{FF2B5EF4-FFF2-40B4-BE49-F238E27FC236}">
                  <a16:creationId xmlns:a16="http://schemas.microsoft.com/office/drawing/2014/main" id="{17DBF97C-1173-FD8F-5C41-C590D85D2F38}"/>
                </a:ext>
              </a:extLst>
            </p:cNvPr>
            <p:cNvSpPr/>
            <p:nvPr/>
          </p:nvSpPr>
          <p:spPr>
            <a:xfrm>
              <a:off x="6734286" y="2564492"/>
              <a:ext cx="176955" cy="173555"/>
            </a:xfrm>
            <a:custGeom>
              <a:avLst/>
              <a:gdLst>
                <a:gd name="csX0" fmla="*/ 165454 w 176955"/>
                <a:gd name="csY0" fmla="*/ 173403 h 173555"/>
                <a:gd name="csX1" fmla="*/ 165235 w 176955"/>
                <a:gd name="csY1" fmla="*/ 167012 h 173555"/>
                <a:gd name="csX2" fmla="*/ 176484 w 176955"/>
                <a:gd name="csY2" fmla="*/ 167012 h 173555"/>
                <a:gd name="csX3" fmla="*/ 175503 w 176955"/>
                <a:gd name="csY3" fmla="*/ 142190 h 173555"/>
                <a:gd name="csX4" fmla="*/ 175179 w 176955"/>
                <a:gd name="csY4" fmla="*/ 135065 h 173555"/>
                <a:gd name="csX5" fmla="*/ 173932 w 176955"/>
                <a:gd name="csY5" fmla="*/ 105861 h 173555"/>
                <a:gd name="csX6" fmla="*/ 171722 w 176955"/>
                <a:gd name="csY6" fmla="*/ 66075 h 173555"/>
                <a:gd name="csX7" fmla="*/ 170664 w 176955"/>
                <a:gd name="csY7" fmla="*/ 48826 h 173555"/>
                <a:gd name="csX8" fmla="*/ 169017 w 176955"/>
                <a:gd name="csY8" fmla="*/ 43292 h 173555"/>
                <a:gd name="csX9" fmla="*/ 167178 w 176955"/>
                <a:gd name="csY9" fmla="*/ 37967 h 173555"/>
                <a:gd name="csX10" fmla="*/ 168893 w 176955"/>
                <a:gd name="csY10" fmla="*/ 30985 h 173555"/>
                <a:gd name="csX11" fmla="*/ 168045 w 176955"/>
                <a:gd name="csY11" fmla="*/ 25937 h 173555"/>
                <a:gd name="csX12" fmla="*/ 168436 w 176955"/>
                <a:gd name="csY12" fmla="*/ 20051 h 173555"/>
                <a:gd name="csX13" fmla="*/ 168131 w 176955"/>
                <a:gd name="csY13" fmla="*/ 14145 h 173555"/>
                <a:gd name="csX14" fmla="*/ 161406 w 176955"/>
                <a:gd name="csY14" fmla="*/ 13754 h 173555"/>
                <a:gd name="csX15" fmla="*/ 153424 w 176955"/>
                <a:gd name="csY15" fmla="*/ 11345 h 173555"/>
                <a:gd name="csX16" fmla="*/ 147309 w 176955"/>
                <a:gd name="csY16" fmla="*/ 9773 h 173555"/>
                <a:gd name="csX17" fmla="*/ 140832 w 176955"/>
                <a:gd name="csY17" fmla="*/ 3448 h 173555"/>
                <a:gd name="csX18" fmla="*/ 136156 w 176955"/>
                <a:gd name="csY18" fmla="*/ 1677 h 173555"/>
                <a:gd name="csX19" fmla="*/ 130545 w 176955"/>
                <a:gd name="csY19" fmla="*/ 1839 h 173555"/>
                <a:gd name="csX20" fmla="*/ 124868 w 176955"/>
                <a:gd name="csY20" fmla="*/ 3849 h 173555"/>
                <a:gd name="csX21" fmla="*/ 117163 w 176955"/>
                <a:gd name="csY21" fmla="*/ 8497 h 173555"/>
                <a:gd name="csX22" fmla="*/ 113886 w 176955"/>
                <a:gd name="csY22" fmla="*/ 12897 h 173555"/>
                <a:gd name="csX23" fmla="*/ 113334 w 176955"/>
                <a:gd name="csY23" fmla="*/ 17822 h 173555"/>
                <a:gd name="csX24" fmla="*/ 115820 w 176955"/>
                <a:gd name="csY24" fmla="*/ 23432 h 173555"/>
                <a:gd name="csX25" fmla="*/ 114838 w 176955"/>
                <a:gd name="csY25" fmla="*/ 28823 h 173555"/>
                <a:gd name="csX26" fmla="*/ 110105 w 176955"/>
                <a:gd name="csY26" fmla="*/ 33890 h 173555"/>
                <a:gd name="csX27" fmla="*/ 103218 w 176955"/>
                <a:gd name="csY27" fmla="*/ 35510 h 173555"/>
                <a:gd name="csX28" fmla="*/ 97227 w 176955"/>
                <a:gd name="csY28" fmla="*/ 31614 h 173555"/>
                <a:gd name="csX29" fmla="*/ 87825 w 176955"/>
                <a:gd name="csY29" fmla="*/ 26527 h 173555"/>
                <a:gd name="csX30" fmla="*/ 79996 w 176955"/>
                <a:gd name="csY30" fmla="*/ 24108 h 173555"/>
                <a:gd name="csX31" fmla="*/ 70680 w 176955"/>
                <a:gd name="csY31" fmla="*/ 22937 h 173555"/>
                <a:gd name="csX32" fmla="*/ 65480 w 176955"/>
                <a:gd name="csY32" fmla="*/ 19308 h 173555"/>
                <a:gd name="csX33" fmla="*/ 62832 w 176955"/>
                <a:gd name="csY33" fmla="*/ 13688 h 173555"/>
                <a:gd name="csX34" fmla="*/ 60755 w 176955"/>
                <a:gd name="csY34" fmla="*/ 8716 h 173555"/>
                <a:gd name="csX35" fmla="*/ 52678 w 176955"/>
                <a:gd name="csY35" fmla="*/ 6935 h 173555"/>
                <a:gd name="csX36" fmla="*/ 46058 w 176955"/>
                <a:gd name="csY36" fmla="*/ 3658 h 173555"/>
                <a:gd name="csX37" fmla="*/ 40915 w 176955"/>
                <a:gd name="csY37" fmla="*/ 2210 h 173555"/>
                <a:gd name="csX38" fmla="*/ 35562 w 176955"/>
                <a:gd name="csY38" fmla="*/ 3325 h 173555"/>
                <a:gd name="csX39" fmla="*/ 28656 w 176955"/>
                <a:gd name="csY39" fmla="*/ 2801 h 173555"/>
                <a:gd name="csX40" fmla="*/ 23608 w 176955"/>
                <a:gd name="csY40" fmla="*/ -152 h 173555"/>
                <a:gd name="csX41" fmla="*/ 20293 w 176955"/>
                <a:gd name="csY41" fmla="*/ 3925 h 173555"/>
                <a:gd name="csX42" fmla="*/ 20198 w 176955"/>
                <a:gd name="csY42" fmla="*/ 8945 h 173555"/>
                <a:gd name="csX43" fmla="*/ 15550 w 176955"/>
                <a:gd name="csY43" fmla="*/ 11116 h 173555"/>
                <a:gd name="csX44" fmla="*/ 11597 w 176955"/>
                <a:gd name="csY44" fmla="*/ 13945 h 173555"/>
                <a:gd name="csX45" fmla="*/ 7416 w 176955"/>
                <a:gd name="csY45" fmla="*/ 18260 h 173555"/>
                <a:gd name="csX46" fmla="*/ 7987 w 176955"/>
                <a:gd name="csY46" fmla="*/ 25280 h 173555"/>
                <a:gd name="csX47" fmla="*/ 7320 w 176955"/>
                <a:gd name="csY47" fmla="*/ 30223 h 173555"/>
                <a:gd name="csX48" fmla="*/ 4434 w 176955"/>
                <a:gd name="csY48" fmla="*/ 34319 h 173555"/>
                <a:gd name="csX49" fmla="*/ -471 w 176955"/>
                <a:gd name="csY49" fmla="*/ 36510 h 173555"/>
                <a:gd name="csX50" fmla="*/ 2949 w 176955"/>
                <a:gd name="csY50" fmla="*/ 46578 h 173555"/>
                <a:gd name="csX51" fmla="*/ 4072 w 176955"/>
                <a:gd name="csY51" fmla="*/ 51645 h 173555"/>
                <a:gd name="csX52" fmla="*/ 3862 w 176955"/>
                <a:gd name="csY52" fmla="*/ 61122 h 173555"/>
                <a:gd name="csX53" fmla="*/ 5406 w 176955"/>
                <a:gd name="csY53" fmla="*/ 66237 h 173555"/>
                <a:gd name="csX54" fmla="*/ 4425 w 176955"/>
                <a:gd name="csY54" fmla="*/ 71114 h 173555"/>
                <a:gd name="csX55" fmla="*/ 4196 w 176955"/>
                <a:gd name="csY55" fmla="*/ 76610 h 173555"/>
                <a:gd name="csX56" fmla="*/ 5234 w 176955"/>
                <a:gd name="csY56" fmla="*/ 82068 h 173555"/>
                <a:gd name="csX57" fmla="*/ 862 w 176955"/>
                <a:gd name="csY57" fmla="*/ 85421 h 173555"/>
                <a:gd name="csX58" fmla="*/ 1243 w 176955"/>
                <a:gd name="csY58" fmla="*/ 90307 h 173555"/>
                <a:gd name="csX59" fmla="*/ 6939 w 176955"/>
                <a:gd name="csY59" fmla="*/ 98527 h 173555"/>
                <a:gd name="csX60" fmla="*/ 7111 w 176955"/>
                <a:gd name="csY60" fmla="*/ 103556 h 173555"/>
                <a:gd name="csX61" fmla="*/ 10139 w 176955"/>
                <a:gd name="csY61" fmla="*/ 108243 h 173555"/>
                <a:gd name="csX62" fmla="*/ 14883 w 176955"/>
                <a:gd name="csY62" fmla="*/ 108709 h 173555"/>
                <a:gd name="csX63" fmla="*/ 19512 w 176955"/>
                <a:gd name="csY63" fmla="*/ 110900 h 173555"/>
                <a:gd name="csX64" fmla="*/ 24741 w 176955"/>
                <a:gd name="csY64" fmla="*/ 112510 h 173555"/>
                <a:gd name="csX65" fmla="*/ 29323 w 176955"/>
                <a:gd name="csY65" fmla="*/ 122063 h 173555"/>
                <a:gd name="csX66" fmla="*/ 34657 w 176955"/>
                <a:gd name="csY66" fmla="*/ 123330 h 173555"/>
                <a:gd name="csX67" fmla="*/ 45268 w 176955"/>
                <a:gd name="csY67" fmla="*/ 125940 h 173555"/>
                <a:gd name="csX68" fmla="*/ 54593 w 176955"/>
                <a:gd name="csY68" fmla="*/ 133617 h 173555"/>
                <a:gd name="csX69" fmla="*/ 63022 w 176955"/>
                <a:gd name="csY69" fmla="*/ 128664 h 173555"/>
                <a:gd name="csX70" fmla="*/ 74072 w 176955"/>
                <a:gd name="csY70" fmla="*/ 122911 h 173555"/>
                <a:gd name="csX71" fmla="*/ 91969 w 176955"/>
                <a:gd name="csY71" fmla="*/ 131817 h 173555"/>
                <a:gd name="csX72" fmla="*/ 98303 w 176955"/>
                <a:gd name="csY72" fmla="*/ 135065 h 173555"/>
                <a:gd name="csX73" fmla="*/ 107971 w 176955"/>
                <a:gd name="csY73" fmla="*/ 140294 h 173555"/>
                <a:gd name="csX74" fmla="*/ 124945 w 176955"/>
                <a:gd name="csY74" fmla="*/ 149762 h 173555"/>
                <a:gd name="csX75" fmla="*/ 134146 w 176955"/>
                <a:gd name="csY75" fmla="*/ 154982 h 173555"/>
                <a:gd name="csX76" fmla="*/ 148214 w 176955"/>
                <a:gd name="csY76" fmla="*/ 163135 h 173555"/>
                <a:gd name="csX77" fmla="*/ 157672 w 176955"/>
                <a:gd name="csY77" fmla="*/ 168717 h 173555"/>
                <a:gd name="csX78" fmla="*/ 165454 w 176955"/>
                <a:gd name="csY78" fmla="*/ 173403 h 1735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Lst>
              <a:rect l="l" t="t" r="r" b="b"/>
              <a:pathLst>
                <a:path w="176955" h="173555">
                  <a:moveTo>
                    <a:pt x="165454" y="173403"/>
                  </a:moveTo>
                  <a:lnTo>
                    <a:pt x="165235" y="167012"/>
                  </a:lnTo>
                  <a:lnTo>
                    <a:pt x="176484" y="167012"/>
                  </a:lnTo>
                  <a:lnTo>
                    <a:pt x="175503" y="142190"/>
                  </a:lnTo>
                  <a:lnTo>
                    <a:pt x="175179" y="135065"/>
                  </a:lnTo>
                  <a:lnTo>
                    <a:pt x="173932" y="105861"/>
                  </a:lnTo>
                  <a:lnTo>
                    <a:pt x="171722" y="66075"/>
                  </a:lnTo>
                  <a:lnTo>
                    <a:pt x="170664" y="48826"/>
                  </a:lnTo>
                  <a:lnTo>
                    <a:pt x="169017" y="43292"/>
                  </a:lnTo>
                  <a:lnTo>
                    <a:pt x="167178" y="37967"/>
                  </a:lnTo>
                  <a:lnTo>
                    <a:pt x="168893" y="30985"/>
                  </a:lnTo>
                  <a:lnTo>
                    <a:pt x="168045" y="25937"/>
                  </a:lnTo>
                  <a:lnTo>
                    <a:pt x="168436" y="20051"/>
                  </a:lnTo>
                  <a:lnTo>
                    <a:pt x="168131" y="14145"/>
                  </a:lnTo>
                  <a:lnTo>
                    <a:pt x="161406" y="13754"/>
                  </a:lnTo>
                  <a:lnTo>
                    <a:pt x="153424" y="11345"/>
                  </a:lnTo>
                  <a:lnTo>
                    <a:pt x="147309" y="9773"/>
                  </a:lnTo>
                  <a:lnTo>
                    <a:pt x="140832" y="3448"/>
                  </a:lnTo>
                  <a:lnTo>
                    <a:pt x="136156" y="1677"/>
                  </a:lnTo>
                  <a:lnTo>
                    <a:pt x="130545" y="1839"/>
                  </a:lnTo>
                  <a:lnTo>
                    <a:pt x="124868" y="3849"/>
                  </a:lnTo>
                  <a:lnTo>
                    <a:pt x="117163" y="8497"/>
                  </a:lnTo>
                  <a:lnTo>
                    <a:pt x="113886" y="12897"/>
                  </a:lnTo>
                  <a:lnTo>
                    <a:pt x="113334" y="17822"/>
                  </a:lnTo>
                  <a:lnTo>
                    <a:pt x="115820" y="23432"/>
                  </a:lnTo>
                  <a:lnTo>
                    <a:pt x="114838" y="28823"/>
                  </a:lnTo>
                  <a:lnTo>
                    <a:pt x="110105" y="33890"/>
                  </a:lnTo>
                  <a:lnTo>
                    <a:pt x="103218" y="35510"/>
                  </a:lnTo>
                  <a:lnTo>
                    <a:pt x="97227" y="31614"/>
                  </a:lnTo>
                  <a:lnTo>
                    <a:pt x="87825" y="26527"/>
                  </a:lnTo>
                  <a:lnTo>
                    <a:pt x="79996" y="24108"/>
                  </a:lnTo>
                  <a:lnTo>
                    <a:pt x="70680" y="22937"/>
                  </a:lnTo>
                  <a:lnTo>
                    <a:pt x="65480" y="19308"/>
                  </a:lnTo>
                  <a:lnTo>
                    <a:pt x="62832" y="13688"/>
                  </a:lnTo>
                  <a:lnTo>
                    <a:pt x="60755" y="8716"/>
                  </a:lnTo>
                  <a:lnTo>
                    <a:pt x="52678" y="6935"/>
                  </a:lnTo>
                  <a:lnTo>
                    <a:pt x="46058" y="3658"/>
                  </a:lnTo>
                  <a:lnTo>
                    <a:pt x="40915" y="2210"/>
                  </a:lnTo>
                  <a:lnTo>
                    <a:pt x="35562" y="3325"/>
                  </a:lnTo>
                  <a:lnTo>
                    <a:pt x="28656" y="2801"/>
                  </a:lnTo>
                  <a:lnTo>
                    <a:pt x="23608" y="-152"/>
                  </a:lnTo>
                  <a:lnTo>
                    <a:pt x="20293" y="3925"/>
                  </a:lnTo>
                  <a:lnTo>
                    <a:pt x="20198" y="8945"/>
                  </a:lnTo>
                  <a:lnTo>
                    <a:pt x="15550" y="11116"/>
                  </a:lnTo>
                  <a:lnTo>
                    <a:pt x="11597" y="13945"/>
                  </a:lnTo>
                  <a:lnTo>
                    <a:pt x="7416" y="18260"/>
                  </a:lnTo>
                  <a:lnTo>
                    <a:pt x="7987" y="25280"/>
                  </a:lnTo>
                  <a:lnTo>
                    <a:pt x="7320" y="30223"/>
                  </a:lnTo>
                  <a:lnTo>
                    <a:pt x="4434" y="34319"/>
                  </a:lnTo>
                  <a:lnTo>
                    <a:pt x="-471" y="36510"/>
                  </a:lnTo>
                  <a:lnTo>
                    <a:pt x="2949" y="46578"/>
                  </a:lnTo>
                  <a:lnTo>
                    <a:pt x="4072" y="51645"/>
                  </a:lnTo>
                  <a:lnTo>
                    <a:pt x="3862" y="61122"/>
                  </a:lnTo>
                  <a:lnTo>
                    <a:pt x="5406" y="66237"/>
                  </a:lnTo>
                  <a:lnTo>
                    <a:pt x="4425" y="71114"/>
                  </a:lnTo>
                  <a:lnTo>
                    <a:pt x="4196" y="76610"/>
                  </a:lnTo>
                  <a:lnTo>
                    <a:pt x="5234" y="82068"/>
                  </a:lnTo>
                  <a:lnTo>
                    <a:pt x="862" y="85421"/>
                  </a:lnTo>
                  <a:lnTo>
                    <a:pt x="1243" y="90307"/>
                  </a:lnTo>
                  <a:lnTo>
                    <a:pt x="6939" y="98527"/>
                  </a:lnTo>
                  <a:lnTo>
                    <a:pt x="7111" y="103556"/>
                  </a:lnTo>
                  <a:lnTo>
                    <a:pt x="10139" y="108243"/>
                  </a:lnTo>
                  <a:lnTo>
                    <a:pt x="14883" y="108709"/>
                  </a:lnTo>
                  <a:lnTo>
                    <a:pt x="19512" y="110900"/>
                  </a:lnTo>
                  <a:lnTo>
                    <a:pt x="24741" y="112510"/>
                  </a:lnTo>
                  <a:lnTo>
                    <a:pt x="29323" y="122063"/>
                  </a:lnTo>
                  <a:lnTo>
                    <a:pt x="34657" y="123330"/>
                  </a:lnTo>
                  <a:lnTo>
                    <a:pt x="45268" y="125940"/>
                  </a:lnTo>
                  <a:lnTo>
                    <a:pt x="54593" y="133617"/>
                  </a:lnTo>
                  <a:lnTo>
                    <a:pt x="63022" y="128664"/>
                  </a:lnTo>
                  <a:lnTo>
                    <a:pt x="74072" y="122911"/>
                  </a:lnTo>
                  <a:lnTo>
                    <a:pt x="91969" y="131817"/>
                  </a:lnTo>
                  <a:lnTo>
                    <a:pt x="98303" y="135065"/>
                  </a:lnTo>
                  <a:lnTo>
                    <a:pt x="107971" y="140294"/>
                  </a:lnTo>
                  <a:lnTo>
                    <a:pt x="124945" y="149762"/>
                  </a:lnTo>
                  <a:lnTo>
                    <a:pt x="134146" y="154982"/>
                  </a:lnTo>
                  <a:lnTo>
                    <a:pt x="148214" y="163135"/>
                  </a:lnTo>
                  <a:lnTo>
                    <a:pt x="157672" y="168717"/>
                  </a:lnTo>
                  <a:lnTo>
                    <a:pt x="165454" y="173403"/>
                  </a:lnTo>
                  <a:close/>
                </a:path>
              </a:pathLst>
            </a:custGeom>
            <a:solidFill>
              <a:srgbClr val="E0E0E0"/>
            </a:solidFill>
            <a:ln w="3175" cap="flat">
              <a:solidFill>
                <a:srgbClr val="FFFFFF"/>
              </a:solidFill>
              <a:prstDash val="solid"/>
              <a:miter/>
            </a:ln>
          </p:spPr>
          <p:txBody>
            <a:bodyPr/>
            <a:lstStyle/>
            <a:p>
              <a:endParaRPr lang="en-US"/>
            </a:p>
          </p:txBody>
        </p:sp>
        <p:sp>
          <p:nvSpPr>
            <p:cNvPr id="76" name="Freeform: Shape 75">
              <a:extLst>
                <a:ext uri="{FF2B5EF4-FFF2-40B4-BE49-F238E27FC236}">
                  <a16:creationId xmlns:a16="http://schemas.microsoft.com/office/drawing/2014/main" id="{4B4F045A-EC9E-5145-147D-39F47609AC6B}"/>
                </a:ext>
              </a:extLst>
            </p:cNvPr>
            <p:cNvSpPr/>
            <p:nvPr/>
          </p:nvSpPr>
          <p:spPr>
            <a:xfrm>
              <a:off x="7114419" y="3143746"/>
              <a:ext cx="87487" cy="170697"/>
            </a:xfrm>
            <a:custGeom>
              <a:avLst/>
              <a:gdLst>
                <a:gd name="csX0" fmla="*/ 78129 w 87487"/>
                <a:gd name="csY0" fmla="*/ 61932 h 170697"/>
                <a:gd name="csX1" fmla="*/ 80768 w 87487"/>
                <a:gd name="csY1" fmla="*/ 56950 h 170697"/>
                <a:gd name="csX2" fmla="*/ 78129 w 87487"/>
                <a:gd name="csY2" fmla="*/ 61932 h 170697"/>
                <a:gd name="csX3" fmla="*/ 17588 w 87487"/>
                <a:gd name="csY3" fmla="*/ 170546 h 170697"/>
                <a:gd name="csX4" fmla="*/ 22579 w 87487"/>
                <a:gd name="csY4" fmla="*/ 169765 h 170697"/>
                <a:gd name="csX5" fmla="*/ 27113 w 87487"/>
                <a:gd name="csY5" fmla="*/ 166812 h 170697"/>
                <a:gd name="csX6" fmla="*/ 33266 w 87487"/>
                <a:gd name="csY6" fmla="*/ 164926 h 170697"/>
                <a:gd name="csX7" fmla="*/ 38391 w 87487"/>
                <a:gd name="csY7" fmla="*/ 163735 h 170697"/>
                <a:gd name="csX8" fmla="*/ 41277 w 87487"/>
                <a:gd name="csY8" fmla="*/ 159382 h 170697"/>
                <a:gd name="csX9" fmla="*/ 43868 w 87487"/>
                <a:gd name="csY9" fmla="*/ 153239 h 170697"/>
                <a:gd name="csX10" fmla="*/ 45992 w 87487"/>
                <a:gd name="csY10" fmla="*/ 148838 h 170697"/>
                <a:gd name="csX11" fmla="*/ 47687 w 87487"/>
                <a:gd name="csY11" fmla="*/ 143218 h 170697"/>
                <a:gd name="csX12" fmla="*/ 49402 w 87487"/>
                <a:gd name="csY12" fmla="*/ 138246 h 170697"/>
                <a:gd name="csX13" fmla="*/ 50840 w 87487"/>
                <a:gd name="csY13" fmla="*/ 132941 h 170697"/>
                <a:gd name="csX14" fmla="*/ 52288 w 87487"/>
                <a:gd name="csY14" fmla="*/ 128293 h 170697"/>
                <a:gd name="csX15" fmla="*/ 55107 w 87487"/>
                <a:gd name="csY15" fmla="*/ 122102 h 170697"/>
                <a:gd name="csX16" fmla="*/ 56984 w 87487"/>
                <a:gd name="csY16" fmla="*/ 117386 h 170697"/>
                <a:gd name="csX17" fmla="*/ 59746 w 87487"/>
                <a:gd name="csY17" fmla="*/ 109167 h 170697"/>
                <a:gd name="csX18" fmla="*/ 61479 w 87487"/>
                <a:gd name="csY18" fmla="*/ 104033 h 170697"/>
                <a:gd name="csX19" fmla="*/ 63937 w 87487"/>
                <a:gd name="csY19" fmla="*/ 99003 h 170697"/>
                <a:gd name="csX20" fmla="*/ 65194 w 87487"/>
                <a:gd name="csY20" fmla="*/ 94012 h 170697"/>
                <a:gd name="csX21" fmla="*/ 66937 w 87487"/>
                <a:gd name="csY21" fmla="*/ 89307 h 170697"/>
                <a:gd name="csX22" fmla="*/ 69290 w 87487"/>
                <a:gd name="csY22" fmla="*/ 83697 h 170697"/>
                <a:gd name="csX23" fmla="*/ 71547 w 87487"/>
                <a:gd name="csY23" fmla="*/ 78572 h 170697"/>
                <a:gd name="csX24" fmla="*/ 73195 w 87487"/>
                <a:gd name="csY24" fmla="*/ 72467 h 170697"/>
                <a:gd name="csX25" fmla="*/ 73729 w 87487"/>
                <a:gd name="csY25" fmla="*/ 65866 h 170697"/>
                <a:gd name="csX26" fmla="*/ 74948 w 87487"/>
                <a:gd name="csY26" fmla="*/ 61037 h 170697"/>
                <a:gd name="csX27" fmla="*/ 77377 w 87487"/>
                <a:gd name="csY27" fmla="*/ 56931 h 170697"/>
                <a:gd name="csX28" fmla="*/ 78786 w 87487"/>
                <a:gd name="csY28" fmla="*/ 52045 h 170697"/>
                <a:gd name="csX29" fmla="*/ 78196 w 87487"/>
                <a:gd name="csY29" fmla="*/ 46645 h 170697"/>
                <a:gd name="csX30" fmla="*/ 78615 w 87487"/>
                <a:gd name="csY30" fmla="*/ 40720 h 170697"/>
                <a:gd name="csX31" fmla="*/ 81596 w 87487"/>
                <a:gd name="csY31" fmla="*/ 45130 h 170697"/>
                <a:gd name="csX32" fmla="*/ 87016 w 87487"/>
                <a:gd name="csY32" fmla="*/ 40148 h 170697"/>
                <a:gd name="csX33" fmla="*/ 85825 w 87487"/>
                <a:gd name="csY33" fmla="*/ 35396 h 170697"/>
                <a:gd name="csX34" fmla="*/ 84654 w 87487"/>
                <a:gd name="csY34" fmla="*/ 30433 h 170697"/>
                <a:gd name="csX35" fmla="*/ 84253 w 87487"/>
                <a:gd name="csY35" fmla="*/ 25480 h 170697"/>
                <a:gd name="csX36" fmla="*/ 84396 w 87487"/>
                <a:gd name="csY36" fmla="*/ 19641 h 170697"/>
                <a:gd name="csX37" fmla="*/ 83130 w 87487"/>
                <a:gd name="csY37" fmla="*/ 14945 h 170697"/>
                <a:gd name="csX38" fmla="*/ 82491 w 87487"/>
                <a:gd name="csY38" fmla="*/ 10049 h 170697"/>
                <a:gd name="csX39" fmla="*/ 78977 w 87487"/>
                <a:gd name="csY39" fmla="*/ 5125 h 170697"/>
                <a:gd name="csX40" fmla="*/ 76805 w 87487"/>
                <a:gd name="csY40" fmla="*/ -152 h 170697"/>
                <a:gd name="csX41" fmla="*/ 71786 w 87487"/>
                <a:gd name="csY41" fmla="*/ 1477 h 170697"/>
                <a:gd name="csX42" fmla="*/ 71166 w 87487"/>
                <a:gd name="csY42" fmla="*/ 6630 h 170697"/>
                <a:gd name="csX43" fmla="*/ 69604 w 87487"/>
                <a:gd name="csY43" fmla="*/ 12945 h 170697"/>
                <a:gd name="csX44" fmla="*/ 65899 w 87487"/>
                <a:gd name="csY44" fmla="*/ 16403 h 170697"/>
                <a:gd name="csX45" fmla="*/ 60984 w 87487"/>
                <a:gd name="csY45" fmla="*/ 16193 h 170697"/>
                <a:gd name="csX46" fmla="*/ 58813 w 87487"/>
                <a:gd name="csY46" fmla="*/ 20937 h 170697"/>
                <a:gd name="csX47" fmla="*/ 60003 w 87487"/>
                <a:gd name="csY47" fmla="*/ 25747 h 170697"/>
                <a:gd name="csX48" fmla="*/ 56612 w 87487"/>
                <a:gd name="csY48" fmla="*/ 29137 h 170697"/>
                <a:gd name="csX49" fmla="*/ 54612 w 87487"/>
                <a:gd name="csY49" fmla="*/ 34624 h 170697"/>
                <a:gd name="csX50" fmla="*/ 49135 w 87487"/>
                <a:gd name="csY50" fmla="*/ 36395 h 170697"/>
                <a:gd name="csX51" fmla="*/ 47544 w 87487"/>
                <a:gd name="csY51" fmla="*/ 41301 h 170697"/>
                <a:gd name="csX52" fmla="*/ 41896 w 87487"/>
                <a:gd name="csY52" fmla="*/ 41625 h 170697"/>
                <a:gd name="csX53" fmla="*/ 41077 w 87487"/>
                <a:gd name="csY53" fmla="*/ 46320 h 170697"/>
                <a:gd name="csX54" fmla="*/ 36162 w 87487"/>
                <a:gd name="csY54" fmla="*/ 45539 h 170697"/>
                <a:gd name="csX55" fmla="*/ 31447 w 87487"/>
                <a:gd name="csY55" fmla="*/ 47330 h 170697"/>
                <a:gd name="csX56" fmla="*/ 26132 w 87487"/>
                <a:gd name="csY56" fmla="*/ 47797 h 170697"/>
                <a:gd name="csX57" fmla="*/ 22532 w 87487"/>
                <a:gd name="csY57" fmla="*/ 50997 h 170697"/>
                <a:gd name="csX58" fmla="*/ 17626 w 87487"/>
                <a:gd name="csY58" fmla="*/ 52512 h 170697"/>
                <a:gd name="csX59" fmla="*/ 16855 w 87487"/>
                <a:gd name="csY59" fmla="*/ 57712 h 170697"/>
                <a:gd name="csX60" fmla="*/ 13445 w 87487"/>
                <a:gd name="csY60" fmla="*/ 62751 h 170697"/>
                <a:gd name="csX61" fmla="*/ 11292 w 87487"/>
                <a:gd name="csY61" fmla="*/ 67971 h 170697"/>
                <a:gd name="csX62" fmla="*/ 11968 w 87487"/>
                <a:gd name="csY62" fmla="*/ 75829 h 170697"/>
                <a:gd name="csX63" fmla="*/ 13074 w 87487"/>
                <a:gd name="csY63" fmla="*/ 80887 h 170697"/>
                <a:gd name="csX64" fmla="*/ 13559 w 87487"/>
                <a:gd name="csY64" fmla="*/ 85944 h 170697"/>
                <a:gd name="csX65" fmla="*/ 15493 w 87487"/>
                <a:gd name="csY65" fmla="*/ 91031 h 170697"/>
                <a:gd name="csX66" fmla="*/ 14893 w 87487"/>
                <a:gd name="csY66" fmla="*/ 97003 h 170697"/>
                <a:gd name="csX67" fmla="*/ 12197 w 87487"/>
                <a:gd name="csY67" fmla="*/ 103985 h 170697"/>
                <a:gd name="csX68" fmla="*/ 9139 w 87487"/>
                <a:gd name="csY68" fmla="*/ 108357 h 170697"/>
                <a:gd name="csX69" fmla="*/ 7244 w 87487"/>
                <a:gd name="csY69" fmla="*/ 113443 h 170697"/>
                <a:gd name="csX70" fmla="*/ 2929 w 87487"/>
                <a:gd name="csY70" fmla="*/ 116548 h 170697"/>
                <a:gd name="csX71" fmla="*/ 1167 w 87487"/>
                <a:gd name="csY71" fmla="*/ 121282 h 170697"/>
                <a:gd name="csX72" fmla="*/ -471 w 87487"/>
                <a:gd name="csY72" fmla="*/ 126340 h 170697"/>
                <a:gd name="csX73" fmla="*/ -290 w 87487"/>
                <a:gd name="csY73" fmla="*/ 131550 h 170697"/>
                <a:gd name="csX74" fmla="*/ 1415 w 87487"/>
                <a:gd name="csY74" fmla="*/ 137056 h 170697"/>
                <a:gd name="csX75" fmla="*/ 2977 w 87487"/>
                <a:gd name="csY75" fmla="*/ 141895 h 170697"/>
                <a:gd name="csX76" fmla="*/ 2548 w 87487"/>
                <a:gd name="csY76" fmla="*/ 146857 h 170697"/>
                <a:gd name="csX77" fmla="*/ 2406 w 87487"/>
                <a:gd name="csY77" fmla="*/ 153134 h 170697"/>
                <a:gd name="csX78" fmla="*/ 5120 w 87487"/>
                <a:gd name="csY78" fmla="*/ 158839 h 170697"/>
                <a:gd name="csX79" fmla="*/ 6625 w 87487"/>
                <a:gd name="csY79" fmla="*/ 163830 h 170697"/>
                <a:gd name="csX80" fmla="*/ 12883 w 87487"/>
                <a:gd name="csY80" fmla="*/ 166812 h 170697"/>
                <a:gd name="csX81" fmla="*/ 17350 w 87487"/>
                <a:gd name="csY81" fmla="*/ 169907 h 1706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Lst>
              <a:rect l="l" t="t" r="r" b="b"/>
              <a:pathLst>
                <a:path w="87487" h="170697">
                  <a:moveTo>
                    <a:pt x="78129" y="61932"/>
                  </a:moveTo>
                  <a:lnTo>
                    <a:pt x="80768" y="56950"/>
                  </a:lnTo>
                  <a:lnTo>
                    <a:pt x="78129" y="61932"/>
                  </a:lnTo>
                  <a:close/>
                  <a:moveTo>
                    <a:pt x="17588" y="170546"/>
                  </a:moveTo>
                  <a:lnTo>
                    <a:pt x="22579" y="169765"/>
                  </a:lnTo>
                  <a:lnTo>
                    <a:pt x="27113" y="166812"/>
                  </a:lnTo>
                  <a:lnTo>
                    <a:pt x="33266" y="164926"/>
                  </a:lnTo>
                  <a:lnTo>
                    <a:pt x="38391" y="163735"/>
                  </a:lnTo>
                  <a:lnTo>
                    <a:pt x="41277" y="159382"/>
                  </a:lnTo>
                  <a:lnTo>
                    <a:pt x="43868" y="153239"/>
                  </a:lnTo>
                  <a:lnTo>
                    <a:pt x="45992" y="148838"/>
                  </a:lnTo>
                  <a:lnTo>
                    <a:pt x="47687" y="143218"/>
                  </a:lnTo>
                  <a:lnTo>
                    <a:pt x="49402" y="138246"/>
                  </a:lnTo>
                  <a:lnTo>
                    <a:pt x="50840" y="132941"/>
                  </a:lnTo>
                  <a:lnTo>
                    <a:pt x="52288" y="128293"/>
                  </a:lnTo>
                  <a:lnTo>
                    <a:pt x="55107" y="122102"/>
                  </a:lnTo>
                  <a:lnTo>
                    <a:pt x="56984" y="117386"/>
                  </a:lnTo>
                  <a:lnTo>
                    <a:pt x="59746" y="109167"/>
                  </a:lnTo>
                  <a:lnTo>
                    <a:pt x="61479" y="104033"/>
                  </a:lnTo>
                  <a:lnTo>
                    <a:pt x="63937" y="99003"/>
                  </a:lnTo>
                  <a:lnTo>
                    <a:pt x="65194" y="94012"/>
                  </a:lnTo>
                  <a:lnTo>
                    <a:pt x="66937" y="89307"/>
                  </a:lnTo>
                  <a:lnTo>
                    <a:pt x="69290" y="83697"/>
                  </a:lnTo>
                  <a:lnTo>
                    <a:pt x="71547" y="78572"/>
                  </a:lnTo>
                  <a:lnTo>
                    <a:pt x="73195" y="72467"/>
                  </a:lnTo>
                  <a:lnTo>
                    <a:pt x="73729" y="65866"/>
                  </a:lnTo>
                  <a:lnTo>
                    <a:pt x="74948" y="61037"/>
                  </a:lnTo>
                  <a:lnTo>
                    <a:pt x="77377" y="56931"/>
                  </a:lnTo>
                  <a:lnTo>
                    <a:pt x="78786" y="52045"/>
                  </a:lnTo>
                  <a:lnTo>
                    <a:pt x="78196" y="46645"/>
                  </a:lnTo>
                  <a:lnTo>
                    <a:pt x="78615" y="40720"/>
                  </a:lnTo>
                  <a:lnTo>
                    <a:pt x="81596" y="45130"/>
                  </a:lnTo>
                  <a:lnTo>
                    <a:pt x="87016" y="40148"/>
                  </a:lnTo>
                  <a:lnTo>
                    <a:pt x="85825" y="35396"/>
                  </a:lnTo>
                  <a:lnTo>
                    <a:pt x="84654" y="30433"/>
                  </a:lnTo>
                  <a:lnTo>
                    <a:pt x="84253" y="25480"/>
                  </a:lnTo>
                  <a:lnTo>
                    <a:pt x="84396" y="19641"/>
                  </a:lnTo>
                  <a:lnTo>
                    <a:pt x="83130" y="14945"/>
                  </a:lnTo>
                  <a:lnTo>
                    <a:pt x="82491" y="10049"/>
                  </a:lnTo>
                  <a:lnTo>
                    <a:pt x="78977" y="5125"/>
                  </a:lnTo>
                  <a:lnTo>
                    <a:pt x="76805" y="-152"/>
                  </a:lnTo>
                  <a:lnTo>
                    <a:pt x="71786" y="1477"/>
                  </a:lnTo>
                  <a:lnTo>
                    <a:pt x="71166" y="6630"/>
                  </a:lnTo>
                  <a:lnTo>
                    <a:pt x="69604" y="12945"/>
                  </a:lnTo>
                  <a:lnTo>
                    <a:pt x="65899" y="16403"/>
                  </a:lnTo>
                  <a:lnTo>
                    <a:pt x="60984" y="16193"/>
                  </a:lnTo>
                  <a:lnTo>
                    <a:pt x="58813" y="20937"/>
                  </a:lnTo>
                  <a:lnTo>
                    <a:pt x="60003" y="25747"/>
                  </a:lnTo>
                  <a:lnTo>
                    <a:pt x="56612" y="29137"/>
                  </a:lnTo>
                  <a:lnTo>
                    <a:pt x="54612" y="34624"/>
                  </a:lnTo>
                  <a:lnTo>
                    <a:pt x="49135" y="36395"/>
                  </a:lnTo>
                  <a:lnTo>
                    <a:pt x="47544" y="41301"/>
                  </a:lnTo>
                  <a:lnTo>
                    <a:pt x="41896" y="41625"/>
                  </a:lnTo>
                  <a:lnTo>
                    <a:pt x="41077" y="46320"/>
                  </a:lnTo>
                  <a:lnTo>
                    <a:pt x="36162" y="45539"/>
                  </a:lnTo>
                  <a:lnTo>
                    <a:pt x="31447" y="47330"/>
                  </a:lnTo>
                  <a:lnTo>
                    <a:pt x="26132" y="47797"/>
                  </a:lnTo>
                  <a:lnTo>
                    <a:pt x="22532" y="50997"/>
                  </a:lnTo>
                  <a:lnTo>
                    <a:pt x="17626" y="52512"/>
                  </a:lnTo>
                  <a:lnTo>
                    <a:pt x="16855" y="57712"/>
                  </a:lnTo>
                  <a:lnTo>
                    <a:pt x="13445" y="62751"/>
                  </a:lnTo>
                  <a:lnTo>
                    <a:pt x="11292" y="67971"/>
                  </a:lnTo>
                  <a:lnTo>
                    <a:pt x="11968" y="75829"/>
                  </a:lnTo>
                  <a:lnTo>
                    <a:pt x="13074" y="80887"/>
                  </a:lnTo>
                  <a:lnTo>
                    <a:pt x="13559" y="85944"/>
                  </a:lnTo>
                  <a:lnTo>
                    <a:pt x="15493" y="91031"/>
                  </a:lnTo>
                  <a:lnTo>
                    <a:pt x="14893" y="97003"/>
                  </a:lnTo>
                  <a:lnTo>
                    <a:pt x="12197" y="103985"/>
                  </a:lnTo>
                  <a:lnTo>
                    <a:pt x="9139" y="108357"/>
                  </a:lnTo>
                  <a:lnTo>
                    <a:pt x="7244" y="113443"/>
                  </a:lnTo>
                  <a:lnTo>
                    <a:pt x="2929" y="116548"/>
                  </a:lnTo>
                  <a:lnTo>
                    <a:pt x="1167" y="121282"/>
                  </a:lnTo>
                  <a:lnTo>
                    <a:pt x="-471" y="126340"/>
                  </a:lnTo>
                  <a:lnTo>
                    <a:pt x="-290" y="131550"/>
                  </a:lnTo>
                  <a:lnTo>
                    <a:pt x="1415" y="137056"/>
                  </a:lnTo>
                  <a:lnTo>
                    <a:pt x="2977" y="141895"/>
                  </a:lnTo>
                  <a:lnTo>
                    <a:pt x="2548" y="146857"/>
                  </a:lnTo>
                  <a:lnTo>
                    <a:pt x="2406" y="153134"/>
                  </a:lnTo>
                  <a:lnTo>
                    <a:pt x="5120" y="158839"/>
                  </a:lnTo>
                  <a:lnTo>
                    <a:pt x="6625" y="163830"/>
                  </a:lnTo>
                  <a:lnTo>
                    <a:pt x="12883" y="166812"/>
                  </a:lnTo>
                  <a:lnTo>
                    <a:pt x="17350" y="169907"/>
                  </a:lnTo>
                  <a:close/>
                </a:path>
              </a:pathLst>
            </a:custGeom>
            <a:solidFill>
              <a:srgbClr val="E0E0E0"/>
            </a:solidFill>
            <a:ln w="3175" cap="flat">
              <a:solidFill>
                <a:srgbClr val="FFFFFF"/>
              </a:solidFill>
              <a:prstDash val="solid"/>
              <a:miter/>
            </a:ln>
          </p:spPr>
          <p:txBody>
            <a:bodyPr/>
            <a:lstStyle/>
            <a:p>
              <a:endParaRPr lang="en-US"/>
            </a:p>
          </p:txBody>
        </p:sp>
        <p:sp>
          <p:nvSpPr>
            <p:cNvPr id="77" name="Freeform: Shape 76">
              <a:extLst>
                <a:ext uri="{FF2B5EF4-FFF2-40B4-BE49-F238E27FC236}">
                  <a16:creationId xmlns:a16="http://schemas.microsoft.com/office/drawing/2014/main" id="{FC64EFCC-79A9-4626-498F-71F9446B5AF6}"/>
                </a:ext>
              </a:extLst>
            </p:cNvPr>
            <p:cNvSpPr/>
            <p:nvPr/>
          </p:nvSpPr>
          <p:spPr>
            <a:xfrm>
              <a:off x="5939339" y="2798464"/>
              <a:ext cx="238" cy="4819"/>
            </a:xfrm>
            <a:custGeom>
              <a:avLst/>
              <a:gdLst>
                <a:gd name="csX0" fmla="*/ -471 w 238"/>
                <a:gd name="csY0" fmla="*/ 4668 h 4819"/>
                <a:gd name="csX1" fmla="*/ -233 w 238"/>
                <a:gd name="csY1" fmla="*/ -152 h 4819"/>
                <a:gd name="csX2" fmla="*/ -471 w 238"/>
                <a:gd name="csY2" fmla="*/ 4668 h 4819"/>
              </a:gdLst>
              <a:ahLst/>
              <a:cxnLst>
                <a:cxn ang="0">
                  <a:pos x="csX0" y="csY0"/>
                </a:cxn>
                <a:cxn ang="0">
                  <a:pos x="csX1" y="csY1"/>
                </a:cxn>
                <a:cxn ang="0">
                  <a:pos x="csX2" y="csY2"/>
                </a:cxn>
              </a:cxnLst>
              <a:rect l="l" t="t" r="r" b="b"/>
              <a:pathLst>
                <a:path w="238" h="4819">
                  <a:moveTo>
                    <a:pt x="-471" y="4668"/>
                  </a:moveTo>
                  <a:lnTo>
                    <a:pt x="-233" y="-152"/>
                  </a:lnTo>
                  <a:lnTo>
                    <a:pt x="-471" y="4668"/>
                  </a:lnTo>
                  <a:close/>
                </a:path>
              </a:pathLst>
            </a:custGeom>
            <a:solidFill>
              <a:srgbClr val="E0E0E0"/>
            </a:solidFill>
            <a:ln w="3175" cap="flat">
              <a:solidFill>
                <a:srgbClr val="FFFFFF"/>
              </a:solidFill>
              <a:prstDash val="solid"/>
              <a:miter/>
            </a:ln>
          </p:spPr>
          <p:txBody>
            <a:bodyPr/>
            <a:lstStyle/>
            <a:p>
              <a:endParaRPr lang="en-US"/>
            </a:p>
          </p:txBody>
        </p:sp>
        <p:sp>
          <p:nvSpPr>
            <p:cNvPr id="78" name="Freeform: Shape 77">
              <a:extLst>
                <a:ext uri="{FF2B5EF4-FFF2-40B4-BE49-F238E27FC236}">
                  <a16:creationId xmlns:a16="http://schemas.microsoft.com/office/drawing/2014/main" id="{662CD97D-DA88-D4DE-79D1-E99E5A4B1EB8}"/>
                </a:ext>
              </a:extLst>
            </p:cNvPr>
            <p:cNvSpPr/>
            <p:nvPr/>
          </p:nvSpPr>
          <p:spPr>
            <a:xfrm>
              <a:off x="6584457" y="2297031"/>
              <a:ext cx="3629" cy="4086"/>
            </a:xfrm>
            <a:custGeom>
              <a:avLst/>
              <a:gdLst>
                <a:gd name="csX0" fmla="*/ 120 w 3629"/>
                <a:gd name="csY0" fmla="*/ 3934 h 4086"/>
                <a:gd name="csX1" fmla="*/ 3158 w 3629"/>
                <a:gd name="csY1" fmla="*/ -152 h 4086"/>
                <a:gd name="csX2" fmla="*/ -471 w 3629"/>
                <a:gd name="csY2" fmla="*/ 2943 h 4086"/>
              </a:gdLst>
              <a:ahLst/>
              <a:cxnLst>
                <a:cxn ang="0">
                  <a:pos x="csX0" y="csY0"/>
                </a:cxn>
                <a:cxn ang="0">
                  <a:pos x="csX1" y="csY1"/>
                </a:cxn>
                <a:cxn ang="0">
                  <a:pos x="csX2" y="csY2"/>
                </a:cxn>
              </a:cxnLst>
              <a:rect l="l" t="t" r="r" b="b"/>
              <a:pathLst>
                <a:path w="3629" h="4086">
                  <a:moveTo>
                    <a:pt x="120" y="3934"/>
                  </a:moveTo>
                  <a:lnTo>
                    <a:pt x="3158" y="-152"/>
                  </a:lnTo>
                  <a:lnTo>
                    <a:pt x="-471" y="2943"/>
                  </a:lnTo>
                  <a:close/>
                </a:path>
              </a:pathLst>
            </a:custGeom>
            <a:solidFill>
              <a:srgbClr val="E0E0E0"/>
            </a:solidFill>
            <a:ln w="3175" cap="flat">
              <a:solidFill>
                <a:srgbClr val="FFFFFF"/>
              </a:solidFill>
              <a:prstDash val="solid"/>
              <a:miter/>
            </a:ln>
          </p:spPr>
          <p:txBody>
            <a:bodyPr/>
            <a:lstStyle/>
            <a:p>
              <a:endParaRPr lang="en-US"/>
            </a:p>
          </p:txBody>
        </p:sp>
        <p:sp>
          <p:nvSpPr>
            <p:cNvPr id="79" name="Freeform: Shape 78">
              <a:extLst>
                <a:ext uri="{FF2B5EF4-FFF2-40B4-BE49-F238E27FC236}">
                  <a16:creationId xmlns:a16="http://schemas.microsoft.com/office/drawing/2014/main" id="{4C59E2A8-5C39-829A-975B-C09ABCB8A3D7}"/>
                </a:ext>
              </a:extLst>
            </p:cNvPr>
            <p:cNvSpPr/>
            <p:nvPr/>
          </p:nvSpPr>
          <p:spPr>
            <a:xfrm>
              <a:off x="6901278" y="2370021"/>
              <a:ext cx="33004" cy="37261"/>
            </a:xfrm>
            <a:custGeom>
              <a:avLst/>
              <a:gdLst>
                <a:gd name="csX0" fmla="*/ 17008 w 33004"/>
                <a:gd name="csY0" fmla="*/ 37110 h 37261"/>
                <a:gd name="csX1" fmla="*/ 20408 w 33004"/>
                <a:gd name="csY1" fmla="*/ 33747 h 37261"/>
                <a:gd name="csX2" fmla="*/ 23828 w 33004"/>
                <a:gd name="csY2" fmla="*/ 30423 h 37261"/>
                <a:gd name="csX3" fmla="*/ 22799 w 33004"/>
                <a:gd name="csY3" fmla="*/ 25403 h 37261"/>
                <a:gd name="csX4" fmla="*/ 27666 w 33004"/>
                <a:gd name="csY4" fmla="*/ 24251 h 37261"/>
                <a:gd name="csX5" fmla="*/ 32457 w 33004"/>
                <a:gd name="csY5" fmla="*/ 26070 h 37261"/>
                <a:gd name="csX6" fmla="*/ 32533 w 33004"/>
                <a:gd name="csY6" fmla="*/ 21070 h 37261"/>
                <a:gd name="csX7" fmla="*/ 28085 w 33004"/>
                <a:gd name="csY7" fmla="*/ 18746 h 37261"/>
                <a:gd name="csX8" fmla="*/ 27390 w 33004"/>
                <a:gd name="csY8" fmla="*/ 13678 h 37261"/>
                <a:gd name="csX9" fmla="*/ 23075 w 33004"/>
                <a:gd name="csY9" fmla="*/ 11621 h 37261"/>
                <a:gd name="csX10" fmla="*/ 22655 w 33004"/>
                <a:gd name="csY10" fmla="*/ 6820 h 37261"/>
                <a:gd name="csX11" fmla="*/ 18455 w 33004"/>
                <a:gd name="csY11" fmla="*/ 3963 h 37261"/>
                <a:gd name="csX12" fmla="*/ 13654 w 33004"/>
                <a:gd name="csY12" fmla="*/ 3486 h 37261"/>
                <a:gd name="csX13" fmla="*/ 9263 w 33004"/>
                <a:gd name="csY13" fmla="*/ 1477 h 37261"/>
                <a:gd name="csX14" fmla="*/ 4406 w 33004"/>
                <a:gd name="csY14" fmla="*/ -152 h 37261"/>
                <a:gd name="csX15" fmla="*/ -471 w 33004"/>
                <a:gd name="csY15" fmla="*/ 248 h 37261"/>
                <a:gd name="csX16" fmla="*/ 843 w 33004"/>
                <a:gd name="csY16" fmla="*/ 4877 h 37261"/>
                <a:gd name="csX17" fmla="*/ 3605 w 33004"/>
                <a:gd name="csY17" fmla="*/ 8935 h 37261"/>
                <a:gd name="csX18" fmla="*/ 6797 w 33004"/>
                <a:gd name="csY18" fmla="*/ 12516 h 37261"/>
                <a:gd name="csX19" fmla="*/ 9930 w 33004"/>
                <a:gd name="csY19" fmla="*/ 16279 h 37261"/>
                <a:gd name="csX20" fmla="*/ 13454 w 33004"/>
                <a:gd name="csY20" fmla="*/ 19527 h 37261"/>
                <a:gd name="csX21" fmla="*/ 15169 w 33004"/>
                <a:gd name="csY21" fmla="*/ 23984 h 37261"/>
                <a:gd name="csX22" fmla="*/ 14874 w 33004"/>
                <a:gd name="csY22" fmla="*/ 28737 h 37261"/>
                <a:gd name="csX23" fmla="*/ 15931 w 33004"/>
                <a:gd name="csY23" fmla="*/ 33709 h 3726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33004" h="37261">
                  <a:moveTo>
                    <a:pt x="17008" y="37110"/>
                  </a:moveTo>
                  <a:lnTo>
                    <a:pt x="20408" y="33747"/>
                  </a:lnTo>
                  <a:lnTo>
                    <a:pt x="23828" y="30423"/>
                  </a:lnTo>
                  <a:lnTo>
                    <a:pt x="22799" y="25403"/>
                  </a:lnTo>
                  <a:lnTo>
                    <a:pt x="27666" y="24251"/>
                  </a:lnTo>
                  <a:lnTo>
                    <a:pt x="32457" y="26070"/>
                  </a:lnTo>
                  <a:lnTo>
                    <a:pt x="32533" y="21070"/>
                  </a:lnTo>
                  <a:lnTo>
                    <a:pt x="28085" y="18746"/>
                  </a:lnTo>
                  <a:lnTo>
                    <a:pt x="27390" y="13678"/>
                  </a:lnTo>
                  <a:lnTo>
                    <a:pt x="23075" y="11621"/>
                  </a:lnTo>
                  <a:lnTo>
                    <a:pt x="22655" y="6820"/>
                  </a:lnTo>
                  <a:lnTo>
                    <a:pt x="18455" y="3963"/>
                  </a:lnTo>
                  <a:lnTo>
                    <a:pt x="13654" y="3486"/>
                  </a:lnTo>
                  <a:lnTo>
                    <a:pt x="9263" y="1477"/>
                  </a:lnTo>
                  <a:lnTo>
                    <a:pt x="4406" y="-152"/>
                  </a:lnTo>
                  <a:lnTo>
                    <a:pt x="-471" y="248"/>
                  </a:lnTo>
                  <a:lnTo>
                    <a:pt x="843" y="4877"/>
                  </a:lnTo>
                  <a:lnTo>
                    <a:pt x="3605" y="8935"/>
                  </a:lnTo>
                  <a:lnTo>
                    <a:pt x="6797" y="12516"/>
                  </a:lnTo>
                  <a:lnTo>
                    <a:pt x="9930" y="16279"/>
                  </a:lnTo>
                  <a:lnTo>
                    <a:pt x="13454" y="19527"/>
                  </a:lnTo>
                  <a:lnTo>
                    <a:pt x="15169" y="23984"/>
                  </a:lnTo>
                  <a:lnTo>
                    <a:pt x="14874" y="28737"/>
                  </a:lnTo>
                  <a:lnTo>
                    <a:pt x="15931" y="33709"/>
                  </a:lnTo>
                  <a:close/>
                </a:path>
              </a:pathLst>
            </a:custGeom>
            <a:solidFill>
              <a:srgbClr val="E0E0E0"/>
            </a:solidFill>
            <a:ln w="3175" cap="flat">
              <a:solidFill>
                <a:srgbClr val="FFFFFF"/>
              </a:solidFill>
              <a:prstDash val="solid"/>
              <a:miter/>
            </a:ln>
          </p:spPr>
          <p:txBody>
            <a:bodyPr/>
            <a:lstStyle/>
            <a:p>
              <a:endParaRPr lang="en-US"/>
            </a:p>
          </p:txBody>
        </p:sp>
        <p:sp>
          <p:nvSpPr>
            <p:cNvPr id="80" name="Freeform: Shape 79">
              <a:extLst>
                <a:ext uri="{FF2B5EF4-FFF2-40B4-BE49-F238E27FC236}">
                  <a16:creationId xmlns:a16="http://schemas.microsoft.com/office/drawing/2014/main" id="{BE6EBC16-507E-E84B-8A83-69811AA6E388}"/>
                </a:ext>
              </a:extLst>
            </p:cNvPr>
            <p:cNvSpPr/>
            <p:nvPr/>
          </p:nvSpPr>
          <p:spPr>
            <a:xfrm>
              <a:off x="8142595" y="2409168"/>
              <a:ext cx="9438" cy="11192"/>
            </a:xfrm>
            <a:custGeom>
              <a:avLst/>
              <a:gdLst>
                <a:gd name="csX0" fmla="*/ 224 w 9438"/>
                <a:gd name="csY0" fmla="*/ 11040 h 11192"/>
                <a:gd name="csX1" fmla="*/ 2310 w 9438"/>
                <a:gd name="csY1" fmla="*/ 6735 h 11192"/>
                <a:gd name="csX2" fmla="*/ 5911 w 9438"/>
                <a:gd name="csY2" fmla="*/ 3582 h 11192"/>
                <a:gd name="csX3" fmla="*/ 8968 w 9438"/>
                <a:gd name="csY3" fmla="*/ -152 h 11192"/>
                <a:gd name="csX4" fmla="*/ 4225 w 9438"/>
                <a:gd name="csY4" fmla="*/ 553 h 11192"/>
                <a:gd name="csX5" fmla="*/ 777 w 9438"/>
                <a:gd name="csY5" fmla="*/ 4106 h 11192"/>
                <a:gd name="csX6" fmla="*/ -471 w 9438"/>
                <a:gd name="csY6" fmla="*/ 8745 h 11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438" h="11192">
                  <a:moveTo>
                    <a:pt x="224" y="11040"/>
                  </a:moveTo>
                  <a:lnTo>
                    <a:pt x="2310" y="6735"/>
                  </a:lnTo>
                  <a:lnTo>
                    <a:pt x="5911" y="3582"/>
                  </a:lnTo>
                  <a:lnTo>
                    <a:pt x="8968" y="-152"/>
                  </a:lnTo>
                  <a:lnTo>
                    <a:pt x="4225" y="553"/>
                  </a:lnTo>
                  <a:lnTo>
                    <a:pt x="777" y="4106"/>
                  </a:lnTo>
                  <a:lnTo>
                    <a:pt x="-471" y="8745"/>
                  </a:lnTo>
                  <a:close/>
                </a:path>
              </a:pathLst>
            </a:custGeom>
            <a:solidFill>
              <a:srgbClr val="E0E0E0"/>
            </a:solidFill>
            <a:ln w="3175" cap="flat">
              <a:solidFill>
                <a:srgbClr val="FFFFFF"/>
              </a:solidFill>
              <a:prstDash val="solid"/>
              <a:miter/>
            </a:ln>
          </p:spPr>
          <p:txBody>
            <a:bodyPr/>
            <a:lstStyle/>
            <a:p>
              <a:endParaRPr lang="en-US"/>
            </a:p>
          </p:txBody>
        </p:sp>
        <p:sp>
          <p:nvSpPr>
            <p:cNvPr id="81" name="Freeform: Shape 80">
              <a:extLst>
                <a:ext uri="{FF2B5EF4-FFF2-40B4-BE49-F238E27FC236}">
                  <a16:creationId xmlns:a16="http://schemas.microsoft.com/office/drawing/2014/main" id="{6C1826AD-B0AE-D812-3FAF-149E2E7E71D1}"/>
                </a:ext>
              </a:extLst>
            </p:cNvPr>
            <p:cNvSpPr/>
            <p:nvPr/>
          </p:nvSpPr>
          <p:spPr>
            <a:xfrm>
              <a:off x="7508544" y="2324901"/>
              <a:ext cx="339251" cy="131416"/>
            </a:xfrm>
            <a:custGeom>
              <a:avLst/>
              <a:gdLst>
                <a:gd name="csX0" fmla="*/ 219766 w 339251"/>
                <a:gd name="csY0" fmla="*/ 131264 h 131416"/>
                <a:gd name="csX1" fmla="*/ 224814 w 339251"/>
                <a:gd name="csY1" fmla="*/ 126835 h 131416"/>
                <a:gd name="csX2" fmla="*/ 231644 w 339251"/>
                <a:gd name="csY2" fmla="*/ 123511 h 131416"/>
                <a:gd name="csX3" fmla="*/ 237359 w 339251"/>
                <a:gd name="csY3" fmla="*/ 121711 h 131416"/>
                <a:gd name="csX4" fmla="*/ 243531 w 339251"/>
                <a:gd name="csY4" fmla="*/ 120768 h 131416"/>
                <a:gd name="csX5" fmla="*/ 248589 w 339251"/>
                <a:gd name="csY5" fmla="*/ 120377 h 131416"/>
                <a:gd name="csX6" fmla="*/ 253751 w 339251"/>
                <a:gd name="csY6" fmla="*/ 120730 h 131416"/>
                <a:gd name="csX7" fmla="*/ 258866 w 339251"/>
                <a:gd name="csY7" fmla="*/ 120463 h 131416"/>
                <a:gd name="csX8" fmla="*/ 266077 w 339251"/>
                <a:gd name="csY8" fmla="*/ 117891 h 131416"/>
                <a:gd name="csX9" fmla="*/ 269829 w 339251"/>
                <a:gd name="csY9" fmla="*/ 114158 h 131416"/>
                <a:gd name="csX10" fmla="*/ 271296 w 339251"/>
                <a:gd name="csY10" fmla="*/ 109233 h 131416"/>
                <a:gd name="csX11" fmla="*/ 275973 w 339251"/>
                <a:gd name="csY11" fmla="*/ 107157 h 131416"/>
                <a:gd name="csX12" fmla="*/ 276297 w 339251"/>
                <a:gd name="csY12" fmla="*/ 101546 h 131416"/>
                <a:gd name="csX13" fmla="*/ 271096 w 339251"/>
                <a:gd name="csY13" fmla="*/ 98203 h 131416"/>
                <a:gd name="csX14" fmla="*/ 268715 w 339251"/>
                <a:gd name="csY14" fmla="*/ 93726 h 131416"/>
                <a:gd name="csX15" fmla="*/ 268306 w 339251"/>
                <a:gd name="csY15" fmla="*/ 88907 h 131416"/>
                <a:gd name="csX16" fmla="*/ 274087 w 339251"/>
                <a:gd name="csY16" fmla="*/ 87269 h 131416"/>
                <a:gd name="csX17" fmla="*/ 280354 w 339251"/>
                <a:gd name="csY17" fmla="*/ 90088 h 131416"/>
                <a:gd name="csX18" fmla="*/ 287584 w 339251"/>
                <a:gd name="csY18" fmla="*/ 90935 h 131416"/>
                <a:gd name="csX19" fmla="*/ 292242 w 339251"/>
                <a:gd name="csY19" fmla="*/ 88993 h 131416"/>
                <a:gd name="csX20" fmla="*/ 294413 w 339251"/>
                <a:gd name="csY20" fmla="*/ 84411 h 131416"/>
                <a:gd name="csX21" fmla="*/ 302176 w 339251"/>
                <a:gd name="csY21" fmla="*/ 83201 h 131416"/>
                <a:gd name="csX22" fmla="*/ 306853 w 339251"/>
                <a:gd name="csY22" fmla="*/ 79563 h 131416"/>
                <a:gd name="csX23" fmla="*/ 307891 w 339251"/>
                <a:gd name="csY23" fmla="*/ 71990 h 131416"/>
                <a:gd name="csX24" fmla="*/ 315359 w 339251"/>
                <a:gd name="csY24" fmla="*/ 71095 h 131416"/>
                <a:gd name="csX25" fmla="*/ 322074 w 339251"/>
                <a:gd name="csY25" fmla="*/ 66390 h 131416"/>
                <a:gd name="csX26" fmla="*/ 327332 w 339251"/>
                <a:gd name="csY26" fmla="*/ 67018 h 131416"/>
                <a:gd name="csX27" fmla="*/ 333914 w 339251"/>
                <a:gd name="csY27" fmla="*/ 68018 h 131416"/>
                <a:gd name="csX28" fmla="*/ 338781 w 339251"/>
                <a:gd name="csY28" fmla="*/ 67294 h 131416"/>
                <a:gd name="csX29" fmla="*/ 335218 w 339251"/>
                <a:gd name="csY29" fmla="*/ 63123 h 131416"/>
                <a:gd name="csX30" fmla="*/ 330666 w 339251"/>
                <a:gd name="csY30" fmla="*/ 59922 h 131416"/>
                <a:gd name="csX31" fmla="*/ 324322 w 339251"/>
                <a:gd name="csY31" fmla="*/ 56350 h 131416"/>
                <a:gd name="csX32" fmla="*/ 318636 w 339251"/>
                <a:gd name="csY32" fmla="*/ 53493 h 131416"/>
                <a:gd name="csX33" fmla="*/ 313739 w 339251"/>
                <a:gd name="csY33" fmla="*/ 50750 h 131416"/>
                <a:gd name="csX34" fmla="*/ 307206 w 339251"/>
                <a:gd name="csY34" fmla="*/ 50473 h 131416"/>
                <a:gd name="csX35" fmla="*/ 305729 w 339251"/>
                <a:gd name="csY35" fmla="*/ 55141 h 131416"/>
                <a:gd name="csX36" fmla="*/ 298737 w 339251"/>
                <a:gd name="csY36" fmla="*/ 52007 h 131416"/>
                <a:gd name="csX37" fmla="*/ 292613 w 339251"/>
                <a:gd name="csY37" fmla="*/ 52169 h 131416"/>
                <a:gd name="csX38" fmla="*/ 285364 w 339251"/>
                <a:gd name="csY38" fmla="*/ 51607 h 131416"/>
                <a:gd name="csX39" fmla="*/ 283069 w 339251"/>
                <a:gd name="csY39" fmla="*/ 44130 h 131416"/>
                <a:gd name="csX40" fmla="*/ 282698 w 339251"/>
                <a:gd name="csY40" fmla="*/ 34576 h 131416"/>
                <a:gd name="csX41" fmla="*/ 282364 w 339251"/>
                <a:gd name="csY41" fmla="*/ 29337 h 131416"/>
                <a:gd name="csX42" fmla="*/ 277831 w 339251"/>
                <a:gd name="csY42" fmla="*/ 25842 h 131416"/>
                <a:gd name="csX43" fmla="*/ 273097 w 339251"/>
                <a:gd name="csY43" fmla="*/ 26632 h 131416"/>
                <a:gd name="csX44" fmla="*/ 268191 w 339251"/>
                <a:gd name="csY44" fmla="*/ 26451 h 131416"/>
                <a:gd name="csX45" fmla="*/ 263895 w 339251"/>
                <a:gd name="csY45" fmla="*/ 24375 h 131416"/>
                <a:gd name="csX46" fmla="*/ 259085 w 339251"/>
                <a:gd name="csY46" fmla="*/ 22736 h 131416"/>
                <a:gd name="csX47" fmla="*/ 253904 w 339251"/>
                <a:gd name="csY47" fmla="*/ 22736 h 131416"/>
                <a:gd name="csX48" fmla="*/ 249332 w 339251"/>
                <a:gd name="csY48" fmla="*/ 26042 h 131416"/>
                <a:gd name="csX49" fmla="*/ 247588 w 339251"/>
                <a:gd name="csY49" fmla="*/ 30595 h 131416"/>
                <a:gd name="csX50" fmla="*/ 242788 w 339251"/>
                <a:gd name="csY50" fmla="*/ 31661 h 131416"/>
                <a:gd name="csX51" fmla="*/ 237959 w 339251"/>
                <a:gd name="csY51" fmla="*/ 33481 h 131416"/>
                <a:gd name="csX52" fmla="*/ 232758 w 339251"/>
                <a:gd name="csY52" fmla="*/ 33719 h 131416"/>
                <a:gd name="csX53" fmla="*/ 228481 w 339251"/>
                <a:gd name="csY53" fmla="*/ 35910 h 131416"/>
                <a:gd name="csX54" fmla="*/ 223700 w 339251"/>
                <a:gd name="csY54" fmla="*/ 35043 h 131416"/>
                <a:gd name="csX55" fmla="*/ 218680 w 339251"/>
                <a:gd name="csY55" fmla="*/ 35662 h 131416"/>
                <a:gd name="csX56" fmla="*/ 213975 w 339251"/>
                <a:gd name="csY56" fmla="*/ 34776 h 131416"/>
                <a:gd name="csX57" fmla="*/ 208698 w 339251"/>
                <a:gd name="csY57" fmla="*/ 33881 h 131416"/>
                <a:gd name="csX58" fmla="*/ 203735 w 339251"/>
                <a:gd name="csY58" fmla="*/ 33671 h 131416"/>
                <a:gd name="csX59" fmla="*/ 199611 w 339251"/>
                <a:gd name="csY59" fmla="*/ 31204 h 131416"/>
                <a:gd name="csX60" fmla="*/ 195572 w 339251"/>
                <a:gd name="csY60" fmla="*/ 28395 h 131416"/>
                <a:gd name="csX61" fmla="*/ 191363 w 339251"/>
                <a:gd name="csY61" fmla="*/ 26023 h 131416"/>
                <a:gd name="csX62" fmla="*/ 186209 w 339251"/>
                <a:gd name="csY62" fmla="*/ 25546 h 131416"/>
                <a:gd name="csX63" fmla="*/ 181266 w 339251"/>
                <a:gd name="csY63" fmla="*/ 22489 h 131416"/>
                <a:gd name="csX64" fmla="*/ 176056 w 339251"/>
                <a:gd name="csY64" fmla="*/ 21793 h 131416"/>
                <a:gd name="csX65" fmla="*/ 171255 w 339251"/>
                <a:gd name="csY65" fmla="*/ 20622 h 131416"/>
                <a:gd name="csX66" fmla="*/ 165883 w 339251"/>
                <a:gd name="csY66" fmla="*/ 20289 h 131416"/>
                <a:gd name="csX67" fmla="*/ 160902 w 339251"/>
                <a:gd name="csY67" fmla="*/ 20784 h 131416"/>
                <a:gd name="csX68" fmla="*/ 156253 w 339251"/>
                <a:gd name="csY68" fmla="*/ 21898 h 131416"/>
                <a:gd name="csX69" fmla="*/ 151662 w 339251"/>
                <a:gd name="csY69" fmla="*/ 23337 h 131416"/>
                <a:gd name="csX70" fmla="*/ 146804 w 339251"/>
                <a:gd name="csY70" fmla="*/ 23222 h 131416"/>
                <a:gd name="csX71" fmla="*/ 141985 w 339251"/>
                <a:gd name="csY71" fmla="*/ 21955 h 131416"/>
                <a:gd name="csX72" fmla="*/ 137546 w 339251"/>
                <a:gd name="csY72" fmla="*/ 20165 h 131416"/>
                <a:gd name="csX73" fmla="*/ 133527 w 339251"/>
                <a:gd name="csY73" fmla="*/ 17555 h 131416"/>
                <a:gd name="csX74" fmla="*/ 129926 w 339251"/>
                <a:gd name="csY74" fmla="*/ 14345 h 131416"/>
                <a:gd name="csX75" fmla="*/ 126535 w 339251"/>
                <a:gd name="csY75" fmla="*/ 10583 h 131416"/>
                <a:gd name="csX76" fmla="*/ 122135 w 339251"/>
                <a:gd name="csY76" fmla="*/ 8287 h 131416"/>
                <a:gd name="csX77" fmla="*/ 117353 w 339251"/>
                <a:gd name="csY77" fmla="*/ 7792 h 131416"/>
                <a:gd name="csX78" fmla="*/ 112762 w 339251"/>
                <a:gd name="csY78" fmla="*/ 6106 h 131416"/>
                <a:gd name="csX79" fmla="*/ 108047 w 339251"/>
                <a:gd name="csY79" fmla="*/ 4611 h 131416"/>
                <a:gd name="csX80" fmla="*/ 103151 w 339251"/>
                <a:gd name="csY80" fmla="*/ 4201 h 131416"/>
                <a:gd name="csX81" fmla="*/ 98627 w 339251"/>
                <a:gd name="csY81" fmla="*/ 2296 h 131416"/>
                <a:gd name="csX82" fmla="*/ 93493 w 339251"/>
                <a:gd name="csY82" fmla="*/ 1782 h 131416"/>
                <a:gd name="csX83" fmla="*/ 89131 w 339251"/>
                <a:gd name="csY83" fmla="*/ -152 h 131416"/>
                <a:gd name="csX84" fmla="*/ 86778 w 339251"/>
                <a:gd name="csY84" fmla="*/ 4487 h 131416"/>
                <a:gd name="csX85" fmla="*/ 84959 w 339251"/>
                <a:gd name="csY85" fmla="*/ 9020 h 131416"/>
                <a:gd name="csX86" fmla="*/ 86606 w 339251"/>
                <a:gd name="csY86" fmla="*/ 13802 h 131416"/>
                <a:gd name="csX87" fmla="*/ 89978 w 339251"/>
                <a:gd name="csY87" fmla="*/ 17164 h 131416"/>
                <a:gd name="csX88" fmla="*/ 94341 w 339251"/>
                <a:gd name="csY88" fmla="*/ 19546 h 131416"/>
                <a:gd name="csX89" fmla="*/ 95522 w 339251"/>
                <a:gd name="csY89" fmla="*/ 24318 h 131416"/>
                <a:gd name="csX90" fmla="*/ 91312 w 339251"/>
                <a:gd name="csY90" fmla="*/ 26585 h 131416"/>
                <a:gd name="csX91" fmla="*/ 86578 w 339251"/>
                <a:gd name="csY91" fmla="*/ 27775 h 131416"/>
                <a:gd name="csX92" fmla="*/ 81263 w 339251"/>
                <a:gd name="csY92" fmla="*/ 26518 h 131416"/>
                <a:gd name="csX93" fmla="*/ 76500 w 339251"/>
                <a:gd name="csY93" fmla="*/ 25842 h 131416"/>
                <a:gd name="csX94" fmla="*/ 71376 w 339251"/>
                <a:gd name="csY94" fmla="*/ 26404 h 131416"/>
                <a:gd name="csX95" fmla="*/ 66385 w 339251"/>
                <a:gd name="csY95" fmla="*/ 26166 h 131416"/>
                <a:gd name="csX96" fmla="*/ 61261 w 339251"/>
                <a:gd name="csY96" fmla="*/ 25280 h 131416"/>
                <a:gd name="csX97" fmla="*/ 55241 w 339251"/>
                <a:gd name="csY97" fmla="*/ 19584 h 131416"/>
                <a:gd name="csX98" fmla="*/ 49726 w 339251"/>
                <a:gd name="csY98" fmla="*/ 18365 h 131416"/>
                <a:gd name="csX99" fmla="*/ 44954 w 339251"/>
                <a:gd name="csY99" fmla="*/ 17955 h 131416"/>
                <a:gd name="csX100" fmla="*/ 40401 w 339251"/>
                <a:gd name="csY100" fmla="*/ 16317 h 131416"/>
                <a:gd name="csX101" fmla="*/ 35629 w 339251"/>
                <a:gd name="csY101" fmla="*/ 15955 h 131416"/>
                <a:gd name="csX102" fmla="*/ 30514 w 339251"/>
                <a:gd name="csY102" fmla="*/ 17002 h 131416"/>
                <a:gd name="csX103" fmla="*/ 26285 w 339251"/>
                <a:gd name="csY103" fmla="*/ 19879 h 131416"/>
                <a:gd name="csX104" fmla="*/ 21446 w 339251"/>
                <a:gd name="csY104" fmla="*/ 21346 h 131416"/>
                <a:gd name="csX105" fmla="*/ 17721 w 339251"/>
                <a:gd name="csY105" fmla="*/ 24356 h 131416"/>
                <a:gd name="csX106" fmla="*/ 13293 w 339251"/>
                <a:gd name="csY106" fmla="*/ 26356 h 131416"/>
                <a:gd name="csX107" fmla="*/ 11692 w 339251"/>
                <a:gd name="csY107" fmla="*/ 30890 h 131416"/>
                <a:gd name="csX108" fmla="*/ 7130 w 339251"/>
                <a:gd name="csY108" fmla="*/ 32614 h 131416"/>
                <a:gd name="csX109" fmla="*/ 2349 w 339251"/>
                <a:gd name="csY109" fmla="*/ 32138 h 131416"/>
                <a:gd name="csX110" fmla="*/ -471 w 339251"/>
                <a:gd name="csY110" fmla="*/ 35986 h 131416"/>
                <a:gd name="csX111" fmla="*/ 748 w 339251"/>
                <a:gd name="csY111" fmla="*/ 40615 h 131416"/>
                <a:gd name="csX112" fmla="*/ 4358 w 339251"/>
                <a:gd name="csY112" fmla="*/ 43787 h 131416"/>
                <a:gd name="csX113" fmla="*/ 9168 w 339251"/>
                <a:gd name="csY113" fmla="*/ 45654 h 131416"/>
                <a:gd name="csX114" fmla="*/ 12959 w 339251"/>
                <a:gd name="csY114" fmla="*/ 48559 h 131416"/>
                <a:gd name="csX115" fmla="*/ 17979 w 339251"/>
                <a:gd name="csY115" fmla="*/ 50778 h 131416"/>
                <a:gd name="csX116" fmla="*/ 23103 w 339251"/>
                <a:gd name="csY116" fmla="*/ 50397 h 131416"/>
                <a:gd name="csX117" fmla="*/ 27799 w 339251"/>
                <a:gd name="csY117" fmla="*/ 52683 h 131416"/>
                <a:gd name="csX118" fmla="*/ 33143 w 339251"/>
                <a:gd name="csY118" fmla="*/ 55074 h 131416"/>
                <a:gd name="csX119" fmla="*/ 36086 w 339251"/>
                <a:gd name="csY119" fmla="*/ 59084 h 131416"/>
                <a:gd name="csX120" fmla="*/ 40839 w 339251"/>
                <a:gd name="csY120" fmla="*/ 63113 h 131416"/>
                <a:gd name="csX121" fmla="*/ 45420 w 339251"/>
                <a:gd name="csY121" fmla="*/ 66599 h 131416"/>
                <a:gd name="csX122" fmla="*/ 46230 w 339251"/>
                <a:gd name="csY122" fmla="*/ 71685 h 131416"/>
                <a:gd name="csX123" fmla="*/ 48030 w 339251"/>
                <a:gd name="csY123" fmla="*/ 78039 h 131416"/>
                <a:gd name="csX124" fmla="*/ 50345 w 339251"/>
                <a:gd name="csY124" fmla="*/ 83020 h 131416"/>
                <a:gd name="csX125" fmla="*/ 55460 w 339251"/>
                <a:gd name="csY125" fmla="*/ 85535 h 131416"/>
                <a:gd name="csX126" fmla="*/ 60412 w 339251"/>
                <a:gd name="csY126" fmla="*/ 87202 h 131416"/>
                <a:gd name="csX127" fmla="*/ 65918 w 339251"/>
                <a:gd name="csY127" fmla="*/ 87116 h 131416"/>
                <a:gd name="csX128" fmla="*/ 73014 w 339251"/>
                <a:gd name="csY128" fmla="*/ 87440 h 131416"/>
                <a:gd name="csX129" fmla="*/ 77806 w 339251"/>
                <a:gd name="csY129" fmla="*/ 88059 h 131416"/>
                <a:gd name="csX130" fmla="*/ 83120 w 339251"/>
                <a:gd name="csY130" fmla="*/ 89269 h 131416"/>
                <a:gd name="csX131" fmla="*/ 87978 w 339251"/>
                <a:gd name="csY131" fmla="*/ 91440 h 131416"/>
                <a:gd name="csX132" fmla="*/ 92036 w 339251"/>
                <a:gd name="csY132" fmla="*/ 94107 h 131416"/>
                <a:gd name="csX133" fmla="*/ 96941 w 339251"/>
                <a:gd name="csY133" fmla="*/ 96403 h 131416"/>
                <a:gd name="csX134" fmla="*/ 102933 w 339251"/>
                <a:gd name="csY134" fmla="*/ 97146 h 131416"/>
                <a:gd name="csX135" fmla="*/ 107038 w 339251"/>
                <a:gd name="csY135" fmla="*/ 100632 h 131416"/>
                <a:gd name="csX136" fmla="*/ 111095 w 339251"/>
                <a:gd name="csY136" fmla="*/ 105271 h 131416"/>
                <a:gd name="csX137" fmla="*/ 114762 w 339251"/>
                <a:gd name="csY137" fmla="*/ 109824 h 131416"/>
                <a:gd name="csX138" fmla="*/ 121916 w 339251"/>
                <a:gd name="csY138" fmla="*/ 114605 h 131416"/>
                <a:gd name="csX139" fmla="*/ 126821 w 339251"/>
                <a:gd name="csY139" fmla="*/ 116424 h 131416"/>
                <a:gd name="csX140" fmla="*/ 140947 w 339251"/>
                <a:gd name="csY140" fmla="*/ 117491 h 131416"/>
                <a:gd name="csX141" fmla="*/ 147310 w 339251"/>
                <a:gd name="csY141" fmla="*/ 118015 h 131416"/>
                <a:gd name="csX142" fmla="*/ 156453 w 339251"/>
                <a:gd name="csY142" fmla="*/ 118806 h 131416"/>
                <a:gd name="csX143" fmla="*/ 161159 w 339251"/>
                <a:gd name="csY143" fmla="*/ 117786 h 131416"/>
                <a:gd name="csX144" fmla="*/ 169655 w 339251"/>
                <a:gd name="csY144" fmla="*/ 117463 h 131416"/>
                <a:gd name="csX145" fmla="*/ 174484 w 339251"/>
                <a:gd name="csY145" fmla="*/ 118501 h 131416"/>
                <a:gd name="csX146" fmla="*/ 180732 w 339251"/>
                <a:gd name="csY146" fmla="*/ 119596 h 131416"/>
                <a:gd name="csX147" fmla="*/ 184800 w 339251"/>
                <a:gd name="csY147" fmla="*/ 122768 h 131416"/>
                <a:gd name="csX148" fmla="*/ 189505 w 339251"/>
                <a:gd name="csY148" fmla="*/ 124140 h 131416"/>
                <a:gd name="csX149" fmla="*/ 196973 w 339251"/>
                <a:gd name="csY149" fmla="*/ 125892 h 131416"/>
                <a:gd name="csX150" fmla="*/ 203164 w 339251"/>
                <a:gd name="csY150" fmla="*/ 127854 h 131416"/>
                <a:gd name="csX151" fmla="*/ 208088 w 339251"/>
                <a:gd name="csY151" fmla="*/ 128454 h 131416"/>
                <a:gd name="csX152" fmla="*/ 212918 w 339251"/>
                <a:gd name="csY152" fmla="*/ 127559 h 131416"/>
                <a:gd name="csX153" fmla="*/ 218366 w 339251"/>
                <a:gd name="csY153" fmla="*/ 130350 h 1314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Lst>
              <a:rect l="l" t="t" r="r" b="b"/>
              <a:pathLst>
                <a:path w="339251" h="131416">
                  <a:moveTo>
                    <a:pt x="219766" y="131264"/>
                  </a:moveTo>
                  <a:lnTo>
                    <a:pt x="224814" y="126835"/>
                  </a:lnTo>
                  <a:lnTo>
                    <a:pt x="231644" y="123511"/>
                  </a:lnTo>
                  <a:lnTo>
                    <a:pt x="237359" y="121711"/>
                  </a:lnTo>
                  <a:lnTo>
                    <a:pt x="243531" y="120768"/>
                  </a:lnTo>
                  <a:lnTo>
                    <a:pt x="248589" y="120377"/>
                  </a:lnTo>
                  <a:lnTo>
                    <a:pt x="253751" y="120730"/>
                  </a:lnTo>
                  <a:lnTo>
                    <a:pt x="258866" y="120463"/>
                  </a:lnTo>
                  <a:lnTo>
                    <a:pt x="266077" y="117891"/>
                  </a:lnTo>
                  <a:lnTo>
                    <a:pt x="269829" y="114158"/>
                  </a:lnTo>
                  <a:lnTo>
                    <a:pt x="271296" y="109233"/>
                  </a:lnTo>
                  <a:lnTo>
                    <a:pt x="275973" y="107157"/>
                  </a:lnTo>
                  <a:lnTo>
                    <a:pt x="276297" y="101546"/>
                  </a:lnTo>
                  <a:lnTo>
                    <a:pt x="271096" y="98203"/>
                  </a:lnTo>
                  <a:lnTo>
                    <a:pt x="268715" y="93726"/>
                  </a:lnTo>
                  <a:lnTo>
                    <a:pt x="268306" y="88907"/>
                  </a:lnTo>
                  <a:lnTo>
                    <a:pt x="274087" y="87269"/>
                  </a:lnTo>
                  <a:lnTo>
                    <a:pt x="280354" y="90088"/>
                  </a:lnTo>
                  <a:lnTo>
                    <a:pt x="287584" y="90935"/>
                  </a:lnTo>
                  <a:lnTo>
                    <a:pt x="292242" y="88993"/>
                  </a:lnTo>
                  <a:lnTo>
                    <a:pt x="294413" y="84411"/>
                  </a:lnTo>
                  <a:lnTo>
                    <a:pt x="302176" y="83201"/>
                  </a:lnTo>
                  <a:lnTo>
                    <a:pt x="306853" y="79563"/>
                  </a:lnTo>
                  <a:lnTo>
                    <a:pt x="307891" y="71990"/>
                  </a:lnTo>
                  <a:lnTo>
                    <a:pt x="315359" y="71095"/>
                  </a:lnTo>
                  <a:lnTo>
                    <a:pt x="322074" y="66390"/>
                  </a:lnTo>
                  <a:lnTo>
                    <a:pt x="327332" y="67018"/>
                  </a:lnTo>
                  <a:lnTo>
                    <a:pt x="333914" y="68018"/>
                  </a:lnTo>
                  <a:lnTo>
                    <a:pt x="338781" y="67294"/>
                  </a:lnTo>
                  <a:lnTo>
                    <a:pt x="335218" y="63123"/>
                  </a:lnTo>
                  <a:lnTo>
                    <a:pt x="330666" y="59922"/>
                  </a:lnTo>
                  <a:lnTo>
                    <a:pt x="324322" y="56350"/>
                  </a:lnTo>
                  <a:lnTo>
                    <a:pt x="318636" y="53493"/>
                  </a:lnTo>
                  <a:lnTo>
                    <a:pt x="313739" y="50750"/>
                  </a:lnTo>
                  <a:lnTo>
                    <a:pt x="307206" y="50473"/>
                  </a:lnTo>
                  <a:lnTo>
                    <a:pt x="305729" y="55141"/>
                  </a:lnTo>
                  <a:lnTo>
                    <a:pt x="298737" y="52007"/>
                  </a:lnTo>
                  <a:lnTo>
                    <a:pt x="292613" y="52169"/>
                  </a:lnTo>
                  <a:lnTo>
                    <a:pt x="285364" y="51607"/>
                  </a:lnTo>
                  <a:lnTo>
                    <a:pt x="283069" y="44130"/>
                  </a:lnTo>
                  <a:lnTo>
                    <a:pt x="282698" y="34576"/>
                  </a:lnTo>
                  <a:lnTo>
                    <a:pt x="282364" y="29337"/>
                  </a:lnTo>
                  <a:lnTo>
                    <a:pt x="277831" y="25842"/>
                  </a:lnTo>
                  <a:lnTo>
                    <a:pt x="273097" y="26632"/>
                  </a:lnTo>
                  <a:lnTo>
                    <a:pt x="268191" y="26451"/>
                  </a:lnTo>
                  <a:lnTo>
                    <a:pt x="263895" y="24375"/>
                  </a:lnTo>
                  <a:lnTo>
                    <a:pt x="259085" y="22736"/>
                  </a:lnTo>
                  <a:lnTo>
                    <a:pt x="253904" y="22736"/>
                  </a:lnTo>
                  <a:lnTo>
                    <a:pt x="249332" y="26042"/>
                  </a:lnTo>
                  <a:lnTo>
                    <a:pt x="247588" y="30595"/>
                  </a:lnTo>
                  <a:lnTo>
                    <a:pt x="242788" y="31661"/>
                  </a:lnTo>
                  <a:lnTo>
                    <a:pt x="237959" y="33481"/>
                  </a:lnTo>
                  <a:lnTo>
                    <a:pt x="232758" y="33719"/>
                  </a:lnTo>
                  <a:lnTo>
                    <a:pt x="228481" y="35910"/>
                  </a:lnTo>
                  <a:lnTo>
                    <a:pt x="223700" y="35043"/>
                  </a:lnTo>
                  <a:lnTo>
                    <a:pt x="218680" y="35662"/>
                  </a:lnTo>
                  <a:lnTo>
                    <a:pt x="213975" y="34776"/>
                  </a:lnTo>
                  <a:lnTo>
                    <a:pt x="208698" y="33881"/>
                  </a:lnTo>
                  <a:lnTo>
                    <a:pt x="203735" y="33671"/>
                  </a:lnTo>
                  <a:lnTo>
                    <a:pt x="199611" y="31204"/>
                  </a:lnTo>
                  <a:lnTo>
                    <a:pt x="195572" y="28395"/>
                  </a:lnTo>
                  <a:lnTo>
                    <a:pt x="191363" y="26023"/>
                  </a:lnTo>
                  <a:lnTo>
                    <a:pt x="186209" y="25546"/>
                  </a:lnTo>
                  <a:lnTo>
                    <a:pt x="181266" y="22489"/>
                  </a:lnTo>
                  <a:lnTo>
                    <a:pt x="176056" y="21793"/>
                  </a:lnTo>
                  <a:lnTo>
                    <a:pt x="171255" y="20622"/>
                  </a:lnTo>
                  <a:lnTo>
                    <a:pt x="165883" y="20289"/>
                  </a:lnTo>
                  <a:lnTo>
                    <a:pt x="160902" y="20784"/>
                  </a:lnTo>
                  <a:lnTo>
                    <a:pt x="156253" y="21898"/>
                  </a:lnTo>
                  <a:lnTo>
                    <a:pt x="151662" y="23337"/>
                  </a:lnTo>
                  <a:lnTo>
                    <a:pt x="146804" y="23222"/>
                  </a:lnTo>
                  <a:lnTo>
                    <a:pt x="141985" y="21955"/>
                  </a:lnTo>
                  <a:lnTo>
                    <a:pt x="137546" y="20165"/>
                  </a:lnTo>
                  <a:lnTo>
                    <a:pt x="133527" y="17555"/>
                  </a:lnTo>
                  <a:lnTo>
                    <a:pt x="129926" y="14345"/>
                  </a:lnTo>
                  <a:lnTo>
                    <a:pt x="126535" y="10583"/>
                  </a:lnTo>
                  <a:lnTo>
                    <a:pt x="122135" y="8287"/>
                  </a:lnTo>
                  <a:lnTo>
                    <a:pt x="117353" y="7792"/>
                  </a:lnTo>
                  <a:lnTo>
                    <a:pt x="112762" y="6106"/>
                  </a:lnTo>
                  <a:lnTo>
                    <a:pt x="108047" y="4611"/>
                  </a:lnTo>
                  <a:lnTo>
                    <a:pt x="103151" y="4201"/>
                  </a:lnTo>
                  <a:lnTo>
                    <a:pt x="98627" y="2296"/>
                  </a:lnTo>
                  <a:lnTo>
                    <a:pt x="93493" y="1782"/>
                  </a:lnTo>
                  <a:lnTo>
                    <a:pt x="89131" y="-152"/>
                  </a:lnTo>
                  <a:lnTo>
                    <a:pt x="86778" y="4487"/>
                  </a:lnTo>
                  <a:lnTo>
                    <a:pt x="84959" y="9020"/>
                  </a:lnTo>
                  <a:lnTo>
                    <a:pt x="86606" y="13802"/>
                  </a:lnTo>
                  <a:lnTo>
                    <a:pt x="89978" y="17164"/>
                  </a:lnTo>
                  <a:lnTo>
                    <a:pt x="94341" y="19546"/>
                  </a:lnTo>
                  <a:lnTo>
                    <a:pt x="95522" y="24318"/>
                  </a:lnTo>
                  <a:lnTo>
                    <a:pt x="91312" y="26585"/>
                  </a:lnTo>
                  <a:lnTo>
                    <a:pt x="86578" y="27775"/>
                  </a:lnTo>
                  <a:lnTo>
                    <a:pt x="81263" y="26518"/>
                  </a:lnTo>
                  <a:lnTo>
                    <a:pt x="76500" y="25842"/>
                  </a:lnTo>
                  <a:lnTo>
                    <a:pt x="71376" y="26404"/>
                  </a:lnTo>
                  <a:lnTo>
                    <a:pt x="66385" y="26166"/>
                  </a:lnTo>
                  <a:lnTo>
                    <a:pt x="61261" y="25280"/>
                  </a:lnTo>
                  <a:lnTo>
                    <a:pt x="55241" y="19584"/>
                  </a:lnTo>
                  <a:lnTo>
                    <a:pt x="49726" y="18365"/>
                  </a:lnTo>
                  <a:lnTo>
                    <a:pt x="44954" y="17955"/>
                  </a:lnTo>
                  <a:lnTo>
                    <a:pt x="40401" y="16317"/>
                  </a:lnTo>
                  <a:lnTo>
                    <a:pt x="35629" y="15955"/>
                  </a:lnTo>
                  <a:lnTo>
                    <a:pt x="30514" y="17002"/>
                  </a:lnTo>
                  <a:lnTo>
                    <a:pt x="26285" y="19879"/>
                  </a:lnTo>
                  <a:lnTo>
                    <a:pt x="21446" y="21346"/>
                  </a:lnTo>
                  <a:lnTo>
                    <a:pt x="17721" y="24356"/>
                  </a:lnTo>
                  <a:lnTo>
                    <a:pt x="13293" y="26356"/>
                  </a:lnTo>
                  <a:lnTo>
                    <a:pt x="11692" y="30890"/>
                  </a:lnTo>
                  <a:lnTo>
                    <a:pt x="7130" y="32614"/>
                  </a:lnTo>
                  <a:lnTo>
                    <a:pt x="2349" y="32138"/>
                  </a:lnTo>
                  <a:lnTo>
                    <a:pt x="-471" y="35986"/>
                  </a:lnTo>
                  <a:lnTo>
                    <a:pt x="748" y="40615"/>
                  </a:lnTo>
                  <a:lnTo>
                    <a:pt x="4358" y="43787"/>
                  </a:lnTo>
                  <a:lnTo>
                    <a:pt x="9168" y="45654"/>
                  </a:lnTo>
                  <a:lnTo>
                    <a:pt x="12959" y="48559"/>
                  </a:lnTo>
                  <a:lnTo>
                    <a:pt x="17979" y="50778"/>
                  </a:lnTo>
                  <a:lnTo>
                    <a:pt x="23103" y="50397"/>
                  </a:lnTo>
                  <a:lnTo>
                    <a:pt x="27799" y="52683"/>
                  </a:lnTo>
                  <a:lnTo>
                    <a:pt x="33143" y="55074"/>
                  </a:lnTo>
                  <a:lnTo>
                    <a:pt x="36086" y="59084"/>
                  </a:lnTo>
                  <a:lnTo>
                    <a:pt x="40839" y="63113"/>
                  </a:lnTo>
                  <a:lnTo>
                    <a:pt x="45420" y="66599"/>
                  </a:lnTo>
                  <a:lnTo>
                    <a:pt x="46230" y="71685"/>
                  </a:lnTo>
                  <a:lnTo>
                    <a:pt x="48030" y="78039"/>
                  </a:lnTo>
                  <a:lnTo>
                    <a:pt x="50345" y="83020"/>
                  </a:lnTo>
                  <a:lnTo>
                    <a:pt x="55460" y="85535"/>
                  </a:lnTo>
                  <a:lnTo>
                    <a:pt x="60412" y="87202"/>
                  </a:lnTo>
                  <a:lnTo>
                    <a:pt x="65918" y="87116"/>
                  </a:lnTo>
                  <a:lnTo>
                    <a:pt x="73014" y="87440"/>
                  </a:lnTo>
                  <a:lnTo>
                    <a:pt x="77806" y="88059"/>
                  </a:lnTo>
                  <a:lnTo>
                    <a:pt x="83120" y="89269"/>
                  </a:lnTo>
                  <a:lnTo>
                    <a:pt x="87978" y="91440"/>
                  </a:lnTo>
                  <a:lnTo>
                    <a:pt x="92036" y="94107"/>
                  </a:lnTo>
                  <a:lnTo>
                    <a:pt x="96941" y="96403"/>
                  </a:lnTo>
                  <a:lnTo>
                    <a:pt x="102933" y="97146"/>
                  </a:lnTo>
                  <a:lnTo>
                    <a:pt x="107038" y="100632"/>
                  </a:lnTo>
                  <a:lnTo>
                    <a:pt x="111095" y="105271"/>
                  </a:lnTo>
                  <a:lnTo>
                    <a:pt x="114762" y="109824"/>
                  </a:lnTo>
                  <a:lnTo>
                    <a:pt x="121916" y="114605"/>
                  </a:lnTo>
                  <a:lnTo>
                    <a:pt x="126821" y="116424"/>
                  </a:lnTo>
                  <a:lnTo>
                    <a:pt x="140947" y="117491"/>
                  </a:lnTo>
                  <a:lnTo>
                    <a:pt x="147310" y="118015"/>
                  </a:lnTo>
                  <a:lnTo>
                    <a:pt x="156453" y="118806"/>
                  </a:lnTo>
                  <a:lnTo>
                    <a:pt x="161159" y="117786"/>
                  </a:lnTo>
                  <a:lnTo>
                    <a:pt x="169655" y="117463"/>
                  </a:lnTo>
                  <a:lnTo>
                    <a:pt x="174484" y="118501"/>
                  </a:lnTo>
                  <a:lnTo>
                    <a:pt x="180732" y="119596"/>
                  </a:lnTo>
                  <a:lnTo>
                    <a:pt x="184800" y="122768"/>
                  </a:lnTo>
                  <a:lnTo>
                    <a:pt x="189505" y="124140"/>
                  </a:lnTo>
                  <a:lnTo>
                    <a:pt x="196973" y="125892"/>
                  </a:lnTo>
                  <a:lnTo>
                    <a:pt x="203164" y="127854"/>
                  </a:lnTo>
                  <a:lnTo>
                    <a:pt x="208088" y="128454"/>
                  </a:lnTo>
                  <a:lnTo>
                    <a:pt x="212918" y="127559"/>
                  </a:lnTo>
                  <a:lnTo>
                    <a:pt x="218366" y="130350"/>
                  </a:lnTo>
                  <a:close/>
                </a:path>
              </a:pathLst>
            </a:custGeom>
            <a:solidFill>
              <a:srgbClr val="E0E0E0"/>
            </a:solidFill>
            <a:ln w="3175" cap="flat">
              <a:solidFill>
                <a:srgbClr val="FFFFFF"/>
              </a:solidFill>
              <a:prstDash val="solid"/>
              <a:miter/>
            </a:ln>
          </p:spPr>
          <p:txBody>
            <a:bodyPr/>
            <a:lstStyle/>
            <a:p>
              <a:endParaRPr lang="en-US"/>
            </a:p>
          </p:txBody>
        </p:sp>
        <p:sp>
          <p:nvSpPr>
            <p:cNvPr id="82" name="Freeform: Shape 81">
              <a:extLst>
                <a:ext uri="{FF2B5EF4-FFF2-40B4-BE49-F238E27FC236}">
                  <a16:creationId xmlns:a16="http://schemas.microsoft.com/office/drawing/2014/main" id="{C412B9A1-77DF-79A8-D83C-137B6A703381}"/>
                </a:ext>
              </a:extLst>
            </p:cNvPr>
            <p:cNvSpPr/>
            <p:nvPr/>
          </p:nvSpPr>
          <p:spPr>
            <a:xfrm>
              <a:off x="7002377" y="3108560"/>
              <a:ext cx="34528" cy="97574"/>
            </a:xfrm>
            <a:custGeom>
              <a:avLst/>
              <a:gdLst>
                <a:gd name="csX0" fmla="*/ 23789 w 34528"/>
                <a:gd name="csY0" fmla="*/ 97422 h 97574"/>
                <a:gd name="csX1" fmla="*/ 26342 w 34528"/>
                <a:gd name="csY1" fmla="*/ 93374 h 97574"/>
                <a:gd name="csX2" fmla="*/ 26161 w 34528"/>
                <a:gd name="csY2" fmla="*/ 88526 h 97574"/>
                <a:gd name="csX3" fmla="*/ 28799 w 34528"/>
                <a:gd name="csY3" fmla="*/ 84535 h 97574"/>
                <a:gd name="csX4" fmla="*/ 32923 w 34528"/>
                <a:gd name="csY4" fmla="*/ 79572 h 97574"/>
                <a:gd name="csX5" fmla="*/ 32867 w 34528"/>
                <a:gd name="csY5" fmla="*/ 72381 h 97574"/>
                <a:gd name="csX6" fmla="*/ 34057 w 34528"/>
                <a:gd name="csY6" fmla="*/ 66066 h 97574"/>
                <a:gd name="csX7" fmla="*/ 30247 w 34528"/>
                <a:gd name="csY7" fmla="*/ 60732 h 97574"/>
                <a:gd name="csX8" fmla="*/ 27085 w 34528"/>
                <a:gd name="csY8" fmla="*/ 55912 h 97574"/>
                <a:gd name="csX9" fmla="*/ 23818 w 34528"/>
                <a:gd name="csY9" fmla="*/ 51636 h 97574"/>
                <a:gd name="csX10" fmla="*/ 19750 w 34528"/>
                <a:gd name="csY10" fmla="*/ 49102 h 97574"/>
                <a:gd name="csX11" fmla="*/ 19731 w 34528"/>
                <a:gd name="csY11" fmla="*/ 44263 h 97574"/>
                <a:gd name="csX12" fmla="*/ 19027 w 34528"/>
                <a:gd name="csY12" fmla="*/ 39444 h 97574"/>
                <a:gd name="csX13" fmla="*/ 18169 w 34528"/>
                <a:gd name="csY13" fmla="*/ 34062 h 97574"/>
                <a:gd name="csX14" fmla="*/ 20722 w 34528"/>
                <a:gd name="csY14" fmla="*/ 30033 h 97574"/>
                <a:gd name="csX15" fmla="*/ 25037 w 34528"/>
                <a:gd name="csY15" fmla="*/ 26423 h 97574"/>
                <a:gd name="csX16" fmla="*/ 22970 w 34528"/>
                <a:gd name="csY16" fmla="*/ 22032 h 97574"/>
                <a:gd name="csX17" fmla="*/ 22132 w 34528"/>
                <a:gd name="csY17" fmla="*/ 17289 h 97574"/>
                <a:gd name="csX18" fmla="*/ 21341 w 34528"/>
                <a:gd name="csY18" fmla="*/ 12583 h 97574"/>
                <a:gd name="csX19" fmla="*/ 20693 w 34528"/>
                <a:gd name="csY19" fmla="*/ 7868 h 97574"/>
                <a:gd name="csX20" fmla="*/ 18674 w 34528"/>
                <a:gd name="csY20" fmla="*/ 3458 h 97574"/>
                <a:gd name="csX21" fmla="*/ 15426 w 34528"/>
                <a:gd name="csY21" fmla="*/ -114 h 97574"/>
                <a:gd name="csX22" fmla="*/ 10692 w 34528"/>
                <a:gd name="csY22" fmla="*/ 1239 h 97574"/>
                <a:gd name="csX23" fmla="*/ 6101 w 34528"/>
                <a:gd name="csY23" fmla="*/ -152 h 97574"/>
                <a:gd name="csX24" fmla="*/ 7644 w 34528"/>
                <a:gd name="csY24" fmla="*/ 4544 h 97574"/>
                <a:gd name="csX25" fmla="*/ 9416 w 34528"/>
                <a:gd name="csY25" fmla="*/ 9078 h 97574"/>
                <a:gd name="csX26" fmla="*/ 10873 w 34528"/>
                <a:gd name="csY26" fmla="*/ 13678 h 97574"/>
                <a:gd name="csX27" fmla="*/ 7216 w 34528"/>
                <a:gd name="csY27" fmla="*/ 16888 h 97574"/>
                <a:gd name="csX28" fmla="*/ 7330 w 34528"/>
                <a:gd name="csY28" fmla="*/ 21641 h 97574"/>
                <a:gd name="csX29" fmla="*/ 5348 w 34528"/>
                <a:gd name="csY29" fmla="*/ 26185 h 97574"/>
                <a:gd name="csX30" fmla="*/ 6273 w 34528"/>
                <a:gd name="csY30" fmla="*/ 30947 h 97574"/>
                <a:gd name="csX31" fmla="*/ 6558 w 34528"/>
                <a:gd name="csY31" fmla="*/ 35910 h 97574"/>
                <a:gd name="csX32" fmla="*/ 3625 w 34528"/>
                <a:gd name="csY32" fmla="*/ 39691 h 97574"/>
                <a:gd name="csX33" fmla="*/ 2300 w 34528"/>
                <a:gd name="csY33" fmla="*/ 44387 h 97574"/>
                <a:gd name="csX34" fmla="*/ 1139 w 34528"/>
                <a:gd name="csY34" fmla="*/ 49673 h 97574"/>
                <a:gd name="csX35" fmla="*/ -471 w 34528"/>
                <a:gd name="csY35" fmla="*/ 54255 h 97574"/>
                <a:gd name="csX36" fmla="*/ 3901 w 34528"/>
                <a:gd name="csY36" fmla="*/ 56941 h 97574"/>
                <a:gd name="csX37" fmla="*/ 6358 w 34528"/>
                <a:gd name="csY37" fmla="*/ 61037 h 97574"/>
                <a:gd name="csX38" fmla="*/ 8911 w 34528"/>
                <a:gd name="csY38" fmla="*/ 65085 h 97574"/>
                <a:gd name="csX39" fmla="*/ 13883 w 34528"/>
                <a:gd name="csY39" fmla="*/ 63685 h 97574"/>
                <a:gd name="csX40" fmla="*/ 18674 w 34528"/>
                <a:gd name="csY40" fmla="*/ 64494 h 97574"/>
                <a:gd name="csX41" fmla="*/ 19388 w 34528"/>
                <a:gd name="csY41" fmla="*/ 69400 h 97574"/>
                <a:gd name="csX42" fmla="*/ 18960 w 34528"/>
                <a:gd name="csY42" fmla="*/ 74191 h 97574"/>
                <a:gd name="csX43" fmla="*/ 17207 w 34528"/>
                <a:gd name="csY43" fmla="*/ 78706 h 97574"/>
                <a:gd name="csX44" fmla="*/ 16893 w 34528"/>
                <a:gd name="csY44" fmla="*/ 83535 h 97574"/>
                <a:gd name="csX45" fmla="*/ 18484 w 34528"/>
                <a:gd name="csY45" fmla="*/ 88097 h 97574"/>
                <a:gd name="csX46" fmla="*/ 21579 w 34528"/>
                <a:gd name="csY46" fmla="*/ 91755 h 97574"/>
                <a:gd name="csX47" fmla="*/ 23379 w 34528"/>
                <a:gd name="csY47" fmla="*/ 96403 h 9757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Lst>
              <a:rect l="l" t="t" r="r" b="b"/>
              <a:pathLst>
                <a:path w="34528" h="97574">
                  <a:moveTo>
                    <a:pt x="23789" y="97422"/>
                  </a:moveTo>
                  <a:lnTo>
                    <a:pt x="26342" y="93374"/>
                  </a:lnTo>
                  <a:lnTo>
                    <a:pt x="26161" y="88526"/>
                  </a:lnTo>
                  <a:lnTo>
                    <a:pt x="28799" y="84535"/>
                  </a:lnTo>
                  <a:lnTo>
                    <a:pt x="32923" y="79572"/>
                  </a:lnTo>
                  <a:lnTo>
                    <a:pt x="32867" y="72381"/>
                  </a:lnTo>
                  <a:lnTo>
                    <a:pt x="34057" y="66066"/>
                  </a:lnTo>
                  <a:lnTo>
                    <a:pt x="30247" y="60732"/>
                  </a:lnTo>
                  <a:lnTo>
                    <a:pt x="27085" y="55912"/>
                  </a:lnTo>
                  <a:lnTo>
                    <a:pt x="23818" y="51636"/>
                  </a:lnTo>
                  <a:lnTo>
                    <a:pt x="19750" y="49102"/>
                  </a:lnTo>
                  <a:lnTo>
                    <a:pt x="19731" y="44263"/>
                  </a:lnTo>
                  <a:lnTo>
                    <a:pt x="19027" y="39444"/>
                  </a:lnTo>
                  <a:lnTo>
                    <a:pt x="18169" y="34062"/>
                  </a:lnTo>
                  <a:lnTo>
                    <a:pt x="20722" y="30033"/>
                  </a:lnTo>
                  <a:lnTo>
                    <a:pt x="25037" y="26423"/>
                  </a:lnTo>
                  <a:lnTo>
                    <a:pt x="22970" y="22032"/>
                  </a:lnTo>
                  <a:lnTo>
                    <a:pt x="22132" y="17289"/>
                  </a:lnTo>
                  <a:lnTo>
                    <a:pt x="21341" y="12583"/>
                  </a:lnTo>
                  <a:lnTo>
                    <a:pt x="20693" y="7868"/>
                  </a:lnTo>
                  <a:lnTo>
                    <a:pt x="18674" y="3458"/>
                  </a:lnTo>
                  <a:lnTo>
                    <a:pt x="15426" y="-114"/>
                  </a:lnTo>
                  <a:lnTo>
                    <a:pt x="10692" y="1239"/>
                  </a:lnTo>
                  <a:lnTo>
                    <a:pt x="6101" y="-152"/>
                  </a:lnTo>
                  <a:lnTo>
                    <a:pt x="7644" y="4544"/>
                  </a:lnTo>
                  <a:lnTo>
                    <a:pt x="9416" y="9078"/>
                  </a:lnTo>
                  <a:lnTo>
                    <a:pt x="10873" y="13678"/>
                  </a:lnTo>
                  <a:lnTo>
                    <a:pt x="7216" y="16888"/>
                  </a:lnTo>
                  <a:lnTo>
                    <a:pt x="7330" y="21641"/>
                  </a:lnTo>
                  <a:lnTo>
                    <a:pt x="5348" y="26185"/>
                  </a:lnTo>
                  <a:lnTo>
                    <a:pt x="6273" y="30947"/>
                  </a:lnTo>
                  <a:lnTo>
                    <a:pt x="6558" y="35910"/>
                  </a:lnTo>
                  <a:lnTo>
                    <a:pt x="3625" y="39691"/>
                  </a:lnTo>
                  <a:lnTo>
                    <a:pt x="2300" y="44387"/>
                  </a:lnTo>
                  <a:lnTo>
                    <a:pt x="1139" y="49673"/>
                  </a:lnTo>
                  <a:lnTo>
                    <a:pt x="-471" y="54255"/>
                  </a:lnTo>
                  <a:lnTo>
                    <a:pt x="3901" y="56941"/>
                  </a:lnTo>
                  <a:lnTo>
                    <a:pt x="6358" y="61037"/>
                  </a:lnTo>
                  <a:lnTo>
                    <a:pt x="8911" y="65085"/>
                  </a:lnTo>
                  <a:lnTo>
                    <a:pt x="13883" y="63685"/>
                  </a:lnTo>
                  <a:lnTo>
                    <a:pt x="18674" y="64494"/>
                  </a:lnTo>
                  <a:lnTo>
                    <a:pt x="19388" y="69400"/>
                  </a:lnTo>
                  <a:lnTo>
                    <a:pt x="18960" y="74191"/>
                  </a:lnTo>
                  <a:lnTo>
                    <a:pt x="17207" y="78706"/>
                  </a:lnTo>
                  <a:lnTo>
                    <a:pt x="16893" y="83535"/>
                  </a:lnTo>
                  <a:lnTo>
                    <a:pt x="18484" y="88097"/>
                  </a:lnTo>
                  <a:lnTo>
                    <a:pt x="21579" y="91755"/>
                  </a:lnTo>
                  <a:lnTo>
                    <a:pt x="23379" y="96403"/>
                  </a:lnTo>
                  <a:close/>
                </a:path>
              </a:pathLst>
            </a:custGeom>
            <a:solidFill>
              <a:srgbClr val="E0E0E0"/>
            </a:solidFill>
            <a:ln w="3175" cap="flat">
              <a:solidFill>
                <a:srgbClr val="FFFFFF"/>
              </a:solidFill>
              <a:prstDash val="solid"/>
              <a:miter/>
            </a:ln>
          </p:spPr>
          <p:txBody>
            <a:bodyPr/>
            <a:lstStyle/>
            <a:p>
              <a:endParaRPr lang="en-US"/>
            </a:p>
          </p:txBody>
        </p:sp>
        <p:sp>
          <p:nvSpPr>
            <p:cNvPr id="83" name="Freeform: Shape 82">
              <a:extLst>
                <a:ext uri="{FF2B5EF4-FFF2-40B4-BE49-F238E27FC236}">
                  <a16:creationId xmlns:a16="http://schemas.microsoft.com/office/drawing/2014/main" id="{5671CBD4-2B03-4F69-7CA7-94946A103B10}"/>
                </a:ext>
              </a:extLst>
            </p:cNvPr>
            <p:cNvSpPr/>
            <p:nvPr/>
          </p:nvSpPr>
          <p:spPr>
            <a:xfrm>
              <a:off x="6491560" y="2667763"/>
              <a:ext cx="186499" cy="189795"/>
            </a:xfrm>
            <a:custGeom>
              <a:avLst/>
              <a:gdLst>
                <a:gd name="csX0" fmla="*/ 57613 w 186499"/>
                <a:gd name="csY0" fmla="*/ 189643 h 189795"/>
                <a:gd name="csX1" fmla="*/ 61841 w 186499"/>
                <a:gd name="csY1" fmla="*/ 187205 h 189795"/>
                <a:gd name="csX2" fmla="*/ 64880 w 186499"/>
                <a:gd name="csY2" fmla="*/ 182614 h 189795"/>
                <a:gd name="csX3" fmla="*/ 67405 w 186499"/>
                <a:gd name="csY3" fmla="*/ 187671 h 189795"/>
                <a:gd name="csX4" fmla="*/ 73558 w 186499"/>
                <a:gd name="csY4" fmla="*/ 185557 h 189795"/>
                <a:gd name="csX5" fmla="*/ 76148 w 186499"/>
                <a:gd name="csY5" fmla="*/ 181337 h 189795"/>
                <a:gd name="csX6" fmla="*/ 77320 w 186499"/>
                <a:gd name="csY6" fmla="*/ 176184 h 189795"/>
                <a:gd name="csX7" fmla="*/ 78596 w 186499"/>
                <a:gd name="csY7" fmla="*/ 171355 h 189795"/>
                <a:gd name="csX8" fmla="*/ 80235 w 186499"/>
                <a:gd name="csY8" fmla="*/ 166202 h 189795"/>
                <a:gd name="csX9" fmla="*/ 85302 w 186499"/>
                <a:gd name="csY9" fmla="*/ 165211 h 189795"/>
                <a:gd name="csX10" fmla="*/ 87511 w 186499"/>
                <a:gd name="csY10" fmla="*/ 160878 h 189795"/>
                <a:gd name="csX11" fmla="*/ 90017 w 186499"/>
                <a:gd name="csY11" fmla="*/ 156086 h 189795"/>
                <a:gd name="csX12" fmla="*/ 89245 w 186499"/>
                <a:gd name="csY12" fmla="*/ 150772 h 189795"/>
                <a:gd name="csX13" fmla="*/ 92855 w 186499"/>
                <a:gd name="csY13" fmla="*/ 146485 h 189795"/>
                <a:gd name="csX14" fmla="*/ 96922 w 186499"/>
                <a:gd name="csY14" fmla="*/ 150448 h 189795"/>
                <a:gd name="csX15" fmla="*/ 100732 w 186499"/>
                <a:gd name="csY15" fmla="*/ 146095 h 189795"/>
                <a:gd name="csX16" fmla="*/ 105333 w 186499"/>
                <a:gd name="csY16" fmla="*/ 144837 h 189795"/>
                <a:gd name="csX17" fmla="*/ 108410 w 186499"/>
                <a:gd name="csY17" fmla="*/ 137827 h 189795"/>
                <a:gd name="csX18" fmla="*/ 113248 w 186499"/>
                <a:gd name="csY18" fmla="*/ 137961 h 189795"/>
                <a:gd name="csX19" fmla="*/ 118935 w 186499"/>
                <a:gd name="csY19" fmla="*/ 133998 h 189795"/>
                <a:gd name="csX20" fmla="*/ 123011 w 186499"/>
                <a:gd name="csY20" fmla="*/ 131093 h 189795"/>
                <a:gd name="csX21" fmla="*/ 129755 w 186499"/>
                <a:gd name="csY21" fmla="*/ 126568 h 189795"/>
                <a:gd name="csX22" fmla="*/ 135184 w 186499"/>
                <a:gd name="csY22" fmla="*/ 126626 h 189795"/>
                <a:gd name="csX23" fmla="*/ 140547 w 186499"/>
                <a:gd name="csY23" fmla="*/ 127626 h 189795"/>
                <a:gd name="csX24" fmla="*/ 145804 w 186499"/>
                <a:gd name="csY24" fmla="*/ 128350 h 189795"/>
                <a:gd name="csX25" fmla="*/ 152834 w 186499"/>
                <a:gd name="csY25" fmla="*/ 124083 h 189795"/>
                <a:gd name="csX26" fmla="*/ 172189 w 186499"/>
                <a:gd name="csY26" fmla="*/ 123311 h 189795"/>
                <a:gd name="csX27" fmla="*/ 177580 w 186499"/>
                <a:gd name="csY27" fmla="*/ 123063 h 189795"/>
                <a:gd name="csX28" fmla="*/ 181552 w 186499"/>
                <a:gd name="csY28" fmla="*/ 118929 h 189795"/>
                <a:gd name="csX29" fmla="*/ 183724 w 186499"/>
                <a:gd name="csY29" fmla="*/ 112405 h 189795"/>
                <a:gd name="csX30" fmla="*/ 185429 w 186499"/>
                <a:gd name="csY30" fmla="*/ 104442 h 189795"/>
                <a:gd name="csX31" fmla="*/ 186029 w 186499"/>
                <a:gd name="csY31" fmla="*/ 74676 h 189795"/>
                <a:gd name="csX32" fmla="*/ 175798 w 186499"/>
                <a:gd name="csY32" fmla="*/ 76924 h 189795"/>
                <a:gd name="csX33" fmla="*/ 173827 w 186499"/>
                <a:gd name="csY33" fmla="*/ 72228 h 189795"/>
                <a:gd name="csX34" fmla="*/ 174322 w 186499"/>
                <a:gd name="csY34" fmla="*/ 67399 h 189795"/>
                <a:gd name="csX35" fmla="*/ 170655 w 186499"/>
                <a:gd name="csY35" fmla="*/ 64189 h 189795"/>
                <a:gd name="csX36" fmla="*/ 166083 w 186499"/>
                <a:gd name="csY36" fmla="*/ 62570 h 189795"/>
                <a:gd name="csX37" fmla="*/ 161588 w 186499"/>
                <a:gd name="csY37" fmla="*/ 60589 h 189795"/>
                <a:gd name="csX38" fmla="*/ 156720 w 186499"/>
                <a:gd name="csY38" fmla="*/ 58551 h 189795"/>
                <a:gd name="csX39" fmla="*/ 153167 w 186499"/>
                <a:gd name="csY39" fmla="*/ 55093 h 189795"/>
                <a:gd name="csX40" fmla="*/ 151062 w 186499"/>
                <a:gd name="csY40" fmla="*/ 49473 h 189795"/>
                <a:gd name="csX41" fmla="*/ 137965 w 186499"/>
                <a:gd name="csY41" fmla="*/ 39824 h 189795"/>
                <a:gd name="csX42" fmla="*/ 127097 w 186499"/>
                <a:gd name="csY42" fmla="*/ 31795 h 189795"/>
                <a:gd name="csX43" fmla="*/ 106542 w 186499"/>
                <a:gd name="csY43" fmla="*/ 16564 h 189795"/>
                <a:gd name="csX44" fmla="*/ 84102 w 186499"/>
                <a:gd name="csY44" fmla="*/ -152 h 189795"/>
                <a:gd name="csX45" fmla="*/ 64728 w 186499"/>
                <a:gd name="csY45" fmla="*/ -152 h 189795"/>
                <a:gd name="csX46" fmla="*/ 65842 w 186499"/>
                <a:gd name="csY46" fmla="*/ 12621 h 189795"/>
                <a:gd name="csX47" fmla="*/ 66862 w 186499"/>
                <a:gd name="csY47" fmla="*/ 22813 h 189795"/>
                <a:gd name="csX48" fmla="*/ 67642 w 186499"/>
                <a:gd name="csY48" fmla="*/ 31795 h 189795"/>
                <a:gd name="csX49" fmla="*/ 69500 w 186499"/>
                <a:gd name="csY49" fmla="*/ 52216 h 189795"/>
                <a:gd name="csX50" fmla="*/ 71424 w 186499"/>
                <a:gd name="csY50" fmla="*/ 74133 h 189795"/>
                <a:gd name="csX51" fmla="*/ 72833 w 186499"/>
                <a:gd name="csY51" fmla="*/ 89297 h 189795"/>
                <a:gd name="csX52" fmla="*/ 74510 w 186499"/>
                <a:gd name="csY52" fmla="*/ 108471 h 189795"/>
                <a:gd name="csX53" fmla="*/ 75653 w 186499"/>
                <a:gd name="csY53" fmla="*/ 121244 h 189795"/>
                <a:gd name="csX54" fmla="*/ 32238 w 186499"/>
                <a:gd name="csY54" fmla="*/ 121225 h 189795"/>
                <a:gd name="csX55" fmla="*/ 27533 w 186499"/>
                <a:gd name="csY55" fmla="*/ 122368 h 189795"/>
                <a:gd name="csX56" fmla="*/ 22703 w 186499"/>
                <a:gd name="csY56" fmla="*/ 122501 h 189795"/>
                <a:gd name="csX57" fmla="*/ 17741 w 186499"/>
                <a:gd name="csY57" fmla="*/ 122197 h 189795"/>
                <a:gd name="csX58" fmla="*/ 14646 w 186499"/>
                <a:gd name="csY58" fmla="*/ 125940 h 189795"/>
                <a:gd name="csX59" fmla="*/ 10978 w 186499"/>
                <a:gd name="csY59" fmla="*/ 122530 h 189795"/>
                <a:gd name="csX60" fmla="*/ 6273 w 186499"/>
                <a:gd name="csY60" fmla="*/ 120949 h 189795"/>
                <a:gd name="csX61" fmla="*/ 3796 w 186499"/>
                <a:gd name="csY61" fmla="*/ 125273 h 189795"/>
                <a:gd name="csX62" fmla="*/ 2586 w 186499"/>
                <a:gd name="csY62" fmla="*/ 130064 h 189795"/>
                <a:gd name="csX63" fmla="*/ -471 w 186499"/>
                <a:gd name="csY63" fmla="*/ 135227 h 189795"/>
                <a:gd name="csX64" fmla="*/ 1710 w 186499"/>
                <a:gd name="csY64" fmla="*/ 140408 h 189795"/>
                <a:gd name="csX65" fmla="*/ 1453 w 186499"/>
                <a:gd name="csY65" fmla="*/ 145400 h 189795"/>
                <a:gd name="csX66" fmla="*/ 5892 w 186499"/>
                <a:gd name="csY66" fmla="*/ 148152 h 189795"/>
                <a:gd name="csX67" fmla="*/ 8245 w 186499"/>
                <a:gd name="csY67" fmla="*/ 153191 h 189795"/>
                <a:gd name="csX68" fmla="*/ 8121 w 186499"/>
                <a:gd name="csY68" fmla="*/ 158249 h 189795"/>
                <a:gd name="csX69" fmla="*/ 7368 w 186499"/>
                <a:gd name="csY69" fmla="*/ 163030 h 189795"/>
                <a:gd name="csX70" fmla="*/ 12074 w 186499"/>
                <a:gd name="csY70" fmla="*/ 164173 h 189795"/>
                <a:gd name="csX71" fmla="*/ 16712 w 186499"/>
                <a:gd name="csY71" fmla="*/ 167278 h 189795"/>
                <a:gd name="csX72" fmla="*/ 20475 w 186499"/>
                <a:gd name="csY72" fmla="*/ 163421 h 189795"/>
                <a:gd name="csX73" fmla="*/ 25218 w 186499"/>
                <a:gd name="csY73" fmla="*/ 164668 h 189795"/>
                <a:gd name="csX74" fmla="*/ 30218 w 186499"/>
                <a:gd name="csY74" fmla="*/ 162649 h 189795"/>
                <a:gd name="csX75" fmla="*/ 34095 w 186499"/>
                <a:gd name="csY75" fmla="*/ 159839 h 189795"/>
                <a:gd name="csX76" fmla="*/ 36915 w 186499"/>
                <a:gd name="csY76" fmla="*/ 164087 h 189795"/>
                <a:gd name="csX77" fmla="*/ 37258 w 186499"/>
                <a:gd name="csY77" fmla="*/ 170384 h 189795"/>
                <a:gd name="csX78" fmla="*/ 41172 w 186499"/>
                <a:gd name="csY78" fmla="*/ 173374 h 189795"/>
                <a:gd name="csX79" fmla="*/ 39639 w 186499"/>
                <a:gd name="csY79" fmla="*/ 178251 h 189795"/>
                <a:gd name="csX80" fmla="*/ 43087 w 186499"/>
                <a:gd name="csY80" fmla="*/ 181671 h 189795"/>
                <a:gd name="csX81" fmla="*/ 44716 w 186499"/>
                <a:gd name="csY81" fmla="*/ 186233 h 189795"/>
                <a:gd name="csX82" fmla="*/ 50011 w 186499"/>
                <a:gd name="csY82" fmla="*/ 186481 h 189795"/>
                <a:gd name="csX83" fmla="*/ 56765 w 186499"/>
                <a:gd name="csY83" fmla="*/ 188614 h 18979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Lst>
              <a:rect l="l" t="t" r="r" b="b"/>
              <a:pathLst>
                <a:path w="186499" h="189795">
                  <a:moveTo>
                    <a:pt x="57613" y="189643"/>
                  </a:moveTo>
                  <a:lnTo>
                    <a:pt x="61841" y="187205"/>
                  </a:lnTo>
                  <a:lnTo>
                    <a:pt x="64880" y="182614"/>
                  </a:lnTo>
                  <a:lnTo>
                    <a:pt x="67405" y="187671"/>
                  </a:lnTo>
                  <a:lnTo>
                    <a:pt x="73558" y="185557"/>
                  </a:lnTo>
                  <a:lnTo>
                    <a:pt x="76148" y="181337"/>
                  </a:lnTo>
                  <a:lnTo>
                    <a:pt x="77320" y="176184"/>
                  </a:lnTo>
                  <a:lnTo>
                    <a:pt x="78596" y="171355"/>
                  </a:lnTo>
                  <a:lnTo>
                    <a:pt x="80235" y="166202"/>
                  </a:lnTo>
                  <a:lnTo>
                    <a:pt x="85302" y="165211"/>
                  </a:lnTo>
                  <a:lnTo>
                    <a:pt x="87511" y="160878"/>
                  </a:lnTo>
                  <a:lnTo>
                    <a:pt x="90017" y="156086"/>
                  </a:lnTo>
                  <a:lnTo>
                    <a:pt x="89245" y="150772"/>
                  </a:lnTo>
                  <a:lnTo>
                    <a:pt x="92855" y="146485"/>
                  </a:lnTo>
                  <a:lnTo>
                    <a:pt x="96922" y="150448"/>
                  </a:lnTo>
                  <a:lnTo>
                    <a:pt x="100732" y="146095"/>
                  </a:lnTo>
                  <a:lnTo>
                    <a:pt x="105333" y="144837"/>
                  </a:lnTo>
                  <a:lnTo>
                    <a:pt x="108410" y="137827"/>
                  </a:lnTo>
                  <a:lnTo>
                    <a:pt x="113248" y="137961"/>
                  </a:lnTo>
                  <a:lnTo>
                    <a:pt x="118935" y="133998"/>
                  </a:lnTo>
                  <a:lnTo>
                    <a:pt x="123011" y="131093"/>
                  </a:lnTo>
                  <a:lnTo>
                    <a:pt x="129755" y="126568"/>
                  </a:lnTo>
                  <a:lnTo>
                    <a:pt x="135184" y="126626"/>
                  </a:lnTo>
                  <a:lnTo>
                    <a:pt x="140547" y="127626"/>
                  </a:lnTo>
                  <a:lnTo>
                    <a:pt x="145804" y="128350"/>
                  </a:lnTo>
                  <a:lnTo>
                    <a:pt x="152834" y="124083"/>
                  </a:lnTo>
                  <a:lnTo>
                    <a:pt x="172189" y="123311"/>
                  </a:lnTo>
                  <a:lnTo>
                    <a:pt x="177580" y="123063"/>
                  </a:lnTo>
                  <a:lnTo>
                    <a:pt x="181552" y="118929"/>
                  </a:lnTo>
                  <a:lnTo>
                    <a:pt x="183724" y="112405"/>
                  </a:lnTo>
                  <a:lnTo>
                    <a:pt x="185429" y="104442"/>
                  </a:lnTo>
                  <a:lnTo>
                    <a:pt x="186029" y="74676"/>
                  </a:lnTo>
                  <a:lnTo>
                    <a:pt x="175798" y="76924"/>
                  </a:lnTo>
                  <a:lnTo>
                    <a:pt x="173827" y="72228"/>
                  </a:lnTo>
                  <a:lnTo>
                    <a:pt x="174322" y="67399"/>
                  </a:lnTo>
                  <a:lnTo>
                    <a:pt x="170655" y="64189"/>
                  </a:lnTo>
                  <a:lnTo>
                    <a:pt x="166083" y="62570"/>
                  </a:lnTo>
                  <a:lnTo>
                    <a:pt x="161588" y="60589"/>
                  </a:lnTo>
                  <a:lnTo>
                    <a:pt x="156720" y="58551"/>
                  </a:lnTo>
                  <a:lnTo>
                    <a:pt x="153167" y="55093"/>
                  </a:lnTo>
                  <a:lnTo>
                    <a:pt x="151062" y="49473"/>
                  </a:lnTo>
                  <a:lnTo>
                    <a:pt x="137965" y="39824"/>
                  </a:lnTo>
                  <a:lnTo>
                    <a:pt x="127097" y="31795"/>
                  </a:lnTo>
                  <a:lnTo>
                    <a:pt x="106542" y="16564"/>
                  </a:lnTo>
                  <a:lnTo>
                    <a:pt x="84102" y="-152"/>
                  </a:lnTo>
                  <a:lnTo>
                    <a:pt x="64728" y="-152"/>
                  </a:lnTo>
                  <a:lnTo>
                    <a:pt x="65842" y="12621"/>
                  </a:lnTo>
                  <a:lnTo>
                    <a:pt x="66862" y="22813"/>
                  </a:lnTo>
                  <a:lnTo>
                    <a:pt x="67642" y="31795"/>
                  </a:lnTo>
                  <a:lnTo>
                    <a:pt x="69500" y="52216"/>
                  </a:lnTo>
                  <a:lnTo>
                    <a:pt x="71424" y="74133"/>
                  </a:lnTo>
                  <a:lnTo>
                    <a:pt x="72833" y="89297"/>
                  </a:lnTo>
                  <a:lnTo>
                    <a:pt x="74510" y="108471"/>
                  </a:lnTo>
                  <a:lnTo>
                    <a:pt x="75653" y="121244"/>
                  </a:lnTo>
                  <a:lnTo>
                    <a:pt x="32238" y="121225"/>
                  </a:lnTo>
                  <a:lnTo>
                    <a:pt x="27533" y="122368"/>
                  </a:lnTo>
                  <a:lnTo>
                    <a:pt x="22703" y="122501"/>
                  </a:lnTo>
                  <a:lnTo>
                    <a:pt x="17741" y="122197"/>
                  </a:lnTo>
                  <a:lnTo>
                    <a:pt x="14646" y="125940"/>
                  </a:lnTo>
                  <a:lnTo>
                    <a:pt x="10978" y="122530"/>
                  </a:lnTo>
                  <a:lnTo>
                    <a:pt x="6273" y="120949"/>
                  </a:lnTo>
                  <a:lnTo>
                    <a:pt x="3796" y="125273"/>
                  </a:lnTo>
                  <a:lnTo>
                    <a:pt x="2586" y="130064"/>
                  </a:lnTo>
                  <a:lnTo>
                    <a:pt x="-471" y="135227"/>
                  </a:lnTo>
                  <a:lnTo>
                    <a:pt x="1710" y="140408"/>
                  </a:lnTo>
                  <a:lnTo>
                    <a:pt x="1453" y="145400"/>
                  </a:lnTo>
                  <a:lnTo>
                    <a:pt x="5892" y="148152"/>
                  </a:lnTo>
                  <a:lnTo>
                    <a:pt x="8245" y="153191"/>
                  </a:lnTo>
                  <a:lnTo>
                    <a:pt x="8121" y="158249"/>
                  </a:lnTo>
                  <a:lnTo>
                    <a:pt x="7368" y="163030"/>
                  </a:lnTo>
                  <a:lnTo>
                    <a:pt x="12074" y="164173"/>
                  </a:lnTo>
                  <a:lnTo>
                    <a:pt x="16712" y="167278"/>
                  </a:lnTo>
                  <a:lnTo>
                    <a:pt x="20475" y="163421"/>
                  </a:lnTo>
                  <a:lnTo>
                    <a:pt x="25218" y="164668"/>
                  </a:lnTo>
                  <a:lnTo>
                    <a:pt x="30218" y="162649"/>
                  </a:lnTo>
                  <a:lnTo>
                    <a:pt x="34095" y="159839"/>
                  </a:lnTo>
                  <a:lnTo>
                    <a:pt x="36915" y="164087"/>
                  </a:lnTo>
                  <a:lnTo>
                    <a:pt x="37258" y="170384"/>
                  </a:lnTo>
                  <a:lnTo>
                    <a:pt x="41172" y="173374"/>
                  </a:lnTo>
                  <a:lnTo>
                    <a:pt x="39639" y="178251"/>
                  </a:lnTo>
                  <a:lnTo>
                    <a:pt x="43087" y="181671"/>
                  </a:lnTo>
                  <a:lnTo>
                    <a:pt x="44716" y="186233"/>
                  </a:lnTo>
                  <a:lnTo>
                    <a:pt x="50011" y="186481"/>
                  </a:lnTo>
                  <a:lnTo>
                    <a:pt x="56765" y="188614"/>
                  </a:lnTo>
                  <a:close/>
                </a:path>
              </a:pathLst>
            </a:custGeom>
            <a:solidFill>
              <a:srgbClr val="E0E0E0"/>
            </a:solidFill>
            <a:ln w="3175" cap="flat">
              <a:solidFill>
                <a:srgbClr val="FFFFFF"/>
              </a:solidFill>
              <a:prstDash val="solid"/>
              <a:miter/>
            </a:ln>
          </p:spPr>
          <p:txBody>
            <a:bodyPr/>
            <a:lstStyle/>
            <a:p>
              <a:endParaRPr lang="en-US"/>
            </a:p>
          </p:txBody>
        </p:sp>
        <p:sp>
          <p:nvSpPr>
            <p:cNvPr id="84" name="Freeform: Shape 83">
              <a:extLst>
                <a:ext uri="{FF2B5EF4-FFF2-40B4-BE49-F238E27FC236}">
                  <a16:creationId xmlns:a16="http://schemas.microsoft.com/office/drawing/2014/main" id="{1DDE637C-0EA0-0367-D316-59B8066BECCD}"/>
                </a:ext>
              </a:extLst>
            </p:cNvPr>
            <p:cNvSpPr/>
            <p:nvPr/>
          </p:nvSpPr>
          <p:spPr>
            <a:xfrm>
              <a:off x="6438010" y="2528745"/>
              <a:ext cx="178641" cy="193071"/>
            </a:xfrm>
            <a:custGeom>
              <a:avLst/>
              <a:gdLst>
                <a:gd name="csX0" fmla="*/ -13 w 178641"/>
                <a:gd name="csY0" fmla="*/ 192920 h 193071"/>
                <a:gd name="csX1" fmla="*/ 1320 w 178641"/>
                <a:gd name="csY1" fmla="*/ 185709 h 193071"/>
                <a:gd name="csX2" fmla="*/ 24856 w 178641"/>
                <a:gd name="csY2" fmla="*/ 185671 h 193071"/>
                <a:gd name="csX3" fmla="*/ 31210 w 178641"/>
                <a:gd name="csY3" fmla="*/ 185604 h 193071"/>
                <a:gd name="csX4" fmla="*/ 45640 w 178641"/>
                <a:gd name="csY4" fmla="*/ 185681 h 193071"/>
                <a:gd name="csX5" fmla="*/ 45259 w 178641"/>
                <a:gd name="csY5" fmla="*/ 176108 h 193071"/>
                <a:gd name="csX6" fmla="*/ 45059 w 178641"/>
                <a:gd name="csY6" fmla="*/ 170812 h 193071"/>
                <a:gd name="csX7" fmla="*/ 44887 w 178641"/>
                <a:gd name="csY7" fmla="*/ 165793 h 193071"/>
                <a:gd name="csX8" fmla="*/ 50964 w 178641"/>
                <a:gd name="csY8" fmla="*/ 160697 h 193071"/>
                <a:gd name="csX9" fmla="*/ 55641 w 178641"/>
                <a:gd name="csY9" fmla="*/ 159106 h 193071"/>
                <a:gd name="csX10" fmla="*/ 58136 w 178641"/>
                <a:gd name="csY10" fmla="*/ 126083 h 193071"/>
                <a:gd name="csX11" fmla="*/ 66471 w 178641"/>
                <a:gd name="csY11" fmla="*/ 126102 h 193071"/>
                <a:gd name="csX12" fmla="*/ 95189 w 178641"/>
                <a:gd name="csY12" fmla="*/ 126083 h 193071"/>
                <a:gd name="csX13" fmla="*/ 95456 w 178641"/>
                <a:gd name="csY13" fmla="*/ 112881 h 193071"/>
                <a:gd name="csX14" fmla="*/ 95713 w 178641"/>
                <a:gd name="csY14" fmla="*/ 98927 h 193071"/>
                <a:gd name="csX15" fmla="*/ 95856 w 178641"/>
                <a:gd name="csY15" fmla="*/ 92002 h 193071"/>
                <a:gd name="csX16" fmla="*/ 99980 w 178641"/>
                <a:gd name="csY16" fmla="*/ 88735 h 193071"/>
                <a:gd name="csX17" fmla="*/ 104152 w 178641"/>
                <a:gd name="csY17" fmla="*/ 85745 h 193071"/>
                <a:gd name="csX18" fmla="*/ 109029 w 178641"/>
                <a:gd name="csY18" fmla="*/ 83144 h 193071"/>
                <a:gd name="csX19" fmla="*/ 114191 w 178641"/>
                <a:gd name="csY19" fmla="*/ 81439 h 193071"/>
                <a:gd name="csX20" fmla="*/ 119430 w 178641"/>
                <a:gd name="csY20" fmla="*/ 81039 h 193071"/>
                <a:gd name="csX21" fmla="*/ 124697 w 178641"/>
                <a:gd name="csY21" fmla="*/ 80563 h 193071"/>
                <a:gd name="csX22" fmla="*/ 129583 w 178641"/>
                <a:gd name="csY22" fmla="*/ 81420 h 193071"/>
                <a:gd name="csX23" fmla="*/ 133013 w 178641"/>
                <a:gd name="csY23" fmla="*/ 77667 h 193071"/>
                <a:gd name="csX24" fmla="*/ 137261 w 178641"/>
                <a:gd name="csY24" fmla="*/ 73171 h 193071"/>
                <a:gd name="csX25" fmla="*/ 142233 w 178641"/>
                <a:gd name="csY25" fmla="*/ 70209 h 193071"/>
                <a:gd name="csX26" fmla="*/ 147614 w 178641"/>
                <a:gd name="csY26" fmla="*/ 67390 h 193071"/>
                <a:gd name="csX27" fmla="*/ 151481 w 178641"/>
                <a:gd name="csY27" fmla="*/ 64199 h 193071"/>
                <a:gd name="csX28" fmla="*/ 150024 w 178641"/>
                <a:gd name="csY28" fmla="*/ 59170 h 193071"/>
                <a:gd name="csX29" fmla="*/ 151463 w 178641"/>
                <a:gd name="csY29" fmla="*/ 54093 h 193071"/>
                <a:gd name="csX30" fmla="*/ 160702 w 178641"/>
                <a:gd name="csY30" fmla="*/ 52045 h 193071"/>
                <a:gd name="csX31" fmla="*/ 163778 w 178641"/>
                <a:gd name="csY31" fmla="*/ 47559 h 193071"/>
                <a:gd name="csX32" fmla="*/ 169531 w 178641"/>
                <a:gd name="csY32" fmla="*/ 47082 h 193071"/>
                <a:gd name="csX33" fmla="*/ 174313 w 178641"/>
                <a:gd name="csY33" fmla="*/ 48235 h 193071"/>
                <a:gd name="csX34" fmla="*/ 178170 w 178641"/>
                <a:gd name="csY34" fmla="*/ 45073 h 193071"/>
                <a:gd name="csX35" fmla="*/ 176751 w 178641"/>
                <a:gd name="csY35" fmla="*/ 40062 h 193071"/>
                <a:gd name="csX36" fmla="*/ 175046 w 178641"/>
                <a:gd name="csY36" fmla="*/ 35433 h 193071"/>
                <a:gd name="csX37" fmla="*/ 173922 w 178641"/>
                <a:gd name="csY37" fmla="*/ 30375 h 193071"/>
                <a:gd name="csX38" fmla="*/ 173094 w 178641"/>
                <a:gd name="csY38" fmla="*/ 25518 h 193071"/>
                <a:gd name="csX39" fmla="*/ 172979 w 178641"/>
                <a:gd name="csY39" fmla="*/ 20508 h 193071"/>
                <a:gd name="csX40" fmla="*/ 171474 w 178641"/>
                <a:gd name="csY40" fmla="*/ 15983 h 193071"/>
                <a:gd name="csX41" fmla="*/ 169045 w 178641"/>
                <a:gd name="csY41" fmla="*/ 11735 h 193071"/>
                <a:gd name="csX42" fmla="*/ 164636 w 178641"/>
                <a:gd name="csY42" fmla="*/ 9801 h 193071"/>
                <a:gd name="csX43" fmla="*/ 159968 w 178641"/>
                <a:gd name="csY43" fmla="*/ 8725 h 193071"/>
                <a:gd name="csX44" fmla="*/ 154539 w 178641"/>
                <a:gd name="csY44" fmla="*/ 8611 h 193071"/>
                <a:gd name="csX45" fmla="*/ 149367 w 178641"/>
                <a:gd name="csY45" fmla="*/ 8344 h 193071"/>
                <a:gd name="csX46" fmla="*/ 144528 w 178641"/>
                <a:gd name="csY46" fmla="*/ 9192 h 193071"/>
                <a:gd name="csX47" fmla="*/ 139566 w 178641"/>
                <a:gd name="csY47" fmla="*/ 7792 h 193071"/>
                <a:gd name="csX48" fmla="*/ 135794 w 178641"/>
                <a:gd name="csY48" fmla="*/ 4315 h 193071"/>
                <a:gd name="csX49" fmla="*/ 133746 w 178641"/>
                <a:gd name="csY49" fmla="*/ -152 h 193071"/>
                <a:gd name="csX50" fmla="*/ 128631 w 178641"/>
                <a:gd name="csY50" fmla="*/ 905 h 193071"/>
                <a:gd name="csX51" fmla="*/ 126326 w 178641"/>
                <a:gd name="csY51" fmla="*/ 5268 h 193071"/>
                <a:gd name="csX52" fmla="*/ 124107 w 178641"/>
                <a:gd name="csY52" fmla="*/ 11040 h 193071"/>
                <a:gd name="csX53" fmla="*/ 120792 w 178641"/>
                <a:gd name="csY53" fmla="*/ 18060 h 193071"/>
                <a:gd name="csX54" fmla="*/ 118011 w 178641"/>
                <a:gd name="csY54" fmla="*/ 22708 h 193071"/>
                <a:gd name="csX55" fmla="*/ 114220 w 178641"/>
                <a:gd name="csY55" fmla="*/ 26051 h 193071"/>
                <a:gd name="csX56" fmla="*/ 109733 w 178641"/>
                <a:gd name="csY56" fmla="*/ 28709 h 193071"/>
                <a:gd name="csX57" fmla="*/ 103704 w 178641"/>
                <a:gd name="csY57" fmla="*/ 31100 h 193071"/>
                <a:gd name="csX58" fmla="*/ 99294 w 178641"/>
                <a:gd name="csY58" fmla="*/ 33500 h 193071"/>
                <a:gd name="csX59" fmla="*/ 94389 w 178641"/>
                <a:gd name="csY59" fmla="*/ 38881 h 193071"/>
                <a:gd name="csX60" fmla="*/ 90360 w 178641"/>
                <a:gd name="csY60" fmla="*/ 42501 h 193071"/>
                <a:gd name="csX61" fmla="*/ 89788 w 178641"/>
                <a:gd name="csY61" fmla="*/ 47968 h 193071"/>
                <a:gd name="csX62" fmla="*/ 85788 w 178641"/>
                <a:gd name="csY62" fmla="*/ 53255 h 193071"/>
                <a:gd name="csX63" fmla="*/ 84292 w 178641"/>
                <a:gd name="csY63" fmla="*/ 58493 h 193071"/>
                <a:gd name="csX64" fmla="*/ 84026 w 178641"/>
                <a:gd name="csY64" fmla="*/ 63561 h 193071"/>
                <a:gd name="csX65" fmla="*/ 85454 w 178641"/>
                <a:gd name="csY65" fmla="*/ 69276 h 193071"/>
                <a:gd name="csX66" fmla="*/ 84949 w 178641"/>
                <a:gd name="csY66" fmla="*/ 74295 h 193071"/>
                <a:gd name="csX67" fmla="*/ 81616 w 178641"/>
                <a:gd name="csY67" fmla="*/ 79306 h 193071"/>
                <a:gd name="csX68" fmla="*/ 78987 w 178641"/>
                <a:gd name="csY68" fmla="*/ 83754 h 193071"/>
                <a:gd name="csX69" fmla="*/ 75215 w 178641"/>
                <a:gd name="csY69" fmla="*/ 87697 h 193071"/>
                <a:gd name="csX70" fmla="*/ 69662 w 178641"/>
                <a:gd name="csY70" fmla="*/ 90812 h 193071"/>
                <a:gd name="csX71" fmla="*/ 65833 w 178641"/>
                <a:gd name="csY71" fmla="*/ 94822 h 193071"/>
                <a:gd name="csX72" fmla="*/ 61318 w 178641"/>
                <a:gd name="csY72" fmla="*/ 97803 h 193071"/>
                <a:gd name="csX73" fmla="*/ 53545 w 178641"/>
                <a:gd name="csY73" fmla="*/ 100384 h 193071"/>
                <a:gd name="csX74" fmla="*/ 48698 w 178641"/>
                <a:gd name="csY74" fmla="*/ 101127 h 193071"/>
                <a:gd name="csX75" fmla="*/ 45497 w 178641"/>
                <a:gd name="csY75" fmla="*/ 105299 h 193071"/>
                <a:gd name="csX76" fmla="*/ 42954 w 178641"/>
                <a:gd name="csY76" fmla="*/ 111214 h 193071"/>
                <a:gd name="csX77" fmla="*/ 41449 w 178641"/>
                <a:gd name="csY77" fmla="*/ 115844 h 193071"/>
                <a:gd name="csX78" fmla="*/ 36372 w 178641"/>
                <a:gd name="csY78" fmla="*/ 120053 h 193071"/>
                <a:gd name="csX79" fmla="*/ 31562 w 178641"/>
                <a:gd name="csY79" fmla="*/ 122720 h 193071"/>
                <a:gd name="csX80" fmla="*/ 29542 w 178641"/>
                <a:gd name="csY80" fmla="*/ 128016 h 193071"/>
                <a:gd name="csX81" fmla="*/ 26904 w 178641"/>
                <a:gd name="csY81" fmla="*/ 133512 h 193071"/>
                <a:gd name="csX82" fmla="*/ 26390 w 178641"/>
                <a:gd name="csY82" fmla="*/ 138342 h 193071"/>
                <a:gd name="csX83" fmla="*/ 24371 w 178641"/>
                <a:gd name="csY83" fmla="*/ 143609 h 193071"/>
                <a:gd name="csX84" fmla="*/ 20446 w 178641"/>
                <a:gd name="csY84" fmla="*/ 147762 h 193071"/>
                <a:gd name="csX85" fmla="*/ 16684 w 178641"/>
                <a:gd name="csY85" fmla="*/ 151629 h 193071"/>
                <a:gd name="csX86" fmla="*/ 12693 w 178641"/>
                <a:gd name="csY86" fmla="*/ 156134 h 193071"/>
                <a:gd name="csX87" fmla="*/ 11274 w 178641"/>
                <a:gd name="csY87" fmla="*/ 161830 h 193071"/>
                <a:gd name="csX88" fmla="*/ 9226 w 178641"/>
                <a:gd name="csY88" fmla="*/ 166621 h 193071"/>
                <a:gd name="csX89" fmla="*/ 7159 w 178641"/>
                <a:gd name="csY89" fmla="*/ 172051 h 193071"/>
                <a:gd name="csX90" fmla="*/ 3215 w 178641"/>
                <a:gd name="csY90" fmla="*/ 175118 h 193071"/>
                <a:gd name="csX91" fmla="*/ 1291 w 178641"/>
                <a:gd name="csY91" fmla="*/ 179794 h 193071"/>
                <a:gd name="csX92" fmla="*/ 424 w 178641"/>
                <a:gd name="csY92" fmla="*/ 186252 h 193071"/>
                <a:gd name="csX93" fmla="*/ -471 w 178641"/>
                <a:gd name="csY93" fmla="*/ 190977 h 19307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Lst>
              <a:rect l="l" t="t" r="r" b="b"/>
              <a:pathLst>
                <a:path w="178641" h="193071">
                  <a:moveTo>
                    <a:pt x="-13" y="192920"/>
                  </a:moveTo>
                  <a:lnTo>
                    <a:pt x="1320" y="185709"/>
                  </a:lnTo>
                  <a:lnTo>
                    <a:pt x="24856" y="185671"/>
                  </a:lnTo>
                  <a:lnTo>
                    <a:pt x="31210" y="185604"/>
                  </a:lnTo>
                  <a:lnTo>
                    <a:pt x="45640" y="185681"/>
                  </a:lnTo>
                  <a:lnTo>
                    <a:pt x="45259" y="176108"/>
                  </a:lnTo>
                  <a:lnTo>
                    <a:pt x="45059" y="170812"/>
                  </a:lnTo>
                  <a:lnTo>
                    <a:pt x="44887" y="165793"/>
                  </a:lnTo>
                  <a:lnTo>
                    <a:pt x="50964" y="160697"/>
                  </a:lnTo>
                  <a:lnTo>
                    <a:pt x="55641" y="159106"/>
                  </a:lnTo>
                  <a:lnTo>
                    <a:pt x="58136" y="126083"/>
                  </a:lnTo>
                  <a:lnTo>
                    <a:pt x="66471" y="126102"/>
                  </a:lnTo>
                  <a:lnTo>
                    <a:pt x="95189" y="126083"/>
                  </a:lnTo>
                  <a:lnTo>
                    <a:pt x="95456" y="112881"/>
                  </a:lnTo>
                  <a:lnTo>
                    <a:pt x="95713" y="98927"/>
                  </a:lnTo>
                  <a:lnTo>
                    <a:pt x="95856" y="92002"/>
                  </a:lnTo>
                  <a:lnTo>
                    <a:pt x="99980" y="88735"/>
                  </a:lnTo>
                  <a:lnTo>
                    <a:pt x="104152" y="85745"/>
                  </a:lnTo>
                  <a:lnTo>
                    <a:pt x="109029" y="83144"/>
                  </a:lnTo>
                  <a:lnTo>
                    <a:pt x="114191" y="81439"/>
                  </a:lnTo>
                  <a:lnTo>
                    <a:pt x="119430" y="81039"/>
                  </a:lnTo>
                  <a:lnTo>
                    <a:pt x="124697" y="80563"/>
                  </a:lnTo>
                  <a:lnTo>
                    <a:pt x="129583" y="81420"/>
                  </a:lnTo>
                  <a:lnTo>
                    <a:pt x="133013" y="77667"/>
                  </a:lnTo>
                  <a:lnTo>
                    <a:pt x="137261" y="73171"/>
                  </a:lnTo>
                  <a:lnTo>
                    <a:pt x="142233" y="70209"/>
                  </a:lnTo>
                  <a:lnTo>
                    <a:pt x="147614" y="67390"/>
                  </a:lnTo>
                  <a:lnTo>
                    <a:pt x="151481" y="64199"/>
                  </a:lnTo>
                  <a:lnTo>
                    <a:pt x="150024" y="59170"/>
                  </a:lnTo>
                  <a:lnTo>
                    <a:pt x="151463" y="54093"/>
                  </a:lnTo>
                  <a:lnTo>
                    <a:pt x="160702" y="52045"/>
                  </a:lnTo>
                  <a:lnTo>
                    <a:pt x="163778" y="47559"/>
                  </a:lnTo>
                  <a:lnTo>
                    <a:pt x="169531" y="47082"/>
                  </a:lnTo>
                  <a:lnTo>
                    <a:pt x="174313" y="48235"/>
                  </a:lnTo>
                  <a:lnTo>
                    <a:pt x="178170" y="45073"/>
                  </a:lnTo>
                  <a:lnTo>
                    <a:pt x="176751" y="40062"/>
                  </a:lnTo>
                  <a:lnTo>
                    <a:pt x="175046" y="35433"/>
                  </a:lnTo>
                  <a:lnTo>
                    <a:pt x="173922" y="30375"/>
                  </a:lnTo>
                  <a:lnTo>
                    <a:pt x="173094" y="25518"/>
                  </a:lnTo>
                  <a:lnTo>
                    <a:pt x="172979" y="20508"/>
                  </a:lnTo>
                  <a:lnTo>
                    <a:pt x="171474" y="15983"/>
                  </a:lnTo>
                  <a:lnTo>
                    <a:pt x="169045" y="11735"/>
                  </a:lnTo>
                  <a:lnTo>
                    <a:pt x="164636" y="9801"/>
                  </a:lnTo>
                  <a:lnTo>
                    <a:pt x="159968" y="8725"/>
                  </a:lnTo>
                  <a:lnTo>
                    <a:pt x="154539" y="8611"/>
                  </a:lnTo>
                  <a:lnTo>
                    <a:pt x="149367" y="8344"/>
                  </a:lnTo>
                  <a:lnTo>
                    <a:pt x="144528" y="9192"/>
                  </a:lnTo>
                  <a:lnTo>
                    <a:pt x="139566" y="7792"/>
                  </a:lnTo>
                  <a:lnTo>
                    <a:pt x="135794" y="4315"/>
                  </a:lnTo>
                  <a:lnTo>
                    <a:pt x="133746" y="-152"/>
                  </a:lnTo>
                  <a:lnTo>
                    <a:pt x="128631" y="905"/>
                  </a:lnTo>
                  <a:lnTo>
                    <a:pt x="126326" y="5268"/>
                  </a:lnTo>
                  <a:lnTo>
                    <a:pt x="124107" y="11040"/>
                  </a:lnTo>
                  <a:lnTo>
                    <a:pt x="120792" y="18060"/>
                  </a:lnTo>
                  <a:lnTo>
                    <a:pt x="118011" y="22708"/>
                  </a:lnTo>
                  <a:lnTo>
                    <a:pt x="114220" y="26051"/>
                  </a:lnTo>
                  <a:lnTo>
                    <a:pt x="109733" y="28709"/>
                  </a:lnTo>
                  <a:lnTo>
                    <a:pt x="103704" y="31100"/>
                  </a:lnTo>
                  <a:lnTo>
                    <a:pt x="99294" y="33500"/>
                  </a:lnTo>
                  <a:lnTo>
                    <a:pt x="94389" y="38881"/>
                  </a:lnTo>
                  <a:lnTo>
                    <a:pt x="90360" y="42501"/>
                  </a:lnTo>
                  <a:lnTo>
                    <a:pt x="89788" y="47968"/>
                  </a:lnTo>
                  <a:lnTo>
                    <a:pt x="85788" y="53255"/>
                  </a:lnTo>
                  <a:lnTo>
                    <a:pt x="84292" y="58493"/>
                  </a:lnTo>
                  <a:lnTo>
                    <a:pt x="84026" y="63561"/>
                  </a:lnTo>
                  <a:lnTo>
                    <a:pt x="85454" y="69276"/>
                  </a:lnTo>
                  <a:lnTo>
                    <a:pt x="84949" y="74295"/>
                  </a:lnTo>
                  <a:lnTo>
                    <a:pt x="81616" y="79306"/>
                  </a:lnTo>
                  <a:lnTo>
                    <a:pt x="78987" y="83754"/>
                  </a:lnTo>
                  <a:lnTo>
                    <a:pt x="75215" y="87697"/>
                  </a:lnTo>
                  <a:lnTo>
                    <a:pt x="69662" y="90812"/>
                  </a:lnTo>
                  <a:lnTo>
                    <a:pt x="65833" y="94822"/>
                  </a:lnTo>
                  <a:lnTo>
                    <a:pt x="61318" y="97803"/>
                  </a:lnTo>
                  <a:lnTo>
                    <a:pt x="53545" y="100384"/>
                  </a:lnTo>
                  <a:lnTo>
                    <a:pt x="48698" y="101127"/>
                  </a:lnTo>
                  <a:lnTo>
                    <a:pt x="45497" y="105299"/>
                  </a:lnTo>
                  <a:lnTo>
                    <a:pt x="42954" y="111214"/>
                  </a:lnTo>
                  <a:lnTo>
                    <a:pt x="41449" y="115844"/>
                  </a:lnTo>
                  <a:lnTo>
                    <a:pt x="36372" y="120053"/>
                  </a:lnTo>
                  <a:lnTo>
                    <a:pt x="31562" y="122720"/>
                  </a:lnTo>
                  <a:lnTo>
                    <a:pt x="29542" y="128016"/>
                  </a:lnTo>
                  <a:lnTo>
                    <a:pt x="26904" y="133512"/>
                  </a:lnTo>
                  <a:lnTo>
                    <a:pt x="26390" y="138342"/>
                  </a:lnTo>
                  <a:lnTo>
                    <a:pt x="24371" y="143609"/>
                  </a:lnTo>
                  <a:lnTo>
                    <a:pt x="20446" y="147762"/>
                  </a:lnTo>
                  <a:lnTo>
                    <a:pt x="16684" y="151629"/>
                  </a:lnTo>
                  <a:lnTo>
                    <a:pt x="12693" y="156134"/>
                  </a:lnTo>
                  <a:lnTo>
                    <a:pt x="11274" y="161830"/>
                  </a:lnTo>
                  <a:lnTo>
                    <a:pt x="9226" y="166621"/>
                  </a:lnTo>
                  <a:lnTo>
                    <a:pt x="7159" y="172051"/>
                  </a:lnTo>
                  <a:lnTo>
                    <a:pt x="3215" y="175118"/>
                  </a:lnTo>
                  <a:lnTo>
                    <a:pt x="1291" y="179794"/>
                  </a:lnTo>
                  <a:lnTo>
                    <a:pt x="424" y="186252"/>
                  </a:lnTo>
                  <a:lnTo>
                    <a:pt x="-471" y="190977"/>
                  </a:lnTo>
                  <a:close/>
                </a:path>
              </a:pathLst>
            </a:custGeom>
            <a:solidFill>
              <a:srgbClr val="E0E0E0"/>
            </a:solidFill>
            <a:ln w="3175" cap="flat">
              <a:solidFill>
                <a:srgbClr val="FFFFFF"/>
              </a:solidFill>
              <a:prstDash val="solid"/>
              <a:miter/>
            </a:ln>
          </p:spPr>
          <p:txBody>
            <a:bodyPr/>
            <a:lstStyle/>
            <a:p>
              <a:endParaRPr lang="en-US"/>
            </a:p>
          </p:txBody>
        </p:sp>
        <p:sp>
          <p:nvSpPr>
            <p:cNvPr id="85" name="Freeform: Shape 84">
              <a:extLst>
                <a:ext uri="{FF2B5EF4-FFF2-40B4-BE49-F238E27FC236}">
                  <a16:creationId xmlns:a16="http://schemas.microsoft.com/office/drawing/2014/main" id="{FBA287FC-9B8C-A7A4-19B4-4E123B2AC622}"/>
                </a:ext>
              </a:extLst>
            </p:cNvPr>
            <p:cNvSpPr/>
            <p:nvPr/>
          </p:nvSpPr>
          <p:spPr>
            <a:xfrm>
              <a:off x="7274982" y="3245997"/>
              <a:ext cx="4867" cy="3533"/>
            </a:xfrm>
            <a:custGeom>
              <a:avLst/>
              <a:gdLst>
                <a:gd name="csX0" fmla="*/ 1110 w 4867"/>
                <a:gd name="csY0" fmla="*/ 3382 h 3533"/>
                <a:gd name="csX1" fmla="*/ 4396 w 4867"/>
                <a:gd name="csY1" fmla="*/ -152 h 3533"/>
                <a:gd name="csX2" fmla="*/ -471 w 4867"/>
                <a:gd name="csY2" fmla="*/ 305 h 3533"/>
              </a:gdLst>
              <a:ahLst/>
              <a:cxnLst>
                <a:cxn ang="0">
                  <a:pos x="csX0" y="csY0"/>
                </a:cxn>
                <a:cxn ang="0">
                  <a:pos x="csX1" y="csY1"/>
                </a:cxn>
                <a:cxn ang="0">
                  <a:pos x="csX2" y="csY2"/>
                </a:cxn>
              </a:cxnLst>
              <a:rect l="l" t="t" r="r" b="b"/>
              <a:pathLst>
                <a:path w="4867" h="3533">
                  <a:moveTo>
                    <a:pt x="1110" y="3382"/>
                  </a:moveTo>
                  <a:lnTo>
                    <a:pt x="4396" y="-152"/>
                  </a:lnTo>
                  <a:lnTo>
                    <a:pt x="-471" y="305"/>
                  </a:lnTo>
                  <a:close/>
                </a:path>
              </a:pathLst>
            </a:custGeom>
            <a:solidFill>
              <a:srgbClr val="E0E0E0"/>
            </a:solidFill>
            <a:ln w="3175" cap="flat">
              <a:solidFill>
                <a:srgbClr val="FFFFFF"/>
              </a:solidFill>
              <a:prstDash val="solid"/>
              <a:miter/>
            </a:ln>
          </p:spPr>
          <p:txBody>
            <a:bodyPr/>
            <a:lstStyle/>
            <a:p>
              <a:endParaRPr lang="en-US"/>
            </a:p>
          </p:txBody>
        </p:sp>
        <p:sp>
          <p:nvSpPr>
            <p:cNvPr id="86" name="Freeform: Shape 85">
              <a:extLst>
                <a:ext uri="{FF2B5EF4-FFF2-40B4-BE49-F238E27FC236}">
                  <a16:creationId xmlns:a16="http://schemas.microsoft.com/office/drawing/2014/main" id="{9569F456-96E8-BE68-B73B-4ABA15B7E65C}"/>
                </a:ext>
              </a:extLst>
            </p:cNvPr>
            <p:cNvSpPr/>
            <p:nvPr/>
          </p:nvSpPr>
          <p:spPr>
            <a:xfrm>
              <a:off x="6438306" y="2638178"/>
              <a:ext cx="135931" cy="160943"/>
            </a:xfrm>
            <a:custGeom>
              <a:avLst/>
              <a:gdLst>
                <a:gd name="csX0" fmla="*/ 54479 w 135931"/>
                <a:gd name="csY0" fmla="*/ 160792 h 160943"/>
                <a:gd name="csX1" fmla="*/ 57565 w 135931"/>
                <a:gd name="csY1" fmla="*/ 156830 h 160943"/>
                <a:gd name="csX2" fmla="*/ 58232 w 135931"/>
                <a:gd name="csY2" fmla="*/ 151238 h 160943"/>
                <a:gd name="csX3" fmla="*/ 63204 w 135931"/>
                <a:gd name="csY3" fmla="*/ 151210 h 160943"/>
                <a:gd name="csX4" fmla="*/ 67042 w 135931"/>
                <a:gd name="csY4" fmla="*/ 155172 h 160943"/>
                <a:gd name="csX5" fmla="*/ 70662 w 135931"/>
                <a:gd name="csY5" fmla="*/ 151858 h 160943"/>
                <a:gd name="csX6" fmla="*/ 75462 w 135931"/>
                <a:gd name="csY6" fmla="*/ 151896 h 160943"/>
                <a:gd name="csX7" fmla="*/ 80387 w 135931"/>
                <a:gd name="csY7" fmla="*/ 151924 h 160943"/>
                <a:gd name="csX8" fmla="*/ 85530 w 135931"/>
                <a:gd name="csY8" fmla="*/ 148238 h 160943"/>
                <a:gd name="csX9" fmla="*/ 127488 w 135931"/>
                <a:gd name="csY9" fmla="*/ 150829 h 160943"/>
                <a:gd name="csX10" fmla="*/ 130869 w 135931"/>
                <a:gd name="csY10" fmla="*/ 140180 h 160943"/>
                <a:gd name="csX11" fmla="*/ 127603 w 135931"/>
                <a:gd name="csY11" fmla="*/ 136094 h 160943"/>
                <a:gd name="csX12" fmla="*/ 125650 w 135931"/>
                <a:gd name="csY12" fmla="*/ 114043 h 160943"/>
                <a:gd name="csX13" fmla="*/ 124678 w 135931"/>
                <a:gd name="csY13" fmla="*/ 103718 h 160943"/>
                <a:gd name="csX14" fmla="*/ 122754 w 135931"/>
                <a:gd name="csY14" fmla="*/ 81801 h 160943"/>
                <a:gd name="csX15" fmla="*/ 120897 w 135931"/>
                <a:gd name="csY15" fmla="*/ 61380 h 160943"/>
                <a:gd name="csX16" fmla="*/ 120354 w 135931"/>
                <a:gd name="csY16" fmla="*/ 55455 h 160943"/>
                <a:gd name="csX17" fmla="*/ 119125 w 135931"/>
                <a:gd name="csY17" fmla="*/ 42568 h 160943"/>
                <a:gd name="csX18" fmla="*/ 117982 w 135931"/>
                <a:gd name="csY18" fmla="*/ 29433 h 160943"/>
                <a:gd name="csX19" fmla="*/ 128536 w 135931"/>
                <a:gd name="csY19" fmla="*/ 29423 h 160943"/>
                <a:gd name="csX20" fmla="*/ 135460 w 135931"/>
                <a:gd name="csY20" fmla="*/ 29423 h 160943"/>
                <a:gd name="csX21" fmla="*/ 128612 w 135931"/>
                <a:gd name="csY21" fmla="*/ 23204 h 160943"/>
                <a:gd name="csX22" fmla="*/ 124564 w 135931"/>
                <a:gd name="csY22" fmla="*/ 20327 h 160943"/>
                <a:gd name="csX23" fmla="*/ 119087 w 135931"/>
                <a:gd name="csY23" fmla="*/ 16450 h 160943"/>
                <a:gd name="csX24" fmla="*/ 106238 w 135931"/>
                <a:gd name="csY24" fmla="*/ 7468 h 160943"/>
                <a:gd name="csX25" fmla="*/ 95217 w 135931"/>
                <a:gd name="csY25" fmla="*/ -152 h 160943"/>
                <a:gd name="csX26" fmla="*/ 94894 w 135931"/>
                <a:gd name="csY26" fmla="*/ 16650 h 160943"/>
                <a:gd name="csX27" fmla="*/ 72291 w 135931"/>
                <a:gd name="csY27" fmla="*/ 16650 h 160943"/>
                <a:gd name="csX28" fmla="*/ 66176 w 135931"/>
                <a:gd name="csY28" fmla="*/ 16660 h 160943"/>
                <a:gd name="csX29" fmla="*/ 57841 w 135931"/>
                <a:gd name="csY29" fmla="*/ 16650 h 160943"/>
                <a:gd name="csX30" fmla="*/ 57089 w 135931"/>
                <a:gd name="csY30" fmla="*/ 49188 h 160943"/>
                <a:gd name="csX31" fmla="*/ 50669 w 135931"/>
                <a:gd name="csY31" fmla="*/ 51264 h 160943"/>
                <a:gd name="csX32" fmla="*/ 45820 w 135931"/>
                <a:gd name="csY32" fmla="*/ 54674 h 160943"/>
                <a:gd name="csX33" fmla="*/ 44725 w 135931"/>
                <a:gd name="csY33" fmla="*/ 60913 h 160943"/>
                <a:gd name="csX34" fmla="*/ 44963 w 135931"/>
                <a:gd name="csY34" fmla="*/ 66676 h 160943"/>
                <a:gd name="csX35" fmla="*/ 45344 w 135931"/>
                <a:gd name="csY35" fmla="*/ 76248 h 160943"/>
                <a:gd name="csX36" fmla="*/ 35143 w 135931"/>
                <a:gd name="csY36" fmla="*/ 76172 h 160943"/>
                <a:gd name="csX37" fmla="*/ 24542 w 135931"/>
                <a:gd name="csY37" fmla="*/ 76239 h 160943"/>
                <a:gd name="csX38" fmla="*/ 10035 w 135931"/>
                <a:gd name="csY38" fmla="*/ 76210 h 160943"/>
                <a:gd name="csX39" fmla="*/ 1853 w 135931"/>
                <a:gd name="csY39" fmla="*/ 76267 h 160943"/>
                <a:gd name="csX40" fmla="*/ -471 w 135931"/>
                <a:gd name="csY40" fmla="*/ 82011 h 160943"/>
                <a:gd name="csX41" fmla="*/ 3939 w 135931"/>
                <a:gd name="csY41" fmla="*/ 83935 h 160943"/>
                <a:gd name="csX42" fmla="*/ 7302 w 135931"/>
                <a:gd name="csY42" fmla="*/ 87907 h 160943"/>
                <a:gd name="csX43" fmla="*/ 8740 w 135931"/>
                <a:gd name="csY43" fmla="*/ 92641 h 160943"/>
                <a:gd name="csX44" fmla="*/ 6587 w 135931"/>
                <a:gd name="csY44" fmla="*/ 98346 h 160943"/>
                <a:gd name="csX45" fmla="*/ 6978 w 135931"/>
                <a:gd name="csY45" fmla="*/ 103671 h 160943"/>
                <a:gd name="csX46" fmla="*/ 9340 w 135931"/>
                <a:gd name="csY46" fmla="*/ 110519 h 160943"/>
                <a:gd name="csX47" fmla="*/ 10292 w 135931"/>
                <a:gd name="csY47" fmla="*/ 115291 h 160943"/>
                <a:gd name="csX48" fmla="*/ 9873 w 135931"/>
                <a:gd name="csY48" fmla="*/ 123692 h 160943"/>
                <a:gd name="csX49" fmla="*/ 8292 w 135931"/>
                <a:gd name="csY49" fmla="*/ 128769 h 160943"/>
                <a:gd name="csX50" fmla="*/ 6473 w 135931"/>
                <a:gd name="csY50" fmla="*/ 133265 h 160943"/>
                <a:gd name="csX51" fmla="*/ 4997 w 135931"/>
                <a:gd name="csY51" fmla="*/ 138665 h 160943"/>
                <a:gd name="csX52" fmla="*/ 4339 w 135931"/>
                <a:gd name="csY52" fmla="*/ 143590 h 160943"/>
                <a:gd name="csX53" fmla="*/ 6473 w 135931"/>
                <a:gd name="csY53" fmla="*/ 139294 h 160943"/>
                <a:gd name="csX54" fmla="*/ 11178 w 135931"/>
                <a:gd name="csY54" fmla="*/ 137913 h 160943"/>
                <a:gd name="csX55" fmla="*/ 16217 w 135931"/>
                <a:gd name="csY55" fmla="*/ 136903 h 160943"/>
                <a:gd name="csX56" fmla="*/ 20989 w 135931"/>
                <a:gd name="csY56" fmla="*/ 136418 h 160943"/>
                <a:gd name="csX57" fmla="*/ 26599 w 135931"/>
                <a:gd name="csY57" fmla="*/ 136551 h 160943"/>
                <a:gd name="csX58" fmla="*/ 31343 w 135931"/>
                <a:gd name="csY58" fmla="*/ 138370 h 160943"/>
                <a:gd name="csX59" fmla="*/ 34133 w 135931"/>
                <a:gd name="csY59" fmla="*/ 142466 h 160943"/>
                <a:gd name="csX60" fmla="*/ 39039 w 135931"/>
                <a:gd name="csY60" fmla="*/ 143380 h 160943"/>
                <a:gd name="csX61" fmla="*/ 41620 w 135931"/>
                <a:gd name="csY61" fmla="*/ 148362 h 160943"/>
                <a:gd name="csX62" fmla="*/ 44525 w 135931"/>
                <a:gd name="csY62" fmla="*/ 152648 h 160943"/>
                <a:gd name="csX63" fmla="*/ 48297 w 135931"/>
                <a:gd name="csY63" fmla="*/ 156163 h 160943"/>
                <a:gd name="csX64" fmla="*/ 51974 w 135931"/>
                <a:gd name="csY64" fmla="*/ 160154 h 16094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Lst>
              <a:rect l="l" t="t" r="r" b="b"/>
              <a:pathLst>
                <a:path w="135931" h="160943">
                  <a:moveTo>
                    <a:pt x="54479" y="160792"/>
                  </a:moveTo>
                  <a:lnTo>
                    <a:pt x="57565" y="156830"/>
                  </a:lnTo>
                  <a:lnTo>
                    <a:pt x="58232" y="151238"/>
                  </a:lnTo>
                  <a:lnTo>
                    <a:pt x="63204" y="151210"/>
                  </a:lnTo>
                  <a:lnTo>
                    <a:pt x="67042" y="155172"/>
                  </a:lnTo>
                  <a:lnTo>
                    <a:pt x="70662" y="151858"/>
                  </a:lnTo>
                  <a:lnTo>
                    <a:pt x="75462" y="151896"/>
                  </a:lnTo>
                  <a:lnTo>
                    <a:pt x="80387" y="151924"/>
                  </a:lnTo>
                  <a:lnTo>
                    <a:pt x="85530" y="148238"/>
                  </a:lnTo>
                  <a:lnTo>
                    <a:pt x="127488" y="150829"/>
                  </a:lnTo>
                  <a:lnTo>
                    <a:pt x="130869" y="140180"/>
                  </a:lnTo>
                  <a:lnTo>
                    <a:pt x="127603" y="136094"/>
                  </a:lnTo>
                  <a:lnTo>
                    <a:pt x="125650" y="114043"/>
                  </a:lnTo>
                  <a:lnTo>
                    <a:pt x="124678" y="103718"/>
                  </a:lnTo>
                  <a:lnTo>
                    <a:pt x="122754" y="81801"/>
                  </a:lnTo>
                  <a:lnTo>
                    <a:pt x="120897" y="61380"/>
                  </a:lnTo>
                  <a:lnTo>
                    <a:pt x="120354" y="55455"/>
                  </a:lnTo>
                  <a:lnTo>
                    <a:pt x="119125" y="42568"/>
                  </a:lnTo>
                  <a:lnTo>
                    <a:pt x="117982" y="29433"/>
                  </a:lnTo>
                  <a:lnTo>
                    <a:pt x="128536" y="29423"/>
                  </a:lnTo>
                  <a:lnTo>
                    <a:pt x="135460" y="29423"/>
                  </a:lnTo>
                  <a:lnTo>
                    <a:pt x="128612" y="23204"/>
                  </a:lnTo>
                  <a:lnTo>
                    <a:pt x="124564" y="20327"/>
                  </a:lnTo>
                  <a:lnTo>
                    <a:pt x="119087" y="16450"/>
                  </a:lnTo>
                  <a:lnTo>
                    <a:pt x="106238" y="7468"/>
                  </a:lnTo>
                  <a:lnTo>
                    <a:pt x="95217" y="-152"/>
                  </a:lnTo>
                  <a:lnTo>
                    <a:pt x="94894" y="16650"/>
                  </a:lnTo>
                  <a:lnTo>
                    <a:pt x="72291" y="16650"/>
                  </a:lnTo>
                  <a:lnTo>
                    <a:pt x="66176" y="16660"/>
                  </a:lnTo>
                  <a:lnTo>
                    <a:pt x="57841" y="16650"/>
                  </a:lnTo>
                  <a:lnTo>
                    <a:pt x="57089" y="49188"/>
                  </a:lnTo>
                  <a:lnTo>
                    <a:pt x="50669" y="51264"/>
                  </a:lnTo>
                  <a:lnTo>
                    <a:pt x="45820" y="54674"/>
                  </a:lnTo>
                  <a:lnTo>
                    <a:pt x="44725" y="60913"/>
                  </a:lnTo>
                  <a:lnTo>
                    <a:pt x="44963" y="66676"/>
                  </a:lnTo>
                  <a:lnTo>
                    <a:pt x="45344" y="76248"/>
                  </a:lnTo>
                  <a:lnTo>
                    <a:pt x="35143" y="76172"/>
                  </a:lnTo>
                  <a:lnTo>
                    <a:pt x="24542" y="76239"/>
                  </a:lnTo>
                  <a:lnTo>
                    <a:pt x="10035" y="76210"/>
                  </a:lnTo>
                  <a:lnTo>
                    <a:pt x="1853" y="76267"/>
                  </a:lnTo>
                  <a:lnTo>
                    <a:pt x="-471" y="82011"/>
                  </a:lnTo>
                  <a:lnTo>
                    <a:pt x="3939" y="83935"/>
                  </a:lnTo>
                  <a:lnTo>
                    <a:pt x="7302" y="87907"/>
                  </a:lnTo>
                  <a:lnTo>
                    <a:pt x="8740" y="92641"/>
                  </a:lnTo>
                  <a:lnTo>
                    <a:pt x="6587" y="98346"/>
                  </a:lnTo>
                  <a:lnTo>
                    <a:pt x="6978" y="103671"/>
                  </a:lnTo>
                  <a:lnTo>
                    <a:pt x="9340" y="110519"/>
                  </a:lnTo>
                  <a:lnTo>
                    <a:pt x="10292" y="115291"/>
                  </a:lnTo>
                  <a:lnTo>
                    <a:pt x="9873" y="123692"/>
                  </a:lnTo>
                  <a:lnTo>
                    <a:pt x="8292" y="128769"/>
                  </a:lnTo>
                  <a:lnTo>
                    <a:pt x="6473" y="133265"/>
                  </a:lnTo>
                  <a:lnTo>
                    <a:pt x="4997" y="138665"/>
                  </a:lnTo>
                  <a:lnTo>
                    <a:pt x="4339" y="143590"/>
                  </a:lnTo>
                  <a:lnTo>
                    <a:pt x="6473" y="139294"/>
                  </a:lnTo>
                  <a:lnTo>
                    <a:pt x="11178" y="137913"/>
                  </a:lnTo>
                  <a:lnTo>
                    <a:pt x="16217" y="136903"/>
                  </a:lnTo>
                  <a:lnTo>
                    <a:pt x="20989" y="136418"/>
                  </a:lnTo>
                  <a:lnTo>
                    <a:pt x="26599" y="136551"/>
                  </a:lnTo>
                  <a:lnTo>
                    <a:pt x="31343" y="138370"/>
                  </a:lnTo>
                  <a:lnTo>
                    <a:pt x="34133" y="142466"/>
                  </a:lnTo>
                  <a:lnTo>
                    <a:pt x="39039" y="143380"/>
                  </a:lnTo>
                  <a:lnTo>
                    <a:pt x="41620" y="148362"/>
                  </a:lnTo>
                  <a:lnTo>
                    <a:pt x="44525" y="152648"/>
                  </a:lnTo>
                  <a:lnTo>
                    <a:pt x="48297" y="156163"/>
                  </a:lnTo>
                  <a:lnTo>
                    <a:pt x="51974" y="160154"/>
                  </a:lnTo>
                  <a:close/>
                </a:path>
              </a:pathLst>
            </a:custGeom>
            <a:solidFill>
              <a:srgbClr val="E0E0E0"/>
            </a:solidFill>
            <a:ln w="3175" cap="flat">
              <a:solidFill>
                <a:srgbClr val="FFFFFF"/>
              </a:solidFill>
              <a:prstDash val="solid"/>
              <a:miter/>
            </a:ln>
          </p:spPr>
          <p:txBody>
            <a:bodyPr/>
            <a:lstStyle/>
            <a:p>
              <a:endParaRPr lang="en-US"/>
            </a:p>
          </p:txBody>
        </p:sp>
        <p:sp>
          <p:nvSpPr>
            <p:cNvPr id="87" name="Freeform: Shape 86">
              <a:extLst>
                <a:ext uri="{FF2B5EF4-FFF2-40B4-BE49-F238E27FC236}">
                  <a16:creationId xmlns:a16="http://schemas.microsoft.com/office/drawing/2014/main" id="{6F69DD14-AB5E-5428-8E65-0DFFA29ADDB6}"/>
                </a:ext>
              </a:extLst>
            </p:cNvPr>
            <p:cNvSpPr/>
            <p:nvPr/>
          </p:nvSpPr>
          <p:spPr>
            <a:xfrm>
              <a:off x="7215918" y="2650484"/>
              <a:ext cx="84009" cy="123977"/>
            </a:xfrm>
            <a:custGeom>
              <a:avLst/>
              <a:gdLst>
                <a:gd name="csX0" fmla="*/ 39515 w 84009"/>
                <a:gd name="csY0" fmla="*/ 9430 h 123977"/>
                <a:gd name="csX1" fmla="*/ 40534 w 84009"/>
                <a:gd name="csY1" fmla="*/ 4744 h 123977"/>
                <a:gd name="csX2" fmla="*/ 40220 w 84009"/>
                <a:gd name="csY2" fmla="*/ -152 h 123977"/>
                <a:gd name="csX3" fmla="*/ 36981 w 84009"/>
                <a:gd name="csY3" fmla="*/ 3706 h 123977"/>
                <a:gd name="csX4" fmla="*/ 38362 w 84009"/>
                <a:gd name="csY4" fmla="*/ 8668 h 123977"/>
                <a:gd name="csX5" fmla="*/ 14254 w 84009"/>
                <a:gd name="csY5" fmla="*/ 123825 h 123977"/>
                <a:gd name="csX6" fmla="*/ 19464 w 84009"/>
                <a:gd name="csY6" fmla="*/ 122530 h 123977"/>
                <a:gd name="csX7" fmla="*/ 24237 w 84009"/>
                <a:gd name="csY7" fmla="*/ 120158 h 123977"/>
                <a:gd name="csX8" fmla="*/ 31609 w 84009"/>
                <a:gd name="csY8" fmla="*/ 119158 h 123977"/>
                <a:gd name="csX9" fmla="*/ 36858 w 84009"/>
                <a:gd name="csY9" fmla="*/ 117663 h 123977"/>
                <a:gd name="csX10" fmla="*/ 37314 w 84009"/>
                <a:gd name="csY10" fmla="*/ 112681 h 123977"/>
                <a:gd name="csX11" fmla="*/ 40886 w 84009"/>
                <a:gd name="csY11" fmla="*/ 108185 h 123977"/>
                <a:gd name="csX12" fmla="*/ 48487 w 84009"/>
                <a:gd name="csY12" fmla="*/ 107414 h 123977"/>
                <a:gd name="csX13" fmla="*/ 52078 w 84009"/>
                <a:gd name="csY13" fmla="*/ 101508 h 123977"/>
                <a:gd name="csX14" fmla="*/ 54250 w 84009"/>
                <a:gd name="csY14" fmla="*/ 96698 h 123977"/>
                <a:gd name="csX15" fmla="*/ 60089 w 84009"/>
                <a:gd name="csY15" fmla="*/ 94679 h 123977"/>
                <a:gd name="csX16" fmla="*/ 64966 w 84009"/>
                <a:gd name="csY16" fmla="*/ 94184 h 123977"/>
                <a:gd name="csX17" fmla="*/ 64051 w 84009"/>
                <a:gd name="csY17" fmla="*/ 89164 h 123977"/>
                <a:gd name="csX18" fmla="*/ 62908 w 84009"/>
                <a:gd name="csY18" fmla="*/ 84182 h 123977"/>
                <a:gd name="csX19" fmla="*/ 63804 w 84009"/>
                <a:gd name="csY19" fmla="*/ 78858 h 123977"/>
                <a:gd name="csX20" fmla="*/ 66280 w 84009"/>
                <a:gd name="csY20" fmla="*/ 74057 h 123977"/>
                <a:gd name="csX21" fmla="*/ 70643 w 84009"/>
                <a:gd name="csY21" fmla="*/ 76543 h 123977"/>
                <a:gd name="csX22" fmla="*/ 73490 w 84009"/>
                <a:gd name="csY22" fmla="*/ 71457 h 123977"/>
                <a:gd name="csX23" fmla="*/ 75538 w 84009"/>
                <a:gd name="csY23" fmla="*/ 65980 h 123977"/>
                <a:gd name="csX24" fmla="*/ 79434 w 84009"/>
                <a:gd name="csY24" fmla="*/ 62713 h 123977"/>
                <a:gd name="csX25" fmla="*/ 82244 w 84009"/>
                <a:gd name="csY25" fmla="*/ 56122 h 123977"/>
                <a:gd name="csX26" fmla="*/ 83539 w 84009"/>
                <a:gd name="csY26" fmla="*/ 50645 h 123977"/>
                <a:gd name="csX27" fmla="*/ 78272 w 84009"/>
                <a:gd name="csY27" fmla="*/ 46701 h 123977"/>
                <a:gd name="csX28" fmla="*/ 74376 w 84009"/>
                <a:gd name="csY28" fmla="*/ 42139 h 123977"/>
                <a:gd name="csX29" fmla="*/ 70957 w 84009"/>
                <a:gd name="csY29" fmla="*/ 37662 h 123977"/>
                <a:gd name="csX30" fmla="*/ 67252 w 84009"/>
                <a:gd name="csY30" fmla="*/ 34433 h 123977"/>
                <a:gd name="csX31" fmla="*/ 60393 w 84009"/>
                <a:gd name="csY31" fmla="*/ 33614 h 123977"/>
                <a:gd name="csX32" fmla="*/ 51659 w 84009"/>
                <a:gd name="csY32" fmla="*/ 30452 h 123977"/>
                <a:gd name="csX33" fmla="*/ 47792 w 84009"/>
                <a:gd name="csY33" fmla="*/ 26613 h 123977"/>
                <a:gd name="csX34" fmla="*/ 44439 w 84009"/>
                <a:gd name="csY34" fmla="*/ 22498 h 123977"/>
                <a:gd name="csX35" fmla="*/ 41905 w 84009"/>
                <a:gd name="csY35" fmla="*/ 17374 h 123977"/>
                <a:gd name="csX36" fmla="*/ 36752 w 84009"/>
                <a:gd name="csY36" fmla="*/ 17574 h 123977"/>
                <a:gd name="csX37" fmla="*/ 35609 w 84009"/>
                <a:gd name="csY37" fmla="*/ 22584 h 123977"/>
                <a:gd name="csX38" fmla="*/ 36781 w 84009"/>
                <a:gd name="csY38" fmla="*/ 27337 h 123977"/>
                <a:gd name="csX39" fmla="*/ 33200 w 84009"/>
                <a:gd name="csY39" fmla="*/ 30671 h 123977"/>
                <a:gd name="csX40" fmla="*/ 34086 w 84009"/>
                <a:gd name="csY40" fmla="*/ 35576 h 123977"/>
                <a:gd name="csX41" fmla="*/ 31809 w 84009"/>
                <a:gd name="csY41" fmla="*/ 40415 h 123977"/>
                <a:gd name="csX42" fmla="*/ 31657 w 84009"/>
                <a:gd name="csY42" fmla="*/ 45330 h 123977"/>
                <a:gd name="csX43" fmla="*/ 37505 w 84009"/>
                <a:gd name="csY43" fmla="*/ 55464 h 123977"/>
                <a:gd name="csX44" fmla="*/ 36057 w 84009"/>
                <a:gd name="csY44" fmla="*/ 62646 h 123977"/>
                <a:gd name="csX45" fmla="*/ 35029 w 84009"/>
                <a:gd name="csY45" fmla="*/ 67637 h 123977"/>
                <a:gd name="csX46" fmla="*/ 33686 w 84009"/>
                <a:gd name="csY46" fmla="*/ 74400 h 123977"/>
                <a:gd name="csX47" fmla="*/ 32352 w 84009"/>
                <a:gd name="csY47" fmla="*/ 81020 h 123977"/>
                <a:gd name="csX48" fmla="*/ -471 w 84009"/>
                <a:gd name="csY48" fmla="*/ 93802 h 123977"/>
                <a:gd name="csX49" fmla="*/ 9902 w 84009"/>
                <a:gd name="csY49" fmla="*/ 114891 h 123977"/>
                <a:gd name="csX50" fmla="*/ 12854 w 84009"/>
                <a:gd name="csY50" fmla="*/ 120958 h 123977"/>
                <a:gd name="csX51" fmla="*/ 73052 w 84009"/>
                <a:gd name="csY51" fmla="*/ 78953 h 123977"/>
                <a:gd name="csX52" fmla="*/ 76291 w 84009"/>
                <a:gd name="csY52" fmla="*/ 74400 h 123977"/>
                <a:gd name="csX53" fmla="*/ 73052 w 84009"/>
                <a:gd name="csY53" fmla="*/ 78953 h 12397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Lst>
              <a:rect l="l" t="t" r="r" b="b"/>
              <a:pathLst>
                <a:path w="84009" h="123977">
                  <a:moveTo>
                    <a:pt x="39515" y="9430"/>
                  </a:moveTo>
                  <a:lnTo>
                    <a:pt x="40534" y="4744"/>
                  </a:lnTo>
                  <a:lnTo>
                    <a:pt x="40220" y="-152"/>
                  </a:lnTo>
                  <a:lnTo>
                    <a:pt x="36981" y="3706"/>
                  </a:lnTo>
                  <a:lnTo>
                    <a:pt x="38362" y="8668"/>
                  </a:lnTo>
                  <a:close/>
                  <a:moveTo>
                    <a:pt x="14254" y="123825"/>
                  </a:moveTo>
                  <a:lnTo>
                    <a:pt x="19464" y="122530"/>
                  </a:lnTo>
                  <a:lnTo>
                    <a:pt x="24237" y="120158"/>
                  </a:lnTo>
                  <a:lnTo>
                    <a:pt x="31609" y="119158"/>
                  </a:lnTo>
                  <a:lnTo>
                    <a:pt x="36858" y="117663"/>
                  </a:lnTo>
                  <a:lnTo>
                    <a:pt x="37314" y="112681"/>
                  </a:lnTo>
                  <a:lnTo>
                    <a:pt x="40886" y="108185"/>
                  </a:lnTo>
                  <a:lnTo>
                    <a:pt x="48487" y="107414"/>
                  </a:lnTo>
                  <a:lnTo>
                    <a:pt x="52078" y="101508"/>
                  </a:lnTo>
                  <a:lnTo>
                    <a:pt x="54250" y="96698"/>
                  </a:lnTo>
                  <a:lnTo>
                    <a:pt x="60089" y="94679"/>
                  </a:lnTo>
                  <a:lnTo>
                    <a:pt x="64966" y="94184"/>
                  </a:lnTo>
                  <a:lnTo>
                    <a:pt x="64051" y="89164"/>
                  </a:lnTo>
                  <a:lnTo>
                    <a:pt x="62908" y="84182"/>
                  </a:lnTo>
                  <a:lnTo>
                    <a:pt x="63804" y="78858"/>
                  </a:lnTo>
                  <a:lnTo>
                    <a:pt x="66280" y="74057"/>
                  </a:lnTo>
                  <a:lnTo>
                    <a:pt x="70643" y="76543"/>
                  </a:lnTo>
                  <a:lnTo>
                    <a:pt x="73490" y="71457"/>
                  </a:lnTo>
                  <a:lnTo>
                    <a:pt x="75538" y="65980"/>
                  </a:lnTo>
                  <a:lnTo>
                    <a:pt x="79434" y="62713"/>
                  </a:lnTo>
                  <a:lnTo>
                    <a:pt x="82244" y="56122"/>
                  </a:lnTo>
                  <a:lnTo>
                    <a:pt x="83539" y="50645"/>
                  </a:lnTo>
                  <a:lnTo>
                    <a:pt x="78272" y="46701"/>
                  </a:lnTo>
                  <a:lnTo>
                    <a:pt x="74376" y="42139"/>
                  </a:lnTo>
                  <a:lnTo>
                    <a:pt x="70957" y="37662"/>
                  </a:lnTo>
                  <a:lnTo>
                    <a:pt x="67252" y="34433"/>
                  </a:lnTo>
                  <a:lnTo>
                    <a:pt x="60393" y="33614"/>
                  </a:lnTo>
                  <a:lnTo>
                    <a:pt x="51659" y="30452"/>
                  </a:lnTo>
                  <a:lnTo>
                    <a:pt x="47792" y="26613"/>
                  </a:lnTo>
                  <a:lnTo>
                    <a:pt x="44439" y="22498"/>
                  </a:lnTo>
                  <a:lnTo>
                    <a:pt x="41905" y="17374"/>
                  </a:lnTo>
                  <a:lnTo>
                    <a:pt x="36752" y="17574"/>
                  </a:lnTo>
                  <a:lnTo>
                    <a:pt x="35609" y="22584"/>
                  </a:lnTo>
                  <a:lnTo>
                    <a:pt x="36781" y="27337"/>
                  </a:lnTo>
                  <a:lnTo>
                    <a:pt x="33200" y="30671"/>
                  </a:lnTo>
                  <a:lnTo>
                    <a:pt x="34086" y="35576"/>
                  </a:lnTo>
                  <a:lnTo>
                    <a:pt x="31809" y="40415"/>
                  </a:lnTo>
                  <a:lnTo>
                    <a:pt x="31657" y="45330"/>
                  </a:lnTo>
                  <a:lnTo>
                    <a:pt x="37505" y="55464"/>
                  </a:lnTo>
                  <a:lnTo>
                    <a:pt x="36057" y="62646"/>
                  </a:lnTo>
                  <a:lnTo>
                    <a:pt x="35029" y="67637"/>
                  </a:lnTo>
                  <a:lnTo>
                    <a:pt x="33686" y="74400"/>
                  </a:lnTo>
                  <a:lnTo>
                    <a:pt x="32352" y="81020"/>
                  </a:lnTo>
                  <a:lnTo>
                    <a:pt x="-471" y="93802"/>
                  </a:lnTo>
                  <a:lnTo>
                    <a:pt x="9902" y="114891"/>
                  </a:lnTo>
                  <a:lnTo>
                    <a:pt x="12854" y="120958"/>
                  </a:lnTo>
                  <a:close/>
                  <a:moveTo>
                    <a:pt x="73052" y="78953"/>
                  </a:moveTo>
                  <a:lnTo>
                    <a:pt x="76291" y="74400"/>
                  </a:lnTo>
                  <a:lnTo>
                    <a:pt x="73052" y="78953"/>
                  </a:lnTo>
                  <a:close/>
                </a:path>
              </a:pathLst>
            </a:custGeom>
            <a:solidFill>
              <a:srgbClr val="E0E0E0"/>
            </a:solidFill>
            <a:ln w="3175" cap="flat">
              <a:solidFill>
                <a:srgbClr val="FFFFFF"/>
              </a:solidFill>
              <a:prstDash val="solid"/>
              <a:miter/>
            </a:ln>
          </p:spPr>
          <p:txBody>
            <a:bodyPr/>
            <a:lstStyle/>
            <a:p>
              <a:endParaRPr lang="en-US"/>
            </a:p>
          </p:txBody>
        </p:sp>
        <p:sp>
          <p:nvSpPr>
            <p:cNvPr id="88" name="Freeform: Shape 87">
              <a:extLst>
                <a:ext uri="{FF2B5EF4-FFF2-40B4-BE49-F238E27FC236}">
                  <a16:creationId xmlns:a16="http://schemas.microsoft.com/office/drawing/2014/main" id="{CC61CE9A-F10C-46A6-EBA1-30FFA304C9BD}"/>
                </a:ext>
              </a:extLst>
            </p:cNvPr>
            <p:cNvSpPr/>
            <p:nvPr/>
          </p:nvSpPr>
          <p:spPr>
            <a:xfrm>
              <a:off x="7775911" y="2897382"/>
              <a:ext cx="217198" cy="78895"/>
            </a:xfrm>
            <a:custGeom>
              <a:avLst/>
              <a:gdLst>
                <a:gd name="csX0" fmla="*/ 128278 w 217198"/>
                <a:gd name="csY0" fmla="*/ 59693 h 78895"/>
                <a:gd name="csX1" fmla="*/ 128183 w 217198"/>
                <a:gd name="csY1" fmla="*/ 54512 h 78895"/>
                <a:gd name="csX2" fmla="*/ 128078 w 217198"/>
                <a:gd name="csY2" fmla="*/ 59379 h 78895"/>
                <a:gd name="csX3" fmla="*/ 38791 w 217198"/>
                <a:gd name="csY3" fmla="*/ 73524 h 78895"/>
                <a:gd name="csX4" fmla="*/ 42820 w 217198"/>
                <a:gd name="csY4" fmla="*/ 70952 h 78895"/>
                <a:gd name="csX5" fmla="*/ 47582 w 217198"/>
                <a:gd name="csY5" fmla="*/ 72200 h 78895"/>
                <a:gd name="csX6" fmla="*/ 46335 w 217198"/>
                <a:gd name="csY6" fmla="*/ 66866 h 78895"/>
                <a:gd name="csX7" fmla="*/ 44134 w 217198"/>
                <a:gd name="csY7" fmla="*/ 62218 h 78895"/>
                <a:gd name="csX8" fmla="*/ 41905 w 217198"/>
                <a:gd name="csY8" fmla="*/ 57789 h 78895"/>
                <a:gd name="csX9" fmla="*/ 38410 w 217198"/>
                <a:gd name="csY9" fmla="*/ 54274 h 78895"/>
                <a:gd name="csX10" fmla="*/ 37401 w 217198"/>
                <a:gd name="csY10" fmla="*/ 48654 h 78895"/>
                <a:gd name="csX11" fmla="*/ 36248 w 217198"/>
                <a:gd name="csY11" fmla="*/ 42920 h 78895"/>
                <a:gd name="csX12" fmla="*/ 36572 w 217198"/>
                <a:gd name="csY12" fmla="*/ 38081 h 78895"/>
                <a:gd name="csX13" fmla="*/ 36962 w 217198"/>
                <a:gd name="csY13" fmla="*/ 32557 h 78895"/>
                <a:gd name="csX14" fmla="*/ 35829 w 217198"/>
                <a:gd name="csY14" fmla="*/ 26718 h 78895"/>
                <a:gd name="csX15" fmla="*/ 33638 w 217198"/>
                <a:gd name="csY15" fmla="*/ 22432 h 78895"/>
                <a:gd name="csX16" fmla="*/ 30295 w 217198"/>
                <a:gd name="csY16" fmla="*/ 18917 h 78895"/>
                <a:gd name="csX17" fmla="*/ 26456 w 217198"/>
                <a:gd name="csY17" fmla="*/ 15431 h 78895"/>
                <a:gd name="csX18" fmla="*/ 23665 w 217198"/>
                <a:gd name="csY18" fmla="*/ 11373 h 78895"/>
                <a:gd name="csX19" fmla="*/ 18845 w 217198"/>
                <a:gd name="csY19" fmla="*/ 13374 h 78895"/>
                <a:gd name="csX20" fmla="*/ 14045 w 217198"/>
                <a:gd name="csY20" fmla="*/ 14259 h 78895"/>
                <a:gd name="csX21" fmla="*/ 10311 w 217198"/>
                <a:gd name="csY21" fmla="*/ 17536 h 78895"/>
                <a:gd name="csX22" fmla="*/ 9359 w 217198"/>
                <a:gd name="csY22" fmla="*/ 12526 h 78895"/>
                <a:gd name="csX23" fmla="*/ 5787 w 217198"/>
                <a:gd name="csY23" fmla="*/ 8487 h 78895"/>
                <a:gd name="csX24" fmla="*/ 1520 w 217198"/>
                <a:gd name="csY24" fmla="*/ 6239 h 78895"/>
                <a:gd name="csX25" fmla="*/ -471 w 217198"/>
                <a:gd name="csY25" fmla="*/ 10792 h 78895"/>
                <a:gd name="csX26" fmla="*/ 1005 w 217198"/>
                <a:gd name="csY26" fmla="*/ 15993 h 78895"/>
                <a:gd name="csX27" fmla="*/ 1253 w 217198"/>
                <a:gd name="csY27" fmla="*/ 20774 h 78895"/>
                <a:gd name="csX28" fmla="*/ 1967 w 217198"/>
                <a:gd name="csY28" fmla="*/ 25756 h 78895"/>
                <a:gd name="csX29" fmla="*/ 4320 w 217198"/>
                <a:gd name="csY29" fmla="*/ 30023 h 78895"/>
                <a:gd name="csX30" fmla="*/ 4387 w 217198"/>
                <a:gd name="csY30" fmla="*/ 35081 h 78895"/>
                <a:gd name="csX31" fmla="*/ 5777 w 217198"/>
                <a:gd name="csY31" fmla="*/ 39796 h 78895"/>
                <a:gd name="csX32" fmla="*/ 9587 w 217198"/>
                <a:gd name="csY32" fmla="*/ 43330 h 78895"/>
                <a:gd name="csX33" fmla="*/ 12226 w 217198"/>
                <a:gd name="csY33" fmla="*/ 47359 h 78895"/>
                <a:gd name="csX34" fmla="*/ 13588 w 217198"/>
                <a:gd name="csY34" fmla="*/ 52312 h 78895"/>
                <a:gd name="csX35" fmla="*/ 17265 w 217198"/>
                <a:gd name="csY35" fmla="*/ 56255 h 78895"/>
                <a:gd name="csX36" fmla="*/ 21389 w 217198"/>
                <a:gd name="csY36" fmla="*/ 59532 h 78895"/>
                <a:gd name="csX37" fmla="*/ 25418 w 217198"/>
                <a:gd name="csY37" fmla="*/ 62418 h 78895"/>
                <a:gd name="csX38" fmla="*/ 29113 w 217198"/>
                <a:gd name="csY38" fmla="*/ 65770 h 78895"/>
                <a:gd name="csX39" fmla="*/ 33809 w 217198"/>
                <a:gd name="csY39" fmla="*/ 68057 h 78895"/>
                <a:gd name="csX40" fmla="*/ 37677 w 217198"/>
                <a:gd name="csY40" fmla="*/ 71733 h 78895"/>
                <a:gd name="csX41" fmla="*/ 120039 w 217198"/>
                <a:gd name="csY41" fmla="*/ 78743 h 78895"/>
                <a:gd name="csX42" fmla="*/ 124582 w 217198"/>
                <a:gd name="csY42" fmla="*/ 76553 h 78895"/>
                <a:gd name="csX43" fmla="*/ 129716 w 217198"/>
                <a:gd name="csY43" fmla="*/ 76743 h 78895"/>
                <a:gd name="csX44" fmla="*/ 134641 w 217198"/>
                <a:gd name="csY44" fmla="*/ 76581 h 78895"/>
                <a:gd name="csX45" fmla="*/ 138013 w 217198"/>
                <a:gd name="csY45" fmla="*/ 73038 h 78895"/>
                <a:gd name="csX46" fmla="*/ 141423 w 217198"/>
                <a:gd name="csY46" fmla="*/ 69514 h 78895"/>
                <a:gd name="csX47" fmla="*/ 146443 w 217198"/>
                <a:gd name="csY47" fmla="*/ 69628 h 78895"/>
                <a:gd name="csX48" fmla="*/ 150900 w 217198"/>
                <a:gd name="csY48" fmla="*/ 72190 h 78895"/>
                <a:gd name="csX49" fmla="*/ 155482 w 217198"/>
                <a:gd name="csY49" fmla="*/ 73533 h 78895"/>
                <a:gd name="csX50" fmla="*/ 159692 w 217198"/>
                <a:gd name="csY50" fmla="*/ 70971 h 78895"/>
                <a:gd name="csX51" fmla="*/ 164483 w 217198"/>
                <a:gd name="csY51" fmla="*/ 70819 h 78895"/>
                <a:gd name="csX52" fmla="*/ 166978 w 217198"/>
                <a:gd name="csY52" fmla="*/ 66285 h 78895"/>
                <a:gd name="csX53" fmla="*/ 167664 w 217198"/>
                <a:gd name="csY53" fmla="*/ 60961 h 78895"/>
                <a:gd name="csX54" fmla="*/ 171474 w 217198"/>
                <a:gd name="csY54" fmla="*/ 58046 h 78895"/>
                <a:gd name="csX55" fmla="*/ 171464 w 217198"/>
                <a:gd name="csY55" fmla="*/ 52997 h 78895"/>
                <a:gd name="csX56" fmla="*/ 175608 w 217198"/>
                <a:gd name="csY56" fmla="*/ 50616 h 78895"/>
                <a:gd name="csX57" fmla="*/ 176161 w 217198"/>
                <a:gd name="csY57" fmla="*/ 45606 h 78895"/>
                <a:gd name="csX58" fmla="*/ 176456 w 217198"/>
                <a:gd name="csY58" fmla="*/ 40596 h 78895"/>
                <a:gd name="csX59" fmla="*/ 177770 w 217198"/>
                <a:gd name="csY59" fmla="*/ 35795 h 78895"/>
                <a:gd name="csX60" fmla="*/ 182485 w 217198"/>
                <a:gd name="csY60" fmla="*/ 34224 h 78895"/>
                <a:gd name="csX61" fmla="*/ 187324 w 217198"/>
                <a:gd name="csY61" fmla="*/ 33805 h 78895"/>
                <a:gd name="csX62" fmla="*/ 192143 w 217198"/>
                <a:gd name="csY62" fmla="*/ 34195 h 78895"/>
                <a:gd name="csX63" fmla="*/ 196820 w 217198"/>
                <a:gd name="csY63" fmla="*/ 35424 h 78895"/>
                <a:gd name="csX64" fmla="*/ 201897 w 217198"/>
                <a:gd name="csY64" fmla="*/ 34929 h 78895"/>
                <a:gd name="csX65" fmla="*/ 206669 w 217198"/>
                <a:gd name="csY65" fmla="*/ 34452 h 78895"/>
                <a:gd name="csX66" fmla="*/ 205916 w 217198"/>
                <a:gd name="csY66" fmla="*/ 29480 h 78895"/>
                <a:gd name="csX67" fmla="*/ 209555 w 217198"/>
                <a:gd name="csY67" fmla="*/ 26309 h 78895"/>
                <a:gd name="csX68" fmla="*/ 214622 w 217198"/>
                <a:gd name="csY68" fmla="*/ 25089 h 78895"/>
                <a:gd name="csX69" fmla="*/ 216727 w 217198"/>
                <a:gd name="csY69" fmla="*/ 20394 h 78895"/>
                <a:gd name="csX70" fmla="*/ 210936 w 217198"/>
                <a:gd name="csY70" fmla="*/ 18641 h 78895"/>
                <a:gd name="csX71" fmla="*/ 207079 w 217198"/>
                <a:gd name="csY71" fmla="*/ 15669 h 78895"/>
                <a:gd name="csX72" fmla="*/ 201992 w 217198"/>
                <a:gd name="csY72" fmla="*/ 17155 h 78895"/>
                <a:gd name="csX73" fmla="*/ 202440 w 217198"/>
                <a:gd name="csY73" fmla="*/ 12278 h 78895"/>
                <a:gd name="csX74" fmla="*/ 197963 w 217198"/>
                <a:gd name="csY74" fmla="*/ 14250 h 78895"/>
                <a:gd name="csX75" fmla="*/ 199068 w 217198"/>
                <a:gd name="csY75" fmla="*/ 9411 h 78895"/>
                <a:gd name="csX76" fmla="*/ 196458 w 217198"/>
                <a:gd name="csY76" fmla="*/ 5430 h 78895"/>
                <a:gd name="csX77" fmla="*/ 193115 w 217198"/>
                <a:gd name="csY77" fmla="*/ 1982 h 78895"/>
                <a:gd name="csX78" fmla="*/ 189038 w 217198"/>
                <a:gd name="csY78" fmla="*/ 5087 h 78895"/>
                <a:gd name="csX79" fmla="*/ 187305 w 217198"/>
                <a:gd name="csY79" fmla="*/ -152 h 78895"/>
                <a:gd name="csX80" fmla="*/ 186009 w 217198"/>
                <a:gd name="csY80" fmla="*/ 4487 h 78895"/>
                <a:gd name="csX81" fmla="*/ 183075 w 217198"/>
                <a:gd name="csY81" fmla="*/ 8430 h 78895"/>
                <a:gd name="csX82" fmla="*/ 180752 w 217198"/>
                <a:gd name="csY82" fmla="*/ 12802 h 78895"/>
                <a:gd name="csX83" fmla="*/ 178513 w 217198"/>
                <a:gd name="csY83" fmla="*/ 17822 h 78895"/>
                <a:gd name="csX84" fmla="*/ 173303 w 217198"/>
                <a:gd name="csY84" fmla="*/ 20498 h 78895"/>
                <a:gd name="csX85" fmla="*/ 174770 w 217198"/>
                <a:gd name="csY85" fmla="*/ 25442 h 78895"/>
                <a:gd name="csX86" fmla="*/ 171893 w 217198"/>
                <a:gd name="csY86" fmla="*/ 29642 h 78895"/>
                <a:gd name="csX87" fmla="*/ 173350 w 217198"/>
                <a:gd name="csY87" fmla="*/ 34186 h 78895"/>
                <a:gd name="csX88" fmla="*/ 169769 w 217198"/>
                <a:gd name="csY88" fmla="*/ 30966 h 78895"/>
                <a:gd name="csX89" fmla="*/ 167255 w 217198"/>
                <a:gd name="csY89" fmla="*/ 35043 h 78895"/>
                <a:gd name="csX90" fmla="*/ 162149 w 217198"/>
                <a:gd name="csY90" fmla="*/ 35205 h 78895"/>
                <a:gd name="csX91" fmla="*/ 158539 w 217198"/>
                <a:gd name="csY91" fmla="*/ 31128 h 78895"/>
                <a:gd name="csX92" fmla="*/ 156720 w 217198"/>
                <a:gd name="csY92" fmla="*/ 35691 h 78895"/>
                <a:gd name="csX93" fmla="*/ 152843 w 217198"/>
                <a:gd name="csY93" fmla="*/ 40653 h 78895"/>
                <a:gd name="csX94" fmla="*/ 150043 w 217198"/>
                <a:gd name="csY94" fmla="*/ 44778 h 78895"/>
                <a:gd name="csX95" fmla="*/ 147119 w 217198"/>
                <a:gd name="csY95" fmla="*/ 49054 h 78895"/>
                <a:gd name="csX96" fmla="*/ 142280 w 217198"/>
                <a:gd name="csY96" fmla="*/ 50902 h 78895"/>
                <a:gd name="csX97" fmla="*/ 135613 w 217198"/>
                <a:gd name="csY97" fmla="*/ 52702 h 78895"/>
                <a:gd name="csX98" fmla="*/ 130917 w 217198"/>
                <a:gd name="csY98" fmla="*/ 53760 h 78895"/>
                <a:gd name="csX99" fmla="*/ 128573 w 217198"/>
                <a:gd name="csY99" fmla="*/ 57922 h 78895"/>
                <a:gd name="csX100" fmla="*/ 125992 w 217198"/>
                <a:gd name="csY100" fmla="*/ 62056 h 78895"/>
                <a:gd name="csX101" fmla="*/ 125545 w 217198"/>
                <a:gd name="csY101" fmla="*/ 66828 h 78895"/>
                <a:gd name="csX102" fmla="*/ 125697 w 217198"/>
                <a:gd name="csY102" fmla="*/ 71733 h 78895"/>
                <a:gd name="csX103" fmla="*/ 120020 w 217198"/>
                <a:gd name="csY103" fmla="*/ 69323 h 78895"/>
                <a:gd name="csX104" fmla="*/ 114429 w 217198"/>
                <a:gd name="csY104" fmla="*/ 68066 h 78895"/>
                <a:gd name="csX105" fmla="*/ 109295 w 217198"/>
                <a:gd name="csY105" fmla="*/ 65980 h 78895"/>
                <a:gd name="csX106" fmla="*/ 110829 w 217198"/>
                <a:gd name="csY106" fmla="*/ 70990 h 78895"/>
                <a:gd name="csX107" fmla="*/ 114229 w 217198"/>
                <a:gd name="csY107" fmla="*/ 74391 h 78895"/>
                <a:gd name="csX108" fmla="*/ 117829 w 217198"/>
                <a:gd name="csY108" fmla="*/ 77524 h 7889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Lst>
              <a:rect l="l" t="t" r="r" b="b"/>
              <a:pathLst>
                <a:path w="217198" h="78895">
                  <a:moveTo>
                    <a:pt x="128278" y="59693"/>
                  </a:moveTo>
                  <a:lnTo>
                    <a:pt x="128183" y="54512"/>
                  </a:lnTo>
                  <a:lnTo>
                    <a:pt x="128078" y="59379"/>
                  </a:lnTo>
                  <a:close/>
                  <a:moveTo>
                    <a:pt x="38791" y="73524"/>
                  </a:moveTo>
                  <a:lnTo>
                    <a:pt x="42820" y="70952"/>
                  </a:lnTo>
                  <a:lnTo>
                    <a:pt x="47582" y="72200"/>
                  </a:lnTo>
                  <a:lnTo>
                    <a:pt x="46335" y="66866"/>
                  </a:lnTo>
                  <a:lnTo>
                    <a:pt x="44134" y="62218"/>
                  </a:lnTo>
                  <a:lnTo>
                    <a:pt x="41905" y="57789"/>
                  </a:lnTo>
                  <a:lnTo>
                    <a:pt x="38410" y="54274"/>
                  </a:lnTo>
                  <a:lnTo>
                    <a:pt x="37401" y="48654"/>
                  </a:lnTo>
                  <a:lnTo>
                    <a:pt x="36248" y="42920"/>
                  </a:lnTo>
                  <a:lnTo>
                    <a:pt x="36572" y="38081"/>
                  </a:lnTo>
                  <a:lnTo>
                    <a:pt x="36962" y="32557"/>
                  </a:lnTo>
                  <a:lnTo>
                    <a:pt x="35829" y="26718"/>
                  </a:lnTo>
                  <a:lnTo>
                    <a:pt x="33638" y="22432"/>
                  </a:lnTo>
                  <a:lnTo>
                    <a:pt x="30295" y="18917"/>
                  </a:lnTo>
                  <a:lnTo>
                    <a:pt x="26456" y="15431"/>
                  </a:lnTo>
                  <a:lnTo>
                    <a:pt x="23665" y="11373"/>
                  </a:lnTo>
                  <a:lnTo>
                    <a:pt x="18845" y="13374"/>
                  </a:lnTo>
                  <a:lnTo>
                    <a:pt x="14045" y="14259"/>
                  </a:lnTo>
                  <a:lnTo>
                    <a:pt x="10311" y="17536"/>
                  </a:lnTo>
                  <a:lnTo>
                    <a:pt x="9359" y="12526"/>
                  </a:lnTo>
                  <a:lnTo>
                    <a:pt x="5787" y="8487"/>
                  </a:lnTo>
                  <a:lnTo>
                    <a:pt x="1520" y="6239"/>
                  </a:lnTo>
                  <a:lnTo>
                    <a:pt x="-471" y="10792"/>
                  </a:lnTo>
                  <a:lnTo>
                    <a:pt x="1005" y="15993"/>
                  </a:lnTo>
                  <a:lnTo>
                    <a:pt x="1253" y="20774"/>
                  </a:lnTo>
                  <a:lnTo>
                    <a:pt x="1967" y="25756"/>
                  </a:lnTo>
                  <a:lnTo>
                    <a:pt x="4320" y="30023"/>
                  </a:lnTo>
                  <a:lnTo>
                    <a:pt x="4387" y="35081"/>
                  </a:lnTo>
                  <a:lnTo>
                    <a:pt x="5777" y="39796"/>
                  </a:lnTo>
                  <a:lnTo>
                    <a:pt x="9587" y="43330"/>
                  </a:lnTo>
                  <a:lnTo>
                    <a:pt x="12226" y="47359"/>
                  </a:lnTo>
                  <a:lnTo>
                    <a:pt x="13588" y="52312"/>
                  </a:lnTo>
                  <a:lnTo>
                    <a:pt x="17265" y="56255"/>
                  </a:lnTo>
                  <a:lnTo>
                    <a:pt x="21389" y="59532"/>
                  </a:lnTo>
                  <a:lnTo>
                    <a:pt x="25418" y="62418"/>
                  </a:lnTo>
                  <a:lnTo>
                    <a:pt x="29113" y="65770"/>
                  </a:lnTo>
                  <a:lnTo>
                    <a:pt x="33809" y="68057"/>
                  </a:lnTo>
                  <a:lnTo>
                    <a:pt x="37677" y="71733"/>
                  </a:lnTo>
                  <a:close/>
                  <a:moveTo>
                    <a:pt x="120039" y="78743"/>
                  </a:moveTo>
                  <a:lnTo>
                    <a:pt x="124582" y="76553"/>
                  </a:lnTo>
                  <a:lnTo>
                    <a:pt x="129716" y="76743"/>
                  </a:lnTo>
                  <a:lnTo>
                    <a:pt x="134641" y="76581"/>
                  </a:lnTo>
                  <a:lnTo>
                    <a:pt x="138013" y="73038"/>
                  </a:lnTo>
                  <a:lnTo>
                    <a:pt x="141423" y="69514"/>
                  </a:lnTo>
                  <a:lnTo>
                    <a:pt x="146443" y="69628"/>
                  </a:lnTo>
                  <a:lnTo>
                    <a:pt x="150900" y="72190"/>
                  </a:lnTo>
                  <a:lnTo>
                    <a:pt x="155482" y="73533"/>
                  </a:lnTo>
                  <a:lnTo>
                    <a:pt x="159692" y="70971"/>
                  </a:lnTo>
                  <a:lnTo>
                    <a:pt x="164483" y="70819"/>
                  </a:lnTo>
                  <a:lnTo>
                    <a:pt x="166978" y="66285"/>
                  </a:lnTo>
                  <a:lnTo>
                    <a:pt x="167664" y="60961"/>
                  </a:lnTo>
                  <a:lnTo>
                    <a:pt x="171474" y="58046"/>
                  </a:lnTo>
                  <a:lnTo>
                    <a:pt x="171464" y="52997"/>
                  </a:lnTo>
                  <a:lnTo>
                    <a:pt x="175608" y="50616"/>
                  </a:lnTo>
                  <a:lnTo>
                    <a:pt x="176161" y="45606"/>
                  </a:lnTo>
                  <a:lnTo>
                    <a:pt x="176456" y="40596"/>
                  </a:lnTo>
                  <a:lnTo>
                    <a:pt x="177770" y="35795"/>
                  </a:lnTo>
                  <a:lnTo>
                    <a:pt x="182485" y="34224"/>
                  </a:lnTo>
                  <a:lnTo>
                    <a:pt x="187324" y="33805"/>
                  </a:lnTo>
                  <a:lnTo>
                    <a:pt x="192143" y="34195"/>
                  </a:lnTo>
                  <a:lnTo>
                    <a:pt x="196820" y="35424"/>
                  </a:lnTo>
                  <a:lnTo>
                    <a:pt x="201897" y="34929"/>
                  </a:lnTo>
                  <a:lnTo>
                    <a:pt x="206669" y="34452"/>
                  </a:lnTo>
                  <a:lnTo>
                    <a:pt x="205916" y="29480"/>
                  </a:lnTo>
                  <a:lnTo>
                    <a:pt x="209555" y="26309"/>
                  </a:lnTo>
                  <a:lnTo>
                    <a:pt x="214622" y="25089"/>
                  </a:lnTo>
                  <a:lnTo>
                    <a:pt x="216727" y="20394"/>
                  </a:lnTo>
                  <a:lnTo>
                    <a:pt x="210936" y="18641"/>
                  </a:lnTo>
                  <a:lnTo>
                    <a:pt x="207079" y="15669"/>
                  </a:lnTo>
                  <a:lnTo>
                    <a:pt x="201992" y="17155"/>
                  </a:lnTo>
                  <a:lnTo>
                    <a:pt x="202440" y="12278"/>
                  </a:lnTo>
                  <a:lnTo>
                    <a:pt x="197963" y="14250"/>
                  </a:lnTo>
                  <a:lnTo>
                    <a:pt x="199068" y="9411"/>
                  </a:lnTo>
                  <a:lnTo>
                    <a:pt x="196458" y="5430"/>
                  </a:lnTo>
                  <a:lnTo>
                    <a:pt x="193115" y="1982"/>
                  </a:lnTo>
                  <a:lnTo>
                    <a:pt x="189038" y="5087"/>
                  </a:lnTo>
                  <a:lnTo>
                    <a:pt x="187305" y="-152"/>
                  </a:lnTo>
                  <a:lnTo>
                    <a:pt x="186009" y="4487"/>
                  </a:lnTo>
                  <a:lnTo>
                    <a:pt x="183075" y="8430"/>
                  </a:lnTo>
                  <a:lnTo>
                    <a:pt x="180752" y="12802"/>
                  </a:lnTo>
                  <a:lnTo>
                    <a:pt x="178513" y="17822"/>
                  </a:lnTo>
                  <a:lnTo>
                    <a:pt x="173303" y="20498"/>
                  </a:lnTo>
                  <a:lnTo>
                    <a:pt x="174770" y="25442"/>
                  </a:lnTo>
                  <a:lnTo>
                    <a:pt x="171893" y="29642"/>
                  </a:lnTo>
                  <a:lnTo>
                    <a:pt x="173350" y="34186"/>
                  </a:lnTo>
                  <a:lnTo>
                    <a:pt x="169769" y="30966"/>
                  </a:lnTo>
                  <a:lnTo>
                    <a:pt x="167255" y="35043"/>
                  </a:lnTo>
                  <a:lnTo>
                    <a:pt x="162149" y="35205"/>
                  </a:lnTo>
                  <a:lnTo>
                    <a:pt x="158539" y="31128"/>
                  </a:lnTo>
                  <a:lnTo>
                    <a:pt x="156720" y="35691"/>
                  </a:lnTo>
                  <a:lnTo>
                    <a:pt x="152843" y="40653"/>
                  </a:lnTo>
                  <a:lnTo>
                    <a:pt x="150043" y="44778"/>
                  </a:lnTo>
                  <a:lnTo>
                    <a:pt x="147119" y="49054"/>
                  </a:lnTo>
                  <a:lnTo>
                    <a:pt x="142280" y="50902"/>
                  </a:lnTo>
                  <a:lnTo>
                    <a:pt x="135613" y="52702"/>
                  </a:lnTo>
                  <a:lnTo>
                    <a:pt x="130917" y="53760"/>
                  </a:lnTo>
                  <a:lnTo>
                    <a:pt x="128573" y="57922"/>
                  </a:lnTo>
                  <a:lnTo>
                    <a:pt x="125992" y="62056"/>
                  </a:lnTo>
                  <a:lnTo>
                    <a:pt x="125545" y="66828"/>
                  </a:lnTo>
                  <a:lnTo>
                    <a:pt x="125697" y="71733"/>
                  </a:lnTo>
                  <a:lnTo>
                    <a:pt x="120020" y="69323"/>
                  </a:lnTo>
                  <a:lnTo>
                    <a:pt x="114429" y="68066"/>
                  </a:lnTo>
                  <a:lnTo>
                    <a:pt x="109295" y="65980"/>
                  </a:lnTo>
                  <a:lnTo>
                    <a:pt x="110829" y="70990"/>
                  </a:lnTo>
                  <a:lnTo>
                    <a:pt x="114229" y="74391"/>
                  </a:lnTo>
                  <a:lnTo>
                    <a:pt x="117829" y="77524"/>
                  </a:lnTo>
                  <a:close/>
                </a:path>
              </a:pathLst>
            </a:custGeom>
            <a:solidFill>
              <a:srgbClr val="E0E0E0"/>
            </a:solidFill>
            <a:ln w="3175" cap="flat">
              <a:solidFill>
                <a:srgbClr val="FFFFFF"/>
              </a:solidFill>
              <a:prstDash val="solid"/>
              <a:miter/>
            </a:ln>
          </p:spPr>
          <p:txBody>
            <a:bodyPr/>
            <a:lstStyle/>
            <a:p>
              <a:endParaRPr lang="en-US"/>
            </a:p>
          </p:txBody>
        </p:sp>
        <p:sp>
          <p:nvSpPr>
            <p:cNvPr id="89" name="Freeform: Shape 88">
              <a:extLst>
                <a:ext uri="{FF2B5EF4-FFF2-40B4-BE49-F238E27FC236}">
                  <a16:creationId xmlns:a16="http://schemas.microsoft.com/office/drawing/2014/main" id="{59F5F8B2-EF06-C9F2-2F26-9D6CA74E2A9A}"/>
                </a:ext>
              </a:extLst>
            </p:cNvPr>
            <p:cNvSpPr/>
            <p:nvPr/>
          </p:nvSpPr>
          <p:spPr>
            <a:xfrm>
              <a:off x="6972630" y="3121048"/>
              <a:ext cx="120310" cy="209540"/>
            </a:xfrm>
            <a:custGeom>
              <a:avLst/>
              <a:gdLst>
                <a:gd name="csX0" fmla="*/ 19408 w 120310"/>
                <a:gd name="csY0" fmla="*/ 209388 h 209540"/>
                <a:gd name="csX1" fmla="*/ 22370 w 120310"/>
                <a:gd name="csY1" fmla="*/ 203874 h 209540"/>
                <a:gd name="csX2" fmla="*/ 19227 w 120310"/>
                <a:gd name="csY2" fmla="*/ 198625 h 209540"/>
                <a:gd name="csX3" fmla="*/ 21865 w 120310"/>
                <a:gd name="csY3" fmla="*/ 193453 h 209540"/>
                <a:gd name="csX4" fmla="*/ 30219 w 120310"/>
                <a:gd name="csY4" fmla="*/ 188091 h 209540"/>
                <a:gd name="csX5" fmla="*/ 35648 w 120310"/>
                <a:gd name="csY5" fmla="*/ 185947 h 209540"/>
                <a:gd name="csX6" fmla="*/ 42954 w 120310"/>
                <a:gd name="csY6" fmla="*/ 183080 h 209540"/>
                <a:gd name="csX7" fmla="*/ 48535 w 120310"/>
                <a:gd name="csY7" fmla="*/ 180461 h 209540"/>
                <a:gd name="csX8" fmla="*/ 52326 w 120310"/>
                <a:gd name="csY8" fmla="*/ 175422 h 209540"/>
                <a:gd name="csX9" fmla="*/ 53832 w 120310"/>
                <a:gd name="csY9" fmla="*/ 170717 h 209540"/>
                <a:gd name="csX10" fmla="*/ 53174 w 120310"/>
                <a:gd name="csY10" fmla="*/ 165259 h 209540"/>
                <a:gd name="csX11" fmla="*/ 55231 w 120310"/>
                <a:gd name="csY11" fmla="*/ 158982 h 209540"/>
                <a:gd name="csX12" fmla="*/ 54679 w 120310"/>
                <a:gd name="csY12" fmla="*/ 153562 h 209540"/>
                <a:gd name="csX13" fmla="*/ 54508 w 120310"/>
                <a:gd name="csY13" fmla="*/ 148457 h 209540"/>
                <a:gd name="csX14" fmla="*/ 52489 w 120310"/>
                <a:gd name="csY14" fmla="*/ 142599 h 209540"/>
                <a:gd name="csX15" fmla="*/ 50993 w 120310"/>
                <a:gd name="csY15" fmla="*/ 137742 h 209540"/>
                <a:gd name="csX16" fmla="*/ 50078 w 120310"/>
                <a:gd name="csY16" fmla="*/ 131979 h 209540"/>
                <a:gd name="csX17" fmla="*/ 46773 w 120310"/>
                <a:gd name="csY17" fmla="*/ 128283 h 209540"/>
                <a:gd name="csX18" fmla="*/ 48068 w 120310"/>
                <a:gd name="csY18" fmla="*/ 123406 h 209540"/>
                <a:gd name="csX19" fmla="*/ 50393 w 120310"/>
                <a:gd name="csY19" fmla="*/ 119158 h 209540"/>
                <a:gd name="csX20" fmla="*/ 55603 w 120310"/>
                <a:gd name="csY20" fmla="*/ 114586 h 209540"/>
                <a:gd name="csX21" fmla="*/ 60442 w 120310"/>
                <a:gd name="csY21" fmla="*/ 109119 h 209540"/>
                <a:gd name="csX22" fmla="*/ 65747 w 120310"/>
                <a:gd name="csY22" fmla="*/ 107366 h 209540"/>
                <a:gd name="csX23" fmla="*/ 68481 w 120310"/>
                <a:gd name="csY23" fmla="*/ 103309 h 209540"/>
                <a:gd name="csX24" fmla="*/ 71957 w 120310"/>
                <a:gd name="csY24" fmla="*/ 99337 h 209540"/>
                <a:gd name="csX25" fmla="*/ 76110 w 120310"/>
                <a:gd name="csY25" fmla="*/ 93841 h 209540"/>
                <a:gd name="csX26" fmla="*/ 84521 w 120310"/>
                <a:gd name="csY26" fmla="*/ 88421 h 209540"/>
                <a:gd name="csX27" fmla="*/ 89903 w 120310"/>
                <a:gd name="csY27" fmla="*/ 85916 h 209540"/>
                <a:gd name="csX28" fmla="*/ 98542 w 120310"/>
                <a:gd name="csY28" fmla="*/ 83439 h 209540"/>
                <a:gd name="csX29" fmla="*/ 102161 w 120310"/>
                <a:gd name="csY29" fmla="*/ 79801 h 209540"/>
                <a:gd name="csX30" fmla="*/ 108495 w 120310"/>
                <a:gd name="csY30" fmla="*/ 75648 h 209540"/>
                <a:gd name="csX31" fmla="*/ 111258 w 120310"/>
                <a:gd name="csY31" fmla="*/ 70581 h 209540"/>
                <a:gd name="csX32" fmla="*/ 114886 w 120310"/>
                <a:gd name="csY32" fmla="*/ 65590 h 209540"/>
                <a:gd name="csX33" fmla="*/ 117925 w 120310"/>
                <a:gd name="csY33" fmla="*/ 61151 h 209540"/>
                <a:gd name="csX34" fmla="*/ 119668 w 120310"/>
                <a:gd name="csY34" fmla="*/ 55760 h 209540"/>
                <a:gd name="csX35" fmla="*/ 119840 w 120310"/>
                <a:gd name="csY35" fmla="*/ 50245 h 209540"/>
                <a:gd name="csX36" fmla="*/ 118097 w 120310"/>
                <a:gd name="csY36" fmla="*/ 45739 h 209540"/>
                <a:gd name="csX37" fmla="*/ 117220 w 120310"/>
                <a:gd name="csY37" fmla="*/ 40310 h 209540"/>
                <a:gd name="csX38" fmla="*/ 117668 w 120310"/>
                <a:gd name="csY38" fmla="*/ 35033 h 209540"/>
                <a:gd name="csX39" fmla="*/ 117906 w 120310"/>
                <a:gd name="csY39" fmla="*/ 29661 h 209540"/>
                <a:gd name="csX40" fmla="*/ 117582 w 120310"/>
                <a:gd name="csY40" fmla="*/ 24813 h 209540"/>
                <a:gd name="csX41" fmla="*/ 118058 w 120310"/>
                <a:gd name="csY41" fmla="*/ 19413 h 209540"/>
                <a:gd name="csX42" fmla="*/ 116982 w 120310"/>
                <a:gd name="csY42" fmla="*/ 14421 h 209540"/>
                <a:gd name="csX43" fmla="*/ 117249 w 120310"/>
                <a:gd name="csY43" fmla="*/ 9583 h 209540"/>
                <a:gd name="csX44" fmla="*/ 119554 w 120310"/>
                <a:gd name="csY44" fmla="*/ 4468 h 209540"/>
                <a:gd name="csX45" fmla="*/ 117649 w 120310"/>
                <a:gd name="csY45" fmla="*/ -152 h 209540"/>
                <a:gd name="csX46" fmla="*/ 113391 w 120310"/>
                <a:gd name="csY46" fmla="*/ 3468 h 209540"/>
                <a:gd name="csX47" fmla="*/ 109114 w 120310"/>
                <a:gd name="csY47" fmla="*/ 5744 h 209540"/>
                <a:gd name="csX48" fmla="*/ 104095 w 120310"/>
                <a:gd name="csY48" fmla="*/ 8630 h 209540"/>
                <a:gd name="csX49" fmla="*/ 99237 w 120310"/>
                <a:gd name="csY49" fmla="*/ 9268 h 209540"/>
                <a:gd name="csX50" fmla="*/ 95113 w 120310"/>
                <a:gd name="csY50" fmla="*/ 11868 h 209540"/>
                <a:gd name="csX51" fmla="*/ 90264 w 120310"/>
                <a:gd name="csY51" fmla="*/ 10154 h 209540"/>
                <a:gd name="csX52" fmla="*/ 86598 w 120310"/>
                <a:gd name="csY52" fmla="*/ 13593 h 209540"/>
                <a:gd name="csX53" fmla="*/ 81759 w 120310"/>
                <a:gd name="csY53" fmla="*/ 15278 h 209540"/>
                <a:gd name="csX54" fmla="*/ 76148 w 120310"/>
                <a:gd name="csY54" fmla="*/ 14069 h 209540"/>
                <a:gd name="csX55" fmla="*/ 71157 w 120310"/>
                <a:gd name="csY55" fmla="*/ 15412 h 209540"/>
                <a:gd name="csX56" fmla="*/ 66766 w 120310"/>
                <a:gd name="csY56" fmla="*/ 12831 h 209540"/>
                <a:gd name="csX57" fmla="*/ 62080 w 120310"/>
                <a:gd name="csY57" fmla="*/ 13764 h 209540"/>
                <a:gd name="csX58" fmla="*/ 56784 w 120310"/>
                <a:gd name="csY58" fmla="*/ 13907 h 209540"/>
                <a:gd name="csX59" fmla="*/ 51117 w 120310"/>
                <a:gd name="csY59" fmla="*/ 13936 h 209540"/>
                <a:gd name="csX60" fmla="*/ 49640 w 120310"/>
                <a:gd name="csY60" fmla="*/ 18612 h 209540"/>
                <a:gd name="csX61" fmla="*/ 48431 w 120310"/>
                <a:gd name="csY61" fmla="*/ 23756 h 209540"/>
                <a:gd name="csX62" fmla="*/ 49459 w 120310"/>
                <a:gd name="csY62" fmla="*/ 28794 h 209540"/>
                <a:gd name="csX63" fmla="*/ 49717 w 120310"/>
                <a:gd name="csY63" fmla="*/ 35129 h 209540"/>
                <a:gd name="csX64" fmla="*/ 53565 w 120310"/>
                <a:gd name="csY64" fmla="*/ 39148 h 209540"/>
                <a:gd name="csX65" fmla="*/ 56832 w 120310"/>
                <a:gd name="csY65" fmla="*/ 43425 h 209540"/>
                <a:gd name="csX66" fmla="*/ 59994 w 120310"/>
                <a:gd name="csY66" fmla="*/ 48244 h 209540"/>
                <a:gd name="csX67" fmla="*/ 63804 w 120310"/>
                <a:gd name="csY67" fmla="*/ 53578 h 209540"/>
                <a:gd name="csX68" fmla="*/ 62614 w 120310"/>
                <a:gd name="csY68" fmla="*/ 59894 h 209540"/>
                <a:gd name="csX69" fmla="*/ 62670 w 120310"/>
                <a:gd name="csY69" fmla="*/ 67085 h 209540"/>
                <a:gd name="csX70" fmla="*/ 60756 w 120310"/>
                <a:gd name="csY70" fmla="*/ 71733 h 209540"/>
                <a:gd name="csX71" fmla="*/ 56308 w 120310"/>
                <a:gd name="csY71" fmla="*/ 73591 h 209540"/>
                <a:gd name="csX72" fmla="*/ 54641 w 120310"/>
                <a:gd name="csY72" fmla="*/ 78420 h 209540"/>
                <a:gd name="csX73" fmla="*/ 55974 w 120310"/>
                <a:gd name="csY73" fmla="*/ 83039 h 209540"/>
                <a:gd name="csX74" fmla="*/ 52307 w 120310"/>
                <a:gd name="csY74" fmla="*/ 79944 h 209540"/>
                <a:gd name="csX75" fmla="*/ 49259 w 120310"/>
                <a:gd name="csY75" fmla="*/ 76105 h 209540"/>
                <a:gd name="csX76" fmla="*/ 46478 w 120310"/>
                <a:gd name="csY76" fmla="*/ 71676 h 209540"/>
                <a:gd name="csX77" fmla="*/ 46402 w 120310"/>
                <a:gd name="csY77" fmla="*/ 66571 h 209540"/>
                <a:gd name="csX78" fmla="*/ 48374 w 120310"/>
                <a:gd name="csY78" fmla="*/ 61913 h 209540"/>
                <a:gd name="csX79" fmla="*/ 49050 w 120310"/>
                <a:gd name="csY79" fmla="*/ 56550 h 209540"/>
                <a:gd name="csX80" fmla="*/ 47764 w 120310"/>
                <a:gd name="csY80" fmla="*/ 51340 h 209540"/>
                <a:gd name="csX81" fmla="*/ 41658 w 120310"/>
                <a:gd name="csY81" fmla="*/ 51045 h 209540"/>
                <a:gd name="csX82" fmla="*/ 36667 w 120310"/>
                <a:gd name="csY82" fmla="*/ 50073 h 209540"/>
                <a:gd name="csX83" fmla="*/ 34886 w 120310"/>
                <a:gd name="csY83" fmla="*/ 45349 h 209540"/>
                <a:gd name="csX84" fmla="*/ 27742 w 120310"/>
                <a:gd name="csY84" fmla="*/ 47378 h 209540"/>
                <a:gd name="csX85" fmla="*/ 22904 w 120310"/>
                <a:gd name="csY85" fmla="*/ 49064 h 209540"/>
                <a:gd name="csX86" fmla="*/ 17913 w 120310"/>
                <a:gd name="csY86" fmla="*/ 51112 h 209540"/>
                <a:gd name="csX87" fmla="*/ 13417 w 120310"/>
                <a:gd name="csY87" fmla="*/ 53036 h 209540"/>
                <a:gd name="csX88" fmla="*/ 6216 w 120310"/>
                <a:gd name="csY88" fmla="*/ 55017 h 209540"/>
                <a:gd name="csX89" fmla="*/ -471 w 120310"/>
                <a:gd name="csY89" fmla="*/ 57693 h 209540"/>
                <a:gd name="csX90" fmla="*/ 1206 w 120310"/>
                <a:gd name="csY90" fmla="*/ 62665 h 209540"/>
                <a:gd name="csX91" fmla="*/ 1339 w 120310"/>
                <a:gd name="csY91" fmla="*/ 70504 h 209540"/>
                <a:gd name="csX92" fmla="*/ 6930 w 120310"/>
                <a:gd name="csY92" fmla="*/ 70504 h 209540"/>
                <a:gd name="csX93" fmla="*/ 11845 w 120310"/>
                <a:gd name="csY93" fmla="*/ 71543 h 209540"/>
                <a:gd name="csX94" fmla="*/ 16388 w 120310"/>
                <a:gd name="csY94" fmla="*/ 73438 h 209540"/>
                <a:gd name="csX95" fmla="*/ 22037 w 120310"/>
                <a:gd name="csY95" fmla="*/ 76038 h 209540"/>
                <a:gd name="csX96" fmla="*/ 26895 w 120310"/>
                <a:gd name="csY96" fmla="*/ 78153 h 209540"/>
                <a:gd name="csX97" fmla="*/ 29161 w 120310"/>
                <a:gd name="csY97" fmla="*/ 84154 h 209540"/>
                <a:gd name="csX98" fmla="*/ 29238 w 120310"/>
                <a:gd name="csY98" fmla="*/ 89412 h 209540"/>
                <a:gd name="csX99" fmla="*/ 28838 w 120310"/>
                <a:gd name="csY99" fmla="*/ 94546 h 209540"/>
                <a:gd name="csX100" fmla="*/ 29333 w 120310"/>
                <a:gd name="csY100" fmla="*/ 99880 h 209540"/>
                <a:gd name="csX101" fmla="*/ 28219 w 120310"/>
                <a:gd name="csY101" fmla="*/ 104518 h 209540"/>
                <a:gd name="csX102" fmla="*/ 25494 w 120310"/>
                <a:gd name="csY102" fmla="*/ 109157 h 209540"/>
                <a:gd name="csX103" fmla="*/ 25952 w 120310"/>
                <a:gd name="csY103" fmla="*/ 114719 h 209540"/>
                <a:gd name="csX104" fmla="*/ 28981 w 120310"/>
                <a:gd name="csY104" fmla="*/ 118758 h 209540"/>
                <a:gd name="csX105" fmla="*/ 26923 w 120310"/>
                <a:gd name="csY105" fmla="*/ 123073 h 209540"/>
                <a:gd name="csX106" fmla="*/ 24028 w 120310"/>
                <a:gd name="csY106" fmla="*/ 128721 h 209540"/>
                <a:gd name="csX107" fmla="*/ 21970 w 120310"/>
                <a:gd name="csY107" fmla="*/ 133608 h 209540"/>
                <a:gd name="csX108" fmla="*/ 21370 w 120310"/>
                <a:gd name="csY108" fmla="*/ 138599 h 209540"/>
                <a:gd name="csX109" fmla="*/ 14122 w 120310"/>
                <a:gd name="csY109" fmla="*/ 145676 h 209540"/>
                <a:gd name="csX110" fmla="*/ 8302 w 120310"/>
                <a:gd name="csY110" fmla="*/ 152048 h 209540"/>
                <a:gd name="csX111" fmla="*/ 9692 w 120310"/>
                <a:gd name="csY111" fmla="*/ 161706 h 209540"/>
                <a:gd name="csX112" fmla="*/ 10702 w 120310"/>
                <a:gd name="csY112" fmla="*/ 167450 h 209540"/>
                <a:gd name="csX113" fmla="*/ 12893 w 120310"/>
                <a:gd name="csY113" fmla="*/ 172127 h 209540"/>
                <a:gd name="csX114" fmla="*/ 13988 w 120310"/>
                <a:gd name="csY114" fmla="*/ 178556 h 209540"/>
                <a:gd name="csX115" fmla="*/ 13740 w 120310"/>
                <a:gd name="csY115" fmla="*/ 184376 h 209540"/>
                <a:gd name="csX116" fmla="*/ 13312 w 120310"/>
                <a:gd name="csY116" fmla="*/ 190443 h 209540"/>
                <a:gd name="csX117" fmla="*/ 11950 w 120310"/>
                <a:gd name="csY117" fmla="*/ 196253 h 209540"/>
                <a:gd name="csX118" fmla="*/ 13103 w 120310"/>
                <a:gd name="csY118" fmla="*/ 202197 h 209540"/>
                <a:gd name="csX119" fmla="*/ 13255 w 120310"/>
                <a:gd name="csY119" fmla="*/ 209027 h 209540"/>
                <a:gd name="csX120" fmla="*/ 18017 w 120310"/>
                <a:gd name="csY120" fmla="*/ 209341 h 2095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Lst>
              <a:rect l="l" t="t" r="r" b="b"/>
              <a:pathLst>
                <a:path w="120310" h="209540">
                  <a:moveTo>
                    <a:pt x="19408" y="209388"/>
                  </a:moveTo>
                  <a:lnTo>
                    <a:pt x="22370" y="203874"/>
                  </a:lnTo>
                  <a:lnTo>
                    <a:pt x="19227" y="198625"/>
                  </a:lnTo>
                  <a:lnTo>
                    <a:pt x="21865" y="193453"/>
                  </a:lnTo>
                  <a:lnTo>
                    <a:pt x="30219" y="188091"/>
                  </a:lnTo>
                  <a:lnTo>
                    <a:pt x="35648" y="185947"/>
                  </a:lnTo>
                  <a:lnTo>
                    <a:pt x="42954" y="183080"/>
                  </a:lnTo>
                  <a:lnTo>
                    <a:pt x="48535" y="180461"/>
                  </a:lnTo>
                  <a:lnTo>
                    <a:pt x="52326" y="175422"/>
                  </a:lnTo>
                  <a:lnTo>
                    <a:pt x="53832" y="170717"/>
                  </a:lnTo>
                  <a:lnTo>
                    <a:pt x="53174" y="165259"/>
                  </a:lnTo>
                  <a:lnTo>
                    <a:pt x="55231" y="158982"/>
                  </a:lnTo>
                  <a:lnTo>
                    <a:pt x="54679" y="153562"/>
                  </a:lnTo>
                  <a:lnTo>
                    <a:pt x="54508" y="148457"/>
                  </a:lnTo>
                  <a:lnTo>
                    <a:pt x="52489" y="142599"/>
                  </a:lnTo>
                  <a:lnTo>
                    <a:pt x="50993" y="137742"/>
                  </a:lnTo>
                  <a:lnTo>
                    <a:pt x="50078" y="131979"/>
                  </a:lnTo>
                  <a:lnTo>
                    <a:pt x="46773" y="128283"/>
                  </a:lnTo>
                  <a:lnTo>
                    <a:pt x="48068" y="123406"/>
                  </a:lnTo>
                  <a:lnTo>
                    <a:pt x="50393" y="119158"/>
                  </a:lnTo>
                  <a:lnTo>
                    <a:pt x="55603" y="114586"/>
                  </a:lnTo>
                  <a:lnTo>
                    <a:pt x="60442" y="109119"/>
                  </a:lnTo>
                  <a:lnTo>
                    <a:pt x="65747" y="107366"/>
                  </a:lnTo>
                  <a:lnTo>
                    <a:pt x="68481" y="103309"/>
                  </a:lnTo>
                  <a:lnTo>
                    <a:pt x="71957" y="99337"/>
                  </a:lnTo>
                  <a:lnTo>
                    <a:pt x="76110" y="93841"/>
                  </a:lnTo>
                  <a:lnTo>
                    <a:pt x="84521" y="88421"/>
                  </a:lnTo>
                  <a:lnTo>
                    <a:pt x="89903" y="85916"/>
                  </a:lnTo>
                  <a:lnTo>
                    <a:pt x="98542" y="83439"/>
                  </a:lnTo>
                  <a:lnTo>
                    <a:pt x="102161" y="79801"/>
                  </a:lnTo>
                  <a:lnTo>
                    <a:pt x="108495" y="75648"/>
                  </a:lnTo>
                  <a:lnTo>
                    <a:pt x="111258" y="70581"/>
                  </a:lnTo>
                  <a:lnTo>
                    <a:pt x="114886" y="65590"/>
                  </a:lnTo>
                  <a:lnTo>
                    <a:pt x="117925" y="61151"/>
                  </a:lnTo>
                  <a:lnTo>
                    <a:pt x="119668" y="55760"/>
                  </a:lnTo>
                  <a:lnTo>
                    <a:pt x="119840" y="50245"/>
                  </a:lnTo>
                  <a:lnTo>
                    <a:pt x="118097" y="45739"/>
                  </a:lnTo>
                  <a:lnTo>
                    <a:pt x="117220" y="40310"/>
                  </a:lnTo>
                  <a:lnTo>
                    <a:pt x="117668" y="35033"/>
                  </a:lnTo>
                  <a:lnTo>
                    <a:pt x="117906" y="29661"/>
                  </a:lnTo>
                  <a:lnTo>
                    <a:pt x="117582" y="24813"/>
                  </a:lnTo>
                  <a:lnTo>
                    <a:pt x="118058" y="19413"/>
                  </a:lnTo>
                  <a:lnTo>
                    <a:pt x="116982" y="14421"/>
                  </a:lnTo>
                  <a:lnTo>
                    <a:pt x="117249" y="9583"/>
                  </a:lnTo>
                  <a:lnTo>
                    <a:pt x="119554" y="4468"/>
                  </a:lnTo>
                  <a:lnTo>
                    <a:pt x="117649" y="-152"/>
                  </a:lnTo>
                  <a:lnTo>
                    <a:pt x="113391" y="3468"/>
                  </a:lnTo>
                  <a:lnTo>
                    <a:pt x="109114" y="5744"/>
                  </a:lnTo>
                  <a:lnTo>
                    <a:pt x="104095" y="8630"/>
                  </a:lnTo>
                  <a:lnTo>
                    <a:pt x="99237" y="9268"/>
                  </a:lnTo>
                  <a:lnTo>
                    <a:pt x="95113" y="11868"/>
                  </a:lnTo>
                  <a:lnTo>
                    <a:pt x="90264" y="10154"/>
                  </a:lnTo>
                  <a:lnTo>
                    <a:pt x="86598" y="13593"/>
                  </a:lnTo>
                  <a:lnTo>
                    <a:pt x="81759" y="15278"/>
                  </a:lnTo>
                  <a:lnTo>
                    <a:pt x="76148" y="14069"/>
                  </a:lnTo>
                  <a:lnTo>
                    <a:pt x="71157" y="15412"/>
                  </a:lnTo>
                  <a:lnTo>
                    <a:pt x="66766" y="12831"/>
                  </a:lnTo>
                  <a:lnTo>
                    <a:pt x="62080" y="13764"/>
                  </a:lnTo>
                  <a:lnTo>
                    <a:pt x="56784" y="13907"/>
                  </a:lnTo>
                  <a:lnTo>
                    <a:pt x="51117" y="13936"/>
                  </a:lnTo>
                  <a:lnTo>
                    <a:pt x="49640" y="18612"/>
                  </a:lnTo>
                  <a:lnTo>
                    <a:pt x="48431" y="23756"/>
                  </a:lnTo>
                  <a:lnTo>
                    <a:pt x="49459" y="28794"/>
                  </a:lnTo>
                  <a:lnTo>
                    <a:pt x="49717" y="35129"/>
                  </a:lnTo>
                  <a:lnTo>
                    <a:pt x="53565" y="39148"/>
                  </a:lnTo>
                  <a:lnTo>
                    <a:pt x="56832" y="43425"/>
                  </a:lnTo>
                  <a:lnTo>
                    <a:pt x="59994" y="48244"/>
                  </a:lnTo>
                  <a:lnTo>
                    <a:pt x="63804" y="53578"/>
                  </a:lnTo>
                  <a:lnTo>
                    <a:pt x="62614" y="59894"/>
                  </a:lnTo>
                  <a:lnTo>
                    <a:pt x="62670" y="67085"/>
                  </a:lnTo>
                  <a:lnTo>
                    <a:pt x="60756" y="71733"/>
                  </a:lnTo>
                  <a:lnTo>
                    <a:pt x="56308" y="73591"/>
                  </a:lnTo>
                  <a:lnTo>
                    <a:pt x="54641" y="78420"/>
                  </a:lnTo>
                  <a:lnTo>
                    <a:pt x="55974" y="83039"/>
                  </a:lnTo>
                  <a:lnTo>
                    <a:pt x="52307" y="79944"/>
                  </a:lnTo>
                  <a:lnTo>
                    <a:pt x="49259" y="76105"/>
                  </a:lnTo>
                  <a:lnTo>
                    <a:pt x="46478" y="71676"/>
                  </a:lnTo>
                  <a:lnTo>
                    <a:pt x="46402" y="66571"/>
                  </a:lnTo>
                  <a:lnTo>
                    <a:pt x="48374" y="61913"/>
                  </a:lnTo>
                  <a:lnTo>
                    <a:pt x="49050" y="56550"/>
                  </a:lnTo>
                  <a:lnTo>
                    <a:pt x="47764" y="51340"/>
                  </a:lnTo>
                  <a:lnTo>
                    <a:pt x="41658" y="51045"/>
                  </a:lnTo>
                  <a:lnTo>
                    <a:pt x="36667" y="50073"/>
                  </a:lnTo>
                  <a:lnTo>
                    <a:pt x="34886" y="45349"/>
                  </a:lnTo>
                  <a:lnTo>
                    <a:pt x="27742" y="47378"/>
                  </a:lnTo>
                  <a:lnTo>
                    <a:pt x="22904" y="49064"/>
                  </a:lnTo>
                  <a:lnTo>
                    <a:pt x="17913" y="51112"/>
                  </a:lnTo>
                  <a:lnTo>
                    <a:pt x="13417" y="53036"/>
                  </a:lnTo>
                  <a:lnTo>
                    <a:pt x="6216" y="55017"/>
                  </a:lnTo>
                  <a:lnTo>
                    <a:pt x="-471" y="57693"/>
                  </a:lnTo>
                  <a:lnTo>
                    <a:pt x="1206" y="62665"/>
                  </a:lnTo>
                  <a:lnTo>
                    <a:pt x="1339" y="70504"/>
                  </a:lnTo>
                  <a:lnTo>
                    <a:pt x="6930" y="70504"/>
                  </a:lnTo>
                  <a:lnTo>
                    <a:pt x="11845" y="71543"/>
                  </a:lnTo>
                  <a:lnTo>
                    <a:pt x="16388" y="73438"/>
                  </a:lnTo>
                  <a:lnTo>
                    <a:pt x="22037" y="76038"/>
                  </a:lnTo>
                  <a:lnTo>
                    <a:pt x="26895" y="78153"/>
                  </a:lnTo>
                  <a:lnTo>
                    <a:pt x="29161" y="84154"/>
                  </a:lnTo>
                  <a:lnTo>
                    <a:pt x="29238" y="89412"/>
                  </a:lnTo>
                  <a:lnTo>
                    <a:pt x="28838" y="94546"/>
                  </a:lnTo>
                  <a:lnTo>
                    <a:pt x="29333" y="99880"/>
                  </a:lnTo>
                  <a:lnTo>
                    <a:pt x="28219" y="104518"/>
                  </a:lnTo>
                  <a:lnTo>
                    <a:pt x="25494" y="109157"/>
                  </a:lnTo>
                  <a:lnTo>
                    <a:pt x="25952" y="114719"/>
                  </a:lnTo>
                  <a:lnTo>
                    <a:pt x="28981" y="118758"/>
                  </a:lnTo>
                  <a:lnTo>
                    <a:pt x="26923" y="123073"/>
                  </a:lnTo>
                  <a:lnTo>
                    <a:pt x="24028" y="128721"/>
                  </a:lnTo>
                  <a:lnTo>
                    <a:pt x="21970" y="133608"/>
                  </a:lnTo>
                  <a:lnTo>
                    <a:pt x="21370" y="138599"/>
                  </a:lnTo>
                  <a:lnTo>
                    <a:pt x="14122" y="145676"/>
                  </a:lnTo>
                  <a:lnTo>
                    <a:pt x="8302" y="152048"/>
                  </a:lnTo>
                  <a:lnTo>
                    <a:pt x="9692" y="161706"/>
                  </a:lnTo>
                  <a:lnTo>
                    <a:pt x="10702" y="167450"/>
                  </a:lnTo>
                  <a:lnTo>
                    <a:pt x="12893" y="172127"/>
                  </a:lnTo>
                  <a:lnTo>
                    <a:pt x="13988" y="178556"/>
                  </a:lnTo>
                  <a:lnTo>
                    <a:pt x="13740" y="184376"/>
                  </a:lnTo>
                  <a:lnTo>
                    <a:pt x="13312" y="190443"/>
                  </a:lnTo>
                  <a:lnTo>
                    <a:pt x="11950" y="196253"/>
                  </a:lnTo>
                  <a:lnTo>
                    <a:pt x="13103" y="202197"/>
                  </a:lnTo>
                  <a:lnTo>
                    <a:pt x="13255" y="209027"/>
                  </a:lnTo>
                  <a:lnTo>
                    <a:pt x="18017" y="209341"/>
                  </a:lnTo>
                  <a:close/>
                </a:path>
              </a:pathLst>
            </a:custGeom>
            <a:solidFill>
              <a:srgbClr val="E0E0E0"/>
            </a:solidFill>
            <a:ln w="3175" cap="flat">
              <a:solidFill>
                <a:srgbClr val="FFFFFF"/>
              </a:solidFill>
              <a:prstDash val="solid"/>
              <a:miter/>
            </a:ln>
          </p:spPr>
          <p:txBody>
            <a:bodyPr/>
            <a:lstStyle/>
            <a:p>
              <a:endParaRPr lang="en-US"/>
            </a:p>
          </p:txBody>
        </p:sp>
        <p:sp>
          <p:nvSpPr>
            <p:cNvPr id="90" name="Freeform: Shape 89">
              <a:extLst>
                <a:ext uri="{FF2B5EF4-FFF2-40B4-BE49-F238E27FC236}">
                  <a16:creationId xmlns:a16="http://schemas.microsoft.com/office/drawing/2014/main" id="{ABE3958E-E2FB-22C6-6848-3882C02DD4E6}"/>
                </a:ext>
              </a:extLst>
            </p:cNvPr>
            <p:cNvSpPr/>
            <p:nvPr/>
          </p:nvSpPr>
          <p:spPr>
            <a:xfrm>
              <a:off x="7191752" y="2652542"/>
              <a:ext cx="571" cy="4990"/>
            </a:xfrm>
            <a:custGeom>
              <a:avLst/>
              <a:gdLst>
                <a:gd name="csX0" fmla="*/ 100 w 571"/>
                <a:gd name="csY0" fmla="*/ 4839 h 4990"/>
                <a:gd name="csX1" fmla="*/ -471 w 571"/>
                <a:gd name="csY1" fmla="*/ -152 h 4990"/>
                <a:gd name="csX2" fmla="*/ 100 w 571"/>
                <a:gd name="csY2" fmla="*/ 4839 h 4990"/>
              </a:gdLst>
              <a:ahLst/>
              <a:cxnLst>
                <a:cxn ang="0">
                  <a:pos x="csX0" y="csY0"/>
                </a:cxn>
                <a:cxn ang="0">
                  <a:pos x="csX1" y="csY1"/>
                </a:cxn>
                <a:cxn ang="0">
                  <a:pos x="csX2" y="csY2"/>
                </a:cxn>
              </a:cxnLst>
              <a:rect l="l" t="t" r="r" b="b"/>
              <a:pathLst>
                <a:path w="571" h="4990">
                  <a:moveTo>
                    <a:pt x="100" y="4839"/>
                  </a:moveTo>
                  <a:lnTo>
                    <a:pt x="-471" y="-152"/>
                  </a:lnTo>
                  <a:lnTo>
                    <a:pt x="100" y="4839"/>
                  </a:lnTo>
                  <a:close/>
                </a:path>
              </a:pathLst>
            </a:custGeom>
            <a:solidFill>
              <a:srgbClr val="E0E0E0"/>
            </a:solidFill>
            <a:ln w="3175" cap="flat">
              <a:solidFill>
                <a:srgbClr val="FFFFFF"/>
              </a:solidFill>
              <a:prstDash val="solid"/>
              <a:miter/>
            </a:ln>
          </p:spPr>
          <p:txBody>
            <a:bodyPr/>
            <a:lstStyle/>
            <a:p>
              <a:endParaRPr lang="en-US"/>
            </a:p>
          </p:txBody>
        </p:sp>
        <p:sp>
          <p:nvSpPr>
            <p:cNvPr id="91" name="Freeform: Shape 90">
              <a:extLst>
                <a:ext uri="{FF2B5EF4-FFF2-40B4-BE49-F238E27FC236}">
                  <a16:creationId xmlns:a16="http://schemas.microsoft.com/office/drawing/2014/main" id="{9B8EE725-F22E-00A4-68E6-2D1A17CF9814}"/>
                </a:ext>
              </a:extLst>
            </p:cNvPr>
            <p:cNvSpPr/>
            <p:nvPr/>
          </p:nvSpPr>
          <p:spPr>
            <a:xfrm>
              <a:off x="8407409" y="3222413"/>
              <a:ext cx="101726" cy="51016"/>
            </a:xfrm>
            <a:custGeom>
              <a:avLst/>
              <a:gdLst>
                <a:gd name="csX0" fmla="*/ 2177 w 101726"/>
                <a:gd name="csY0" fmla="*/ 35881 h 51016"/>
                <a:gd name="csX1" fmla="*/ 5377 w 101726"/>
                <a:gd name="csY1" fmla="*/ 32176 h 51016"/>
                <a:gd name="csX2" fmla="*/ 2806 w 101726"/>
                <a:gd name="csY2" fmla="*/ 28033 h 51016"/>
                <a:gd name="csX3" fmla="*/ -471 w 101726"/>
                <a:gd name="csY3" fmla="*/ 31652 h 51016"/>
                <a:gd name="csX4" fmla="*/ 2177 w 101726"/>
                <a:gd name="csY4" fmla="*/ 35881 h 51016"/>
                <a:gd name="csX5" fmla="*/ 75491 w 101726"/>
                <a:gd name="csY5" fmla="*/ 4982 h 51016"/>
                <a:gd name="csX6" fmla="*/ 78234 w 101726"/>
                <a:gd name="csY6" fmla="*/ -152 h 51016"/>
                <a:gd name="csX7" fmla="*/ 73281 w 101726"/>
                <a:gd name="csY7" fmla="*/ 743 h 51016"/>
                <a:gd name="csX8" fmla="*/ 75491 w 101726"/>
                <a:gd name="csY8" fmla="*/ 4982 h 51016"/>
                <a:gd name="csX9" fmla="*/ 87254 w 101726"/>
                <a:gd name="csY9" fmla="*/ 21375 h 51016"/>
                <a:gd name="csX10" fmla="*/ 90759 w 101726"/>
                <a:gd name="csY10" fmla="*/ 18069 h 51016"/>
                <a:gd name="csX11" fmla="*/ 87578 w 101726"/>
                <a:gd name="csY11" fmla="*/ 14174 h 51016"/>
                <a:gd name="csX12" fmla="*/ 82539 w 101726"/>
                <a:gd name="csY12" fmla="*/ 17688 h 51016"/>
                <a:gd name="csX13" fmla="*/ 87254 w 101726"/>
                <a:gd name="csY13" fmla="*/ 21375 h 51016"/>
                <a:gd name="csX14" fmla="*/ 100970 w 101726"/>
                <a:gd name="csY14" fmla="*/ 35376 h 51016"/>
                <a:gd name="csX15" fmla="*/ 101256 w 101726"/>
                <a:gd name="csY15" fmla="*/ 30014 h 51016"/>
                <a:gd name="csX16" fmla="*/ 98569 w 101726"/>
                <a:gd name="csY16" fmla="*/ 34014 h 51016"/>
                <a:gd name="csX17" fmla="*/ 91569 w 101726"/>
                <a:gd name="csY17" fmla="*/ 50864 h 51016"/>
                <a:gd name="csX18" fmla="*/ 91188 w 101726"/>
                <a:gd name="csY18" fmla="*/ 45940 h 51016"/>
                <a:gd name="csX19" fmla="*/ 88235 w 101726"/>
                <a:gd name="csY19" fmla="*/ 41958 h 51016"/>
                <a:gd name="csX20" fmla="*/ 84635 w 101726"/>
                <a:gd name="csY20" fmla="*/ 38824 h 51016"/>
                <a:gd name="csX21" fmla="*/ 80786 w 101726"/>
                <a:gd name="csY21" fmla="*/ 35834 h 51016"/>
                <a:gd name="csX22" fmla="*/ 78367 w 101726"/>
                <a:gd name="csY22" fmla="*/ 31623 h 51016"/>
                <a:gd name="csX23" fmla="*/ 74833 w 101726"/>
                <a:gd name="csY23" fmla="*/ 28318 h 51016"/>
                <a:gd name="csX24" fmla="*/ 71938 w 101726"/>
                <a:gd name="csY24" fmla="*/ 24413 h 51016"/>
                <a:gd name="csX25" fmla="*/ 67613 w 101726"/>
                <a:gd name="csY25" fmla="*/ 22270 h 51016"/>
                <a:gd name="csX26" fmla="*/ 68023 w 101726"/>
                <a:gd name="csY26" fmla="*/ 27490 h 51016"/>
                <a:gd name="csX27" fmla="*/ 70366 w 101726"/>
                <a:gd name="csY27" fmla="*/ 31690 h 51016"/>
                <a:gd name="csX28" fmla="*/ 72595 w 101726"/>
                <a:gd name="csY28" fmla="*/ 35948 h 51016"/>
                <a:gd name="csX29" fmla="*/ 75681 w 101726"/>
                <a:gd name="csY29" fmla="*/ 39605 h 51016"/>
                <a:gd name="csX30" fmla="*/ 79977 w 101726"/>
                <a:gd name="csY30" fmla="*/ 42044 h 51016"/>
                <a:gd name="csX31" fmla="*/ 84559 w 101726"/>
                <a:gd name="csY31" fmla="*/ 45406 h 51016"/>
                <a:gd name="csX32" fmla="*/ 86645 w 101726"/>
                <a:gd name="csY32" fmla="*/ 49778 h 51016"/>
                <a:gd name="csX33" fmla="*/ 91569 w 101726"/>
                <a:gd name="csY33" fmla="*/ 50864 h 510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101726" h="51016">
                  <a:moveTo>
                    <a:pt x="2177" y="35881"/>
                  </a:moveTo>
                  <a:lnTo>
                    <a:pt x="5377" y="32176"/>
                  </a:lnTo>
                  <a:lnTo>
                    <a:pt x="2806" y="28033"/>
                  </a:lnTo>
                  <a:lnTo>
                    <a:pt x="-471" y="31652"/>
                  </a:lnTo>
                  <a:lnTo>
                    <a:pt x="2177" y="35881"/>
                  </a:lnTo>
                  <a:close/>
                  <a:moveTo>
                    <a:pt x="75491" y="4982"/>
                  </a:moveTo>
                  <a:lnTo>
                    <a:pt x="78234" y="-152"/>
                  </a:lnTo>
                  <a:lnTo>
                    <a:pt x="73281" y="743"/>
                  </a:lnTo>
                  <a:lnTo>
                    <a:pt x="75491" y="4982"/>
                  </a:lnTo>
                  <a:close/>
                  <a:moveTo>
                    <a:pt x="87254" y="21375"/>
                  </a:moveTo>
                  <a:lnTo>
                    <a:pt x="90759" y="18069"/>
                  </a:lnTo>
                  <a:lnTo>
                    <a:pt x="87578" y="14174"/>
                  </a:lnTo>
                  <a:lnTo>
                    <a:pt x="82539" y="17688"/>
                  </a:lnTo>
                  <a:lnTo>
                    <a:pt x="87254" y="21375"/>
                  </a:lnTo>
                  <a:close/>
                  <a:moveTo>
                    <a:pt x="100970" y="35376"/>
                  </a:moveTo>
                  <a:lnTo>
                    <a:pt x="101256" y="30014"/>
                  </a:lnTo>
                  <a:lnTo>
                    <a:pt x="98569" y="34014"/>
                  </a:lnTo>
                  <a:close/>
                  <a:moveTo>
                    <a:pt x="91569" y="50864"/>
                  </a:moveTo>
                  <a:lnTo>
                    <a:pt x="91188" y="45940"/>
                  </a:lnTo>
                  <a:lnTo>
                    <a:pt x="88235" y="41958"/>
                  </a:lnTo>
                  <a:lnTo>
                    <a:pt x="84635" y="38824"/>
                  </a:lnTo>
                  <a:lnTo>
                    <a:pt x="80786" y="35834"/>
                  </a:lnTo>
                  <a:lnTo>
                    <a:pt x="78367" y="31623"/>
                  </a:lnTo>
                  <a:lnTo>
                    <a:pt x="74833" y="28318"/>
                  </a:lnTo>
                  <a:lnTo>
                    <a:pt x="71938" y="24413"/>
                  </a:lnTo>
                  <a:lnTo>
                    <a:pt x="67613" y="22270"/>
                  </a:lnTo>
                  <a:lnTo>
                    <a:pt x="68023" y="27490"/>
                  </a:lnTo>
                  <a:lnTo>
                    <a:pt x="70366" y="31690"/>
                  </a:lnTo>
                  <a:lnTo>
                    <a:pt x="72595" y="35948"/>
                  </a:lnTo>
                  <a:lnTo>
                    <a:pt x="75681" y="39605"/>
                  </a:lnTo>
                  <a:lnTo>
                    <a:pt x="79977" y="42044"/>
                  </a:lnTo>
                  <a:lnTo>
                    <a:pt x="84559" y="45406"/>
                  </a:lnTo>
                  <a:lnTo>
                    <a:pt x="86645" y="49778"/>
                  </a:lnTo>
                  <a:lnTo>
                    <a:pt x="91569" y="50864"/>
                  </a:lnTo>
                  <a:close/>
                </a:path>
              </a:pathLst>
            </a:custGeom>
            <a:solidFill>
              <a:srgbClr val="E0E0E0"/>
            </a:solidFill>
            <a:ln w="3175" cap="flat">
              <a:solidFill>
                <a:srgbClr val="FFFFFF"/>
              </a:solidFill>
              <a:prstDash val="solid"/>
              <a:miter/>
            </a:ln>
          </p:spPr>
          <p:txBody>
            <a:bodyPr/>
            <a:lstStyle/>
            <a:p>
              <a:endParaRPr lang="en-US"/>
            </a:p>
          </p:txBody>
        </p:sp>
        <p:sp>
          <p:nvSpPr>
            <p:cNvPr id="92" name="Freeform: Shape 91">
              <a:extLst>
                <a:ext uri="{FF2B5EF4-FFF2-40B4-BE49-F238E27FC236}">
                  <a16:creationId xmlns:a16="http://schemas.microsoft.com/office/drawing/2014/main" id="{BD4E69A8-B1F2-9531-3B08-F38D796A2BD4}"/>
                </a:ext>
              </a:extLst>
            </p:cNvPr>
            <p:cNvSpPr/>
            <p:nvPr/>
          </p:nvSpPr>
          <p:spPr>
            <a:xfrm>
              <a:off x="6632168" y="2686851"/>
              <a:ext cx="177669" cy="150952"/>
            </a:xfrm>
            <a:custGeom>
              <a:avLst/>
              <a:gdLst>
                <a:gd name="csX0" fmla="*/ 38429 w 177669"/>
                <a:gd name="csY0" fmla="*/ 150800 h 150952"/>
                <a:gd name="csX1" fmla="*/ 38667 w 177669"/>
                <a:gd name="csY1" fmla="*/ 145362 h 150952"/>
                <a:gd name="csX2" fmla="*/ 38896 w 177669"/>
                <a:gd name="csY2" fmla="*/ 140208 h 150952"/>
                <a:gd name="csX3" fmla="*/ 42525 w 177669"/>
                <a:gd name="csY3" fmla="*/ 136751 h 150952"/>
                <a:gd name="csX4" fmla="*/ 44420 w 177669"/>
                <a:gd name="csY4" fmla="*/ 132036 h 150952"/>
                <a:gd name="csX5" fmla="*/ 48068 w 177669"/>
                <a:gd name="csY5" fmla="*/ 125397 h 150952"/>
                <a:gd name="csX6" fmla="*/ 52697 w 177669"/>
                <a:gd name="csY6" fmla="*/ 124130 h 150952"/>
                <a:gd name="csX7" fmla="*/ 57812 w 177669"/>
                <a:gd name="csY7" fmla="*/ 123883 h 150952"/>
                <a:gd name="csX8" fmla="*/ 62899 w 177669"/>
                <a:gd name="csY8" fmla="*/ 124092 h 150952"/>
                <a:gd name="csX9" fmla="*/ 68128 w 177669"/>
                <a:gd name="csY9" fmla="*/ 125502 h 150952"/>
                <a:gd name="csX10" fmla="*/ 73433 w 177669"/>
                <a:gd name="csY10" fmla="*/ 129769 h 150952"/>
                <a:gd name="csX11" fmla="*/ 76244 w 177669"/>
                <a:gd name="csY11" fmla="*/ 134065 h 150952"/>
                <a:gd name="csX12" fmla="*/ 81311 w 177669"/>
                <a:gd name="csY12" fmla="*/ 132855 h 150952"/>
                <a:gd name="csX13" fmla="*/ 85568 w 177669"/>
                <a:gd name="csY13" fmla="*/ 130112 h 150952"/>
                <a:gd name="csX14" fmla="*/ 90416 w 177669"/>
                <a:gd name="csY14" fmla="*/ 131150 h 150952"/>
                <a:gd name="csX15" fmla="*/ 94721 w 177669"/>
                <a:gd name="csY15" fmla="*/ 133626 h 150952"/>
                <a:gd name="csX16" fmla="*/ 98865 w 177669"/>
                <a:gd name="csY16" fmla="*/ 136027 h 150952"/>
                <a:gd name="csX17" fmla="*/ 104046 w 177669"/>
                <a:gd name="csY17" fmla="*/ 136370 h 150952"/>
                <a:gd name="csX18" fmla="*/ 108685 w 177669"/>
                <a:gd name="csY18" fmla="*/ 134674 h 150952"/>
                <a:gd name="csX19" fmla="*/ 113286 w 177669"/>
                <a:gd name="csY19" fmla="*/ 130645 h 150952"/>
                <a:gd name="csX20" fmla="*/ 118401 w 177669"/>
                <a:gd name="csY20" fmla="*/ 129502 h 150952"/>
                <a:gd name="csX21" fmla="*/ 125145 w 177669"/>
                <a:gd name="csY21" fmla="*/ 129274 h 150952"/>
                <a:gd name="csX22" fmla="*/ 130031 w 177669"/>
                <a:gd name="csY22" fmla="*/ 130283 h 150952"/>
                <a:gd name="csX23" fmla="*/ 134917 w 177669"/>
                <a:gd name="csY23" fmla="*/ 132636 h 150952"/>
                <a:gd name="csX24" fmla="*/ 139870 w 177669"/>
                <a:gd name="csY24" fmla="*/ 132265 h 150952"/>
                <a:gd name="csX25" fmla="*/ 143013 w 177669"/>
                <a:gd name="csY25" fmla="*/ 128674 h 150952"/>
                <a:gd name="csX26" fmla="*/ 147500 w 177669"/>
                <a:gd name="csY26" fmla="*/ 126959 h 150952"/>
                <a:gd name="csX27" fmla="*/ 152167 w 177669"/>
                <a:gd name="csY27" fmla="*/ 125054 h 150952"/>
                <a:gd name="csX28" fmla="*/ 150843 w 177669"/>
                <a:gd name="csY28" fmla="*/ 118844 h 150952"/>
                <a:gd name="csX29" fmla="*/ 152738 w 177669"/>
                <a:gd name="csY29" fmla="*/ 114281 h 150952"/>
                <a:gd name="csX30" fmla="*/ 154377 w 177669"/>
                <a:gd name="csY30" fmla="*/ 108604 h 150952"/>
                <a:gd name="csX31" fmla="*/ 158149 w 177669"/>
                <a:gd name="csY31" fmla="*/ 102556 h 150952"/>
                <a:gd name="csX32" fmla="*/ 162911 w 177669"/>
                <a:gd name="csY32" fmla="*/ 96117 h 150952"/>
                <a:gd name="csX33" fmla="*/ 166836 w 177669"/>
                <a:gd name="csY33" fmla="*/ 91326 h 150952"/>
                <a:gd name="csX34" fmla="*/ 172407 w 177669"/>
                <a:gd name="csY34" fmla="*/ 84592 h 150952"/>
                <a:gd name="csX35" fmla="*/ 172741 w 177669"/>
                <a:gd name="csY35" fmla="*/ 78134 h 150952"/>
                <a:gd name="csX36" fmla="*/ 173046 w 177669"/>
                <a:gd name="csY36" fmla="*/ 66618 h 150952"/>
                <a:gd name="csX37" fmla="*/ 173236 w 177669"/>
                <a:gd name="csY37" fmla="*/ 60151 h 150952"/>
                <a:gd name="csX38" fmla="*/ 174608 w 177669"/>
                <a:gd name="csY38" fmla="*/ 45520 h 150952"/>
                <a:gd name="csX39" fmla="*/ 177199 w 177669"/>
                <a:gd name="csY39" fmla="*/ 40139 h 150952"/>
                <a:gd name="csX40" fmla="*/ 172189 w 177669"/>
                <a:gd name="csY40" fmla="*/ 34490 h 150952"/>
                <a:gd name="csX41" fmla="*/ 169198 w 177669"/>
                <a:gd name="csY41" fmla="*/ 26747 h 150952"/>
                <a:gd name="csX42" fmla="*/ 167655 w 177669"/>
                <a:gd name="csY42" fmla="*/ 19108 h 150952"/>
                <a:gd name="csX43" fmla="*/ 166397 w 177669"/>
                <a:gd name="csY43" fmla="*/ 12707 h 150952"/>
                <a:gd name="csX44" fmla="*/ 165140 w 177669"/>
                <a:gd name="csY44" fmla="*/ 6306 h 150952"/>
                <a:gd name="csX45" fmla="*/ 160940 w 177669"/>
                <a:gd name="csY45" fmla="*/ 8754 h 150952"/>
                <a:gd name="csX46" fmla="*/ 156711 w 177669"/>
                <a:gd name="csY46" fmla="*/ 11259 h 150952"/>
                <a:gd name="csX47" fmla="*/ 149405 w 177669"/>
                <a:gd name="csY47" fmla="*/ 4544 h 150952"/>
                <a:gd name="csX48" fmla="*/ 138108 w 177669"/>
                <a:gd name="csY48" fmla="*/ 1296 h 150952"/>
                <a:gd name="csX49" fmla="*/ 132108 w 177669"/>
                <a:gd name="csY49" fmla="*/ -152 h 150952"/>
                <a:gd name="csX50" fmla="*/ 123659 w 177669"/>
                <a:gd name="csY50" fmla="*/ 4839 h 150952"/>
                <a:gd name="csX51" fmla="*/ 116791 w 177669"/>
                <a:gd name="csY51" fmla="*/ 9563 h 150952"/>
                <a:gd name="csX52" fmla="*/ 112067 w 177669"/>
                <a:gd name="csY52" fmla="*/ 12707 h 150952"/>
                <a:gd name="csX53" fmla="*/ 106657 w 177669"/>
                <a:gd name="csY53" fmla="*/ 16403 h 150952"/>
                <a:gd name="csX54" fmla="*/ 98836 w 177669"/>
                <a:gd name="csY54" fmla="*/ 21651 h 150952"/>
                <a:gd name="csX55" fmla="*/ 92026 w 177669"/>
                <a:gd name="csY55" fmla="*/ 26232 h 150952"/>
                <a:gd name="csX56" fmla="*/ 87311 w 177669"/>
                <a:gd name="csY56" fmla="*/ 29537 h 150952"/>
                <a:gd name="csX57" fmla="*/ 81148 w 177669"/>
                <a:gd name="csY57" fmla="*/ 33890 h 150952"/>
                <a:gd name="csX58" fmla="*/ 76386 w 177669"/>
                <a:gd name="csY58" fmla="*/ 38472 h 150952"/>
                <a:gd name="csX59" fmla="*/ 70137 w 177669"/>
                <a:gd name="csY59" fmla="*/ 44549 h 150952"/>
                <a:gd name="csX60" fmla="*/ 66318 w 177669"/>
                <a:gd name="csY60" fmla="*/ 48330 h 150952"/>
                <a:gd name="csX61" fmla="*/ 62794 w 177669"/>
                <a:gd name="csY61" fmla="*/ 51759 h 150952"/>
                <a:gd name="csX62" fmla="*/ 46201 w 177669"/>
                <a:gd name="csY62" fmla="*/ 55522 h 150952"/>
                <a:gd name="csX63" fmla="*/ 45582 w 177669"/>
                <a:gd name="csY63" fmla="*/ 82973 h 150952"/>
                <a:gd name="csX64" fmla="*/ 44877 w 177669"/>
                <a:gd name="csY64" fmla="*/ 90726 h 150952"/>
                <a:gd name="csX65" fmla="*/ 42496 w 177669"/>
                <a:gd name="csY65" fmla="*/ 95612 h 150952"/>
                <a:gd name="csX66" fmla="*/ 39315 w 177669"/>
                <a:gd name="csY66" fmla="*/ 100270 h 150952"/>
                <a:gd name="csX67" fmla="*/ 31685 w 177669"/>
                <a:gd name="csY67" fmla="*/ 103080 h 150952"/>
                <a:gd name="csX68" fmla="*/ 12226 w 177669"/>
                <a:gd name="csY68" fmla="*/ 104994 h 150952"/>
                <a:gd name="csX69" fmla="*/ 8702 w 177669"/>
                <a:gd name="csY69" fmla="*/ 108547 h 150952"/>
                <a:gd name="csX70" fmla="*/ 3244 w 177669"/>
                <a:gd name="csY70" fmla="*/ 108566 h 150952"/>
                <a:gd name="csX71" fmla="*/ -471 w 177669"/>
                <a:gd name="csY71" fmla="*/ 113681 h 150952"/>
                <a:gd name="csX72" fmla="*/ 1624 w 177669"/>
                <a:gd name="csY72" fmla="*/ 120530 h 150952"/>
                <a:gd name="csX73" fmla="*/ 4158 w 177669"/>
                <a:gd name="csY73" fmla="*/ 125026 h 150952"/>
                <a:gd name="csX74" fmla="*/ 8663 w 177669"/>
                <a:gd name="csY74" fmla="*/ 126845 h 150952"/>
                <a:gd name="csX75" fmla="*/ 8616 w 177669"/>
                <a:gd name="csY75" fmla="*/ 132779 h 150952"/>
                <a:gd name="csX76" fmla="*/ 18579 w 177669"/>
                <a:gd name="csY76" fmla="*/ 139151 h 150952"/>
                <a:gd name="csX77" fmla="*/ 23103 w 177669"/>
                <a:gd name="csY77" fmla="*/ 140837 h 150952"/>
                <a:gd name="csX78" fmla="*/ 24637 w 177669"/>
                <a:gd name="csY78" fmla="*/ 148038 h 150952"/>
                <a:gd name="csX79" fmla="*/ 26037 w 177669"/>
                <a:gd name="csY79" fmla="*/ 143123 h 150952"/>
                <a:gd name="csX80" fmla="*/ 30866 w 177669"/>
                <a:gd name="csY80" fmla="*/ 142866 h 150952"/>
                <a:gd name="csX81" fmla="*/ 34171 w 177669"/>
                <a:gd name="csY81" fmla="*/ 146438 h 150952"/>
                <a:gd name="csX82" fmla="*/ 37886 w 177669"/>
                <a:gd name="csY82" fmla="*/ 149714 h 15095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Lst>
              <a:rect l="l" t="t" r="r" b="b"/>
              <a:pathLst>
                <a:path w="177669" h="150952">
                  <a:moveTo>
                    <a:pt x="38429" y="150800"/>
                  </a:moveTo>
                  <a:lnTo>
                    <a:pt x="38667" y="145362"/>
                  </a:lnTo>
                  <a:lnTo>
                    <a:pt x="38896" y="140208"/>
                  </a:lnTo>
                  <a:lnTo>
                    <a:pt x="42525" y="136751"/>
                  </a:lnTo>
                  <a:lnTo>
                    <a:pt x="44420" y="132036"/>
                  </a:lnTo>
                  <a:lnTo>
                    <a:pt x="48068" y="125397"/>
                  </a:lnTo>
                  <a:lnTo>
                    <a:pt x="52697" y="124130"/>
                  </a:lnTo>
                  <a:lnTo>
                    <a:pt x="57812" y="123883"/>
                  </a:lnTo>
                  <a:lnTo>
                    <a:pt x="62899" y="124092"/>
                  </a:lnTo>
                  <a:lnTo>
                    <a:pt x="68128" y="125502"/>
                  </a:lnTo>
                  <a:lnTo>
                    <a:pt x="73433" y="129769"/>
                  </a:lnTo>
                  <a:lnTo>
                    <a:pt x="76244" y="134065"/>
                  </a:lnTo>
                  <a:lnTo>
                    <a:pt x="81311" y="132855"/>
                  </a:lnTo>
                  <a:lnTo>
                    <a:pt x="85568" y="130112"/>
                  </a:lnTo>
                  <a:lnTo>
                    <a:pt x="90416" y="131150"/>
                  </a:lnTo>
                  <a:lnTo>
                    <a:pt x="94721" y="133626"/>
                  </a:lnTo>
                  <a:lnTo>
                    <a:pt x="98865" y="136027"/>
                  </a:lnTo>
                  <a:lnTo>
                    <a:pt x="104046" y="136370"/>
                  </a:lnTo>
                  <a:lnTo>
                    <a:pt x="108685" y="134674"/>
                  </a:lnTo>
                  <a:lnTo>
                    <a:pt x="113286" y="130645"/>
                  </a:lnTo>
                  <a:lnTo>
                    <a:pt x="118401" y="129502"/>
                  </a:lnTo>
                  <a:lnTo>
                    <a:pt x="125145" y="129274"/>
                  </a:lnTo>
                  <a:lnTo>
                    <a:pt x="130031" y="130283"/>
                  </a:lnTo>
                  <a:lnTo>
                    <a:pt x="134917" y="132636"/>
                  </a:lnTo>
                  <a:lnTo>
                    <a:pt x="139870" y="132265"/>
                  </a:lnTo>
                  <a:lnTo>
                    <a:pt x="143013" y="128674"/>
                  </a:lnTo>
                  <a:lnTo>
                    <a:pt x="147500" y="126959"/>
                  </a:lnTo>
                  <a:lnTo>
                    <a:pt x="152167" y="125054"/>
                  </a:lnTo>
                  <a:lnTo>
                    <a:pt x="150843" y="118844"/>
                  </a:lnTo>
                  <a:lnTo>
                    <a:pt x="152738" y="114281"/>
                  </a:lnTo>
                  <a:lnTo>
                    <a:pt x="154377" y="108604"/>
                  </a:lnTo>
                  <a:lnTo>
                    <a:pt x="158149" y="102556"/>
                  </a:lnTo>
                  <a:lnTo>
                    <a:pt x="162911" y="96117"/>
                  </a:lnTo>
                  <a:lnTo>
                    <a:pt x="166836" y="91326"/>
                  </a:lnTo>
                  <a:lnTo>
                    <a:pt x="172407" y="84592"/>
                  </a:lnTo>
                  <a:lnTo>
                    <a:pt x="172741" y="78134"/>
                  </a:lnTo>
                  <a:lnTo>
                    <a:pt x="173046" y="66618"/>
                  </a:lnTo>
                  <a:lnTo>
                    <a:pt x="173236" y="60151"/>
                  </a:lnTo>
                  <a:lnTo>
                    <a:pt x="174608" y="45520"/>
                  </a:lnTo>
                  <a:lnTo>
                    <a:pt x="177199" y="40139"/>
                  </a:lnTo>
                  <a:lnTo>
                    <a:pt x="172189" y="34490"/>
                  </a:lnTo>
                  <a:lnTo>
                    <a:pt x="169198" y="26747"/>
                  </a:lnTo>
                  <a:lnTo>
                    <a:pt x="167655" y="19108"/>
                  </a:lnTo>
                  <a:lnTo>
                    <a:pt x="166397" y="12707"/>
                  </a:lnTo>
                  <a:lnTo>
                    <a:pt x="165140" y="6306"/>
                  </a:lnTo>
                  <a:lnTo>
                    <a:pt x="160940" y="8754"/>
                  </a:lnTo>
                  <a:lnTo>
                    <a:pt x="156711" y="11259"/>
                  </a:lnTo>
                  <a:lnTo>
                    <a:pt x="149405" y="4544"/>
                  </a:lnTo>
                  <a:lnTo>
                    <a:pt x="138108" y="1296"/>
                  </a:lnTo>
                  <a:lnTo>
                    <a:pt x="132108" y="-152"/>
                  </a:lnTo>
                  <a:lnTo>
                    <a:pt x="123659" y="4839"/>
                  </a:lnTo>
                  <a:lnTo>
                    <a:pt x="116791" y="9563"/>
                  </a:lnTo>
                  <a:lnTo>
                    <a:pt x="112067" y="12707"/>
                  </a:lnTo>
                  <a:lnTo>
                    <a:pt x="106657" y="16403"/>
                  </a:lnTo>
                  <a:lnTo>
                    <a:pt x="98836" y="21651"/>
                  </a:lnTo>
                  <a:lnTo>
                    <a:pt x="92026" y="26232"/>
                  </a:lnTo>
                  <a:lnTo>
                    <a:pt x="87311" y="29537"/>
                  </a:lnTo>
                  <a:lnTo>
                    <a:pt x="81148" y="33890"/>
                  </a:lnTo>
                  <a:lnTo>
                    <a:pt x="76386" y="38472"/>
                  </a:lnTo>
                  <a:lnTo>
                    <a:pt x="70137" y="44549"/>
                  </a:lnTo>
                  <a:lnTo>
                    <a:pt x="66318" y="48330"/>
                  </a:lnTo>
                  <a:lnTo>
                    <a:pt x="62794" y="51759"/>
                  </a:lnTo>
                  <a:lnTo>
                    <a:pt x="46201" y="55522"/>
                  </a:lnTo>
                  <a:lnTo>
                    <a:pt x="45582" y="82973"/>
                  </a:lnTo>
                  <a:lnTo>
                    <a:pt x="44877" y="90726"/>
                  </a:lnTo>
                  <a:lnTo>
                    <a:pt x="42496" y="95612"/>
                  </a:lnTo>
                  <a:lnTo>
                    <a:pt x="39315" y="100270"/>
                  </a:lnTo>
                  <a:lnTo>
                    <a:pt x="31685" y="103080"/>
                  </a:lnTo>
                  <a:lnTo>
                    <a:pt x="12226" y="104994"/>
                  </a:lnTo>
                  <a:lnTo>
                    <a:pt x="8702" y="108547"/>
                  </a:lnTo>
                  <a:lnTo>
                    <a:pt x="3244" y="108566"/>
                  </a:lnTo>
                  <a:lnTo>
                    <a:pt x="-471" y="113681"/>
                  </a:lnTo>
                  <a:lnTo>
                    <a:pt x="1624" y="120530"/>
                  </a:lnTo>
                  <a:lnTo>
                    <a:pt x="4158" y="125026"/>
                  </a:lnTo>
                  <a:lnTo>
                    <a:pt x="8663" y="126845"/>
                  </a:lnTo>
                  <a:lnTo>
                    <a:pt x="8616" y="132779"/>
                  </a:lnTo>
                  <a:lnTo>
                    <a:pt x="18579" y="139151"/>
                  </a:lnTo>
                  <a:lnTo>
                    <a:pt x="23103" y="140837"/>
                  </a:lnTo>
                  <a:lnTo>
                    <a:pt x="24637" y="148038"/>
                  </a:lnTo>
                  <a:lnTo>
                    <a:pt x="26037" y="143123"/>
                  </a:lnTo>
                  <a:lnTo>
                    <a:pt x="30866" y="142866"/>
                  </a:lnTo>
                  <a:lnTo>
                    <a:pt x="34171" y="146438"/>
                  </a:lnTo>
                  <a:lnTo>
                    <a:pt x="37886" y="149714"/>
                  </a:lnTo>
                  <a:close/>
                </a:path>
              </a:pathLst>
            </a:custGeom>
            <a:solidFill>
              <a:srgbClr val="E0E0E0"/>
            </a:solidFill>
            <a:ln w="3175" cap="flat">
              <a:solidFill>
                <a:srgbClr val="FFFFFF"/>
              </a:solidFill>
              <a:prstDash val="solid"/>
              <a:miter/>
            </a:ln>
          </p:spPr>
          <p:txBody>
            <a:bodyPr/>
            <a:lstStyle/>
            <a:p>
              <a:endParaRPr lang="en-US"/>
            </a:p>
          </p:txBody>
        </p:sp>
        <p:sp>
          <p:nvSpPr>
            <p:cNvPr id="93" name="Freeform: Shape 92">
              <a:extLst>
                <a:ext uri="{FF2B5EF4-FFF2-40B4-BE49-F238E27FC236}">
                  <a16:creationId xmlns:a16="http://schemas.microsoft.com/office/drawing/2014/main" id="{A89AFED2-500A-A9A3-800C-69586AA960F9}"/>
                </a:ext>
              </a:extLst>
            </p:cNvPr>
            <p:cNvSpPr/>
            <p:nvPr/>
          </p:nvSpPr>
          <p:spPr>
            <a:xfrm>
              <a:off x="8519147" y="3176874"/>
              <a:ext cx="18354" cy="53101"/>
            </a:xfrm>
            <a:custGeom>
              <a:avLst/>
              <a:gdLst>
                <a:gd name="csX0" fmla="*/ 177 w 18354"/>
                <a:gd name="csY0" fmla="*/ 10430 h 53101"/>
                <a:gd name="csX1" fmla="*/ 4558 w 18354"/>
                <a:gd name="csY1" fmla="*/ 8468 h 53101"/>
                <a:gd name="csX2" fmla="*/ 5168 w 18354"/>
                <a:gd name="csY2" fmla="*/ 3496 h 53101"/>
                <a:gd name="csX3" fmla="*/ 1586 w 18354"/>
                <a:gd name="csY3" fmla="*/ -152 h 53101"/>
                <a:gd name="csX4" fmla="*/ -404 w 18354"/>
                <a:gd name="csY4" fmla="*/ 4887 h 53101"/>
                <a:gd name="csX5" fmla="*/ -471 w 18354"/>
                <a:gd name="csY5" fmla="*/ 10221 h 53101"/>
                <a:gd name="csX6" fmla="*/ 16112 w 18354"/>
                <a:gd name="csY6" fmla="*/ 6859 h 53101"/>
                <a:gd name="csX7" fmla="*/ 16465 w 18354"/>
                <a:gd name="csY7" fmla="*/ 629 h 53101"/>
                <a:gd name="csX8" fmla="*/ 15779 w 18354"/>
                <a:gd name="csY8" fmla="*/ 5449 h 53101"/>
                <a:gd name="csX9" fmla="*/ 4958 w 18354"/>
                <a:gd name="csY9" fmla="*/ 22184 h 53101"/>
                <a:gd name="csX10" fmla="*/ 8702 w 18354"/>
                <a:gd name="csY10" fmla="*/ 18927 h 53101"/>
                <a:gd name="csX11" fmla="*/ 5254 w 18354"/>
                <a:gd name="csY11" fmla="*/ 15431 h 53101"/>
                <a:gd name="csX12" fmla="*/ 4644 w 18354"/>
                <a:gd name="csY12" fmla="*/ 20527 h 53101"/>
                <a:gd name="csX13" fmla="*/ 14712 w 18354"/>
                <a:gd name="csY13" fmla="*/ 14878 h 53101"/>
                <a:gd name="csX14" fmla="*/ 15655 w 18354"/>
                <a:gd name="csY14" fmla="*/ 9535 h 53101"/>
                <a:gd name="csX15" fmla="*/ 14522 w 18354"/>
                <a:gd name="csY15" fmla="*/ 14364 h 53101"/>
                <a:gd name="csX16" fmla="*/ 17884 w 18354"/>
                <a:gd name="csY16" fmla="*/ 52950 h 53101"/>
                <a:gd name="csX17" fmla="*/ 17008 w 18354"/>
                <a:gd name="csY17" fmla="*/ 48178 h 53101"/>
                <a:gd name="csX18" fmla="*/ 17884 w 18354"/>
                <a:gd name="csY18" fmla="*/ 52950 h 531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18354" h="53101">
                  <a:moveTo>
                    <a:pt x="177" y="10430"/>
                  </a:moveTo>
                  <a:lnTo>
                    <a:pt x="4558" y="8468"/>
                  </a:lnTo>
                  <a:lnTo>
                    <a:pt x="5168" y="3496"/>
                  </a:lnTo>
                  <a:lnTo>
                    <a:pt x="1586" y="-152"/>
                  </a:lnTo>
                  <a:lnTo>
                    <a:pt x="-404" y="4887"/>
                  </a:lnTo>
                  <a:lnTo>
                    <a:pt x="-471" y="10221"/>
                  </a:lnTo>
                  <a:close/>
                  <a:moveTo>
                    <a:pt x="16112" y="6859"/>
                  </a:moveTo>
                  <a:lnTo>
                    <a:pt x="16465" y="629"/>
                  </a:lnTo>
                  <a:lnTo>
                    <a:pt x="15779" y="5449"/>
                  </a:lnTo>
                  <a:close/>
                  <a:moveTo>
                    <a:pt x="4958" y="22184"/>
                  </a:moveTo>
                  <a:lnTo>
                    <a:pt x="8702" y="18927"/>
                  </a:lnTo>
                  <a:lnTo>
                    <a:pt x="5254" y="15431"/>
                  </a:lnTo>
                  <a:lnTo>
                    <a:pt x="4644" y="20527"/>
                  </a:lnTo>
                  <a:close/>
                  <a:moveTo>
                    <a:pt x="14712" y="14878"/>
                  </a:moveTo>
                  <a:lnTo>
                    <a:pt x="15655" y="9535"/>
                  </a:lnTo>
                  <a:lnTo>
                    <a:pt x="14522" y="14364"/>
                  </a:lnTo>
                  <a:close/>
                  <a:moveTo>
                    <a:pt x="17884" y="52950"/>
                  </a:moveTo>
                  <a:lnTo>
                    <a:pt x="17008" y="48178"/>
                  </a:lnTo>
                  <a:lnTo>
                    <a:pt x="17884" y="52950"/>
                  </a:lnTo>
                  <a:close/>
                </a:path>
              </a:pathLst>
            </a:custGeom>
            <a:solidFill>
              <a:srgbClr val="E0E0E0"/>
            </a:solidFill>
            <a:ln w="3175" cap="flat">
              <a:solidFill>
                <a:srgbClr val="FFFFFF"/>
              </a:solidFill>
              <a:prstDash val="solid"/>
              <a:miter/>
            </a:ln>
          </p:spPr>
          <p:txBody>
            <a:bodyPr/>
            <a:lstStyle/>
            <a:p>
              <a:endParaRPr lang="en-US"/>
            </a:p>
          </p:txBody>
        </p:sp>
        <p:sp>
          <p:nvSpPr>
            <p:cNvPr id="94" name="Freeform: Shape 93">
              <a:extLst>
                <a:ext uri="{FF2B5EF4-FFF2-40B4-BE49-F238E27FC236}">
                  <a16:creationId xmlns:a16="http://schemas.microsoft.com/office/drawing/2014/main" id="{5A2DAA46-81D9-B76E-0F64-A2A3812EE88D}"/>
                </a:ext>
              </a:extLst>
            </p:cNvPr>
            <p:cNvSpPr/>
            <p:nvPr/>
          </p:nvSpPr>
          <p:spPr>
            <a:xfrm>
              <a:off x="8133089" y="2421703"/>
              <a:ext cx="5115" cy="8420"/>
            </a:xfrm>
            <a:custGeom>
              <a:avLst/>
              <a:gdLst>
                <a:gd name="csX0" fmla="*/ 1825 w 5115"/>
                <a:gd name="csY0" fmla="*/ 8268 h 8420"/>
                <a:gd name="csX1" fmla="*/ 1577 w 5115"/>
                <a:gd name="csY1" fmla="*/ 3515 h 8420"/>
                <a:gd name="csX2" fmla="*/ 4644 w 5115"/>
                <a:gd name="csY2" fmla="*/ -152 h 8420"/>
                <a:gd name="csX3" fmla="*/ 196 w 5115"/>
                <a:gd name="csY3" fmla="*/ 1915 h 8420"/>
                <a:gd name="csX4" fmla="*/ -471 w 5115"/>
                <a:gd name="csY4" fmla="*/ 6658 h 8420"/>
              </a:gdLst>
              <a:ahLst/>
              <a:cxnLst>
                <a:cxn ang="0">
                  <a:pos x="csX0" y="csY0"/>
                </a:cxn>
                <a:cxn ang="0">
                  <a:pos x="csX1" y="csY1"/>
                </a:cxn>
                <a:cxn ang="0">
                  <a:pos x="csX2" y="csY2"/>
                </a:cxn>
                <a:cxn ang="0">
                  <a:pos x="csX3" y="csY3"/>
                </a:cxn>
                <a:cxn ang="0">
                  <a:pos x="csX4" y="csY4"/>
                </a:cxn>
              </a:cxnLst>
              <a:rect l="l" t="t" r="r" b="b"/>
              <a:pathLst>
                <a:path w="5115" h="8420">
                  <a:moveTo>
                    <a:pt x="1825" y="8268"/>
                  </a:moveTo>
                  <a:lnTo>
                    <a:pt x="1577" y="3515"/>
                  </a:lnTo>
                  <a:lnTo>
                    <a:pt x="4644" y="-152"/>
                  </a:lnTo>
                  <a:lnTo>
                    <a:pt x="196" y="1915"/>
                  </a:lnTo>
                  <a:lnTo>
                    <a:pt x="-471" y="6658"/>
                  </a:lnTo>
                  <a:close/>
                </a:path>
              </a:pathLst>
            </a:custGeom>
            <a:solidFill>
              <a:srgbClr val="E0E0E0"/>
            </a:solidFill>
            <a:ln w="3175" cap="flat">
              <a:solidFill>
                <a:srgbClr val="FFFFFF"/>
              </a:solidFill>
              <a:prstDash val="solid"/>
              <a:miter/>
            </a:ln>
          </p:spPr>
          <p:txBody>
            <a:bodyPr/>
            <a:lstStyle/>
            <a:p>
              <a:endParaRPr lang="en-US"/>
            </a:p>
          </p:txBody>
        </p:sp>
        <p:sp>
          <p:nvSpPr>
            <p:cNvPr id="95" name="Freeform: Shape 94">
              <a:extLst>
                <a:ext uri="{FF2B5EF4-FFF2-40B4-BE49-F238E27FC236}">
                  <a16:creationId xmlns:a16="http://schemas.microsoft.com/office/drawing/2014/main" id="{589385B0-4E44-8730-A33F-FCD8628A2C4E}"/>
                </a:ext>
              </a:extLst>
            </p:cNvPr>
            <p:cNvSpPr/>
            <p:nvPr/>
          </p:nvSpPr>
          <p:spPr>
            <a:xfrm>
              <a:off x="6660572" y="2810447"/>
              <a:ext cx="135598" cy="122215"/>
            </a:xfrm>
            <a:custGeom>
              <a:avLst/>
              <a:gdLst>
                <a:gd name="csX0" fmla="*/ 38591 w 135598"/>
                <a:gd name="csY0" fmla="*/ 122064 h 122215"/>
                <a:gd name="csX1" fmla="*/ 44611 w 135598"/>
                <a:gd name="csY1" fmla="*/ 121225 h 122215"/>
                <a:gd name="csX2" fmla="*/ 49440 w 135598"/>
                <a:gd name="csY2" fmla="*/ 119939 h 122215"/>
                <a:gd name="csX3" fmla="*/ 55602 w 135598"/>
                <a:gd name="csY3" fmla="*/ 119758 h 122215"/>
                <a:gd name="csX4" fmla="*/ 63737 w 135598"/>
                <a:gd name="csY4" fmla="*/ 118672 h 122215"/>
                <a:gd name="csX5" fmla="*/ 67261 w 135598"/>
                <a:gd name="csY5" fmla="*/ 115253 h 122215"/>
                <a:gd name="csX6" fmla="*/ 69833 w 135598"/>
                <a:gd name="csY6" fmla="*/ 110386 h 122215"/>
                <a:gd name="csX7" fmla="*/ 70928 w 135598"/>
                <a:gd name="csY7" fmla="*/ 105309 h 122215"/>
                <a:gd name="csX8" fmla="*/ 72452 w 135598"/>
                <a:gd name="csY8" fmla="*/ 99956 h 122215"/>
                <a:gd name="csX9" fmla="*/ 75605 w 135598"/>
                <a:gd name="csY9" fmla="*/ 96289 h 122215"/>
                <a:gd name="csX10" fmla="*/ 79863 w 135598"/>
                <a:gd name="csY10" fmla="*/ 93422 h 122215"/>
                <a:gd name="csX11" fmla="*/ 83149 w 135598"/>
                <a:gd name="csY11" fmla="*/ 88488 h 122215"/>
                <a:gd name="csX12" fmla="*/ 88474 w 135598"/>
                <a:gd name="csY12" fmla="*/ 88259 h 122215"/>
                <a:gd name="csX13" fmla="*/ 93217 w 135598"/>
                <a:gd name="csY13" fmla="*/ 89793 h 122215"/>
                <a:gd name="csX14" fmla="*/ 96550 w 135598"/>
                <a:gd name="csY14" fmla="*/ 93574 h 122215"/>
                <a:gd name="csX15" fmla="*/ 100941 w 135598"/>
                <a:gd name="csY15" fmla="*/ 91469 h 122215"/>
                <a:gd name="csX16" fmla="*/ 103027 w 135598"/>
                <a:gd name="csY16" fmla="*/ 86545 h 122215"/>
                <a:gd name="csX17" fmla="*/ 105171 w 135598"/>
                <a:gd name="csY17" fmla="*/ 82154 h 122215"/>
                <a:gd name="csX18" fmla="*/ 106657 w 135598"/>
                <a:gd name="csY18" fmla="*/ 77277 h 122215"/>
                <a:gd name="csX19" fmla="*/ 108847 w 135598"/>
                <a:gd name="csY19" fmla="*/ 72152 h 122215"/>
                <a:gd name="csX20" fmla="*/ 111162 w 135598"/>
                <a:gd name="csY20" fmla="*/ 67542 h 122215"/>
                <a:gd name="csX21" fmla="*/ 114943 w 135598"/>
                <a:gd name="csY21" fmla="*/ 64351 h 122215"/>
                <a:gd name="csX22" fmla="*/ 116039 w 135598"/>
                <a:gd name="csY22" fmla="*/ 59179 h 122215"/>
                <a:gd name="csX23" fmla="*/ 119601 w 135598"/>
                <a:gd name="csY23" fmla="*/ 54512 h 122215"/>
                <a:gd name="csX24" fmla="*/ 120382 w 135598"/>
                <a:gd name="csY24" fmla="*/ 49645 h 122215"/>
                <a:gd name="csX25" fmla="*/ 122716 w 135598"/>
                <a:gd name="csY25" fmla="*/ 45082 h 122215"/>
                <a:gd name="csX26" fmla="*/ 123754 w 135598"/>
                <a:gd name="csY26" fmla="*/ 39929 h 122215"/>
                <a:gd name="csX27" fmla="*/ 126278 w 135598"/>
                <a:gd name="csY27" fmla="*/ 35253 h 122215"/>
                <a:gd name="csX28" fmla="*/ 130545 w 135598"/>
                <a:gd name="csY28" fmla="*/ 32967 h 122215"/>
                <a:gd name="csX29" fmla="*/ 134641 w 135598"/>
                <a:gd name="csY29" fmla="*/ 29957 h 122215"/>
                <a:gd name="csX30" fmla="*/ 135127 w 135598"/>
                <a:gd name="csY30" fmla="*/ 24956 h 122215"/>
                <a:gd name="csX31" fmla="*/ 134527 w 135598"/>
                <a:gd name="csY31" fmla="*/ 19955 h 122215"/>
                <a:gd name="csX32" fmla="*/ 130136 w 135598"/>
                <a:gd name="csY32" fmla="*/ 18060 h 122215"/>
                <a:gd name="csX33" fmla="*/ 128983 w 135598"/>
                <a:gd name="csY33" fmla="*/ 9449 h 122215"/>
                <a:gd name="csX34" fmla="*/ 123763 w 135598"/>
                <a:gd name="csY34" fmla="*/ 1458 h 122215"/>
                <a:gd name="csX35" fmla="*/ 119163 w 135598"/>
                <a:gd name="csY35" fmla="*/ 2991 h 122215"/>
                <a:gd name="csX36" fmla="*/ 114496 w 135598"/>
                <a:gd name="csY36" fmla="*/ 5068 h 122215"/>
                <a:gd name="csX37" fmla="*/ 111143 w 135598"/>
                <a:gd name="csY37" fmla="*/ 8554 h 122215"/>
                <a:gd name="csX38" fmla="*/ 105732 w 135598"/>
                <a:gd name="csY38" fmla="*/ 8706 h 122215"/>
                <a:gd name="csX39" fmla="*/ 99122 w 135598"/>
                <a:gd name="csY39" fmla="*/ 5649 h 122215"/>
                <a:gd name="csX40" fmla="*/ 93255 w 135598"/>
                <a:gd name="csY40" fmla="*/ 5801 h 122215"/>
                <a:gd name="csX41" fmla="*/ 87845 w 135598"/>
                <a:gd name="csY41" fmla="*/ 6839 h 122215"/>
                <a:gd name="csX42" fmla="*/ 82701 w 135598"/>
                <a:gd name="csY42" fmla="*/ 8182 h 122215"/>
                <a:gd name="csX43" fmla="*/ 78739 w 135598"/>
                <a:gd name="csY43" fmla="*/ 12964 h 122215"/>
                <a:gd name="csX44" fmla="*/ 73519 w 135598"/>
                <a:gd name="csY44" fmla="*/ 12726 h 122215"/>
                <a:gd name="csX45" fmla="*/ 67861 w 135598"/>
                <a:gd name="csY45" fmla="*/ 11545 h 122215"/>
                <a:gd name="csX46" fmla="*/ 62680 w 135598"/>
                <a:gd name="csY46" fmla="*/ 7773 h 122215"/>
                <a:gd name="csX47" fmla="*/ 57736 w 135598"/>
                <a:gd name="csY47" fmla="*/ 6135 h 122215"/>
                <a:gd name="csX48" fmla="*/ 53488 w 135598"/>
                <a:gd name="csY48" fmla="*/ 9040 h 122215"/>
                <a:gd name="csX49" fmla="*/ 47840 w 135598"/>
                <a:gd name="csY49" fmla="*/ 10469 h 122215"/>
                <a:gd name="csX50" fmla="*/ 45030 w 135598"/>
                <a:gd name="csY50" fmla="*/ 6173 h 122215"/>
                <a:gd name="csX51" fmla="*/ 40239 w 135598"/>
                <a:gd name="csY51" fmla="*/ 1867 h 122215"/>
                <a:gd name="csX52" fmla="*/ 35172 w 135598"/>
                <a:gd name="csY52" fmla="*/ 782 h 122215"/>
                <a:gd name="csX53" fmla="*/ 29704 w 135598"/>
                <a:gd name="csY53" fmla="*/ -152 h 122215"/>
                <a:gd name="csX54" fmla="*/ 24294 w 135598"/>
                <a:gd name="csY54" fmla="*/ 534 h 122215"/>
                <a:gd name="csX55" fmla="*/ 19665 w 135598"/>
                <a:gd name="csY55" fmla="*/ 1801 h 122215"/>
                <a:gd name="csX56" fmla="*/ 15988 w 135598"/>
                <a:gd name="csY56" fmla="*/ 6116 h 122215"/>
                <a:gd name="csX57" fmla="*/ 15207 w 135598"/>
                <a:gd name="csY57" fmla="*/ 11278 h 122215"/>
                <a:gd name="csX58" fmla="*/ 11854 w 135598"/>
                <a:gd name="csY58" fmla="*/ 15298 h 122215"/>
                <a:gd name="csX59" fmla="*/ 10654 w 135598"/>
                <a:gd name="csY59" fmla="*/ 19984 h 122215"/>
                <a:gd name="csX60" fmla="*/ 10254 w 135598"/>
                <a:gd name="csY60" fmla="*/ 25451 h 122215"/>
                <a:gd name="csX61" fmla="*/ 8530 w 135598"/>
                <a:gd name="csY61" fmla="*/ 30471 h 122215"/>
                <a:gd name="csX62" fmla="*/ 11368 w 135598"/>
                <a:gd name="csY62" fmla="*/ 34367 h 122215"/>
                <a:gd name="csX63" fmla="*/ 12016 w 135598"/>
                <a:gd name="csY63" fmla="*/ 39444 h 122215"/>
                <a:gd name="csX64" fmla="*/ 10082 w 135598"/>
                <a:gd name="csY64" fmla="*/ 44006 h 122215"/>
                <a:gd name="csX65" fmla="*/ 9978 w 135598"/>
                <a:gd name="csY65" fmla="*/ 49397 h 122215"/>
                <a:gd name="csX66" fmla="*/ 6749 w 135598"/>
                <a:gd name="csY66" fmla="*/ 53198 h 122215"/>
                <a:gd name="csX67" fmla="*/ 4978 w 135598"/>
                <a:gd name="csY67" fmla="*/ 57998 h 122215"/>
                <a:gd name="csX68" fmla="*/ 700 w 135598"/>
                <a:gd name="csY68" fmla="*/ 60741 h 122215"/>
                <a:gd name="csX69" fmla="*/ 167 w 135598"/>
                <a:gd name="csY69" fmla="*/ 65913 h 122215"/>
                <a:gd name="csX70" fmla="*/ 5 w 135598"/>
                <a:gd name="csY70" fmla="*/ 71209 h 122215"/>
                <a:gd name="csX71" fmla="*/ -471 w 135598"/>
                <a:gd name="csY71" fmla="*/ 76010 h 122215"/>
                <a:gd name="csX72" fmla="*/ 843 w 135598"/>
                <a:gd name="csY72" fmla="*/ 80830 h 122215"/>
                <a:gd name="csX73" fmla="*/ 253 w 135598"/>
                <a:gd name="csY73" fmla="*/ 85840 h 122215"/>
                <a:gd name="csX74" fmla="*/ 757 w 135598"/>
                <a:gd name="csY74" fmla="*/ 91078 h 122215"/>
                <a:gd name="csX75" fmla="*/ 6873 w 135598"/>
                <a:gd name="csY75" fmla="*/ 94822 h 122215"/>
                <a:gd name="csX76" fmla="*/ 12416 w 135598"/>
                <a:gd name="csY76" fmla="*/ 94355 h 122215"/>
                <a:gd name="csX77" fmla="*/ 18627 w 135598"/>
                <a:gd name="csY77" fmla="*/ 95222 h 122215"/>
                <a:gd name="csX78" fmla="*/ 24208 w 135598"/>
                <a:gd name="csY78" fmla="*/ 99346 h 122215"/>
                <a:gd name="csX79" fmla="*/ 27818 w 135598"/>
                <a:gd name="csY79" fmla="*/ 104756 h 122215"/>
                <a:gd name="csX80" fmla="*/ 30018 w 135598"/>
                <a:gd name="csY80" fmla="*/ 109252 h 122215"/>
                <a:gd name="csX81" fmla="*/ 31761 w 135598"/>
                <a:gd name="csY81" fmla="*/ 114862 h 122215"/>
                <a:gd name="csX82" fmla="*/ 34209 w 135598"/>
                <a:gd name="csY82" fmla="*/ 118958 h 122215"/>
                <a:gd name="csX83" fmla="*/ 38591 w 135598"/>
                <a:gd name="csY83" fmla="*/ 122064 h 1222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Lst>
              <a:rect l="l" t="t" r="r" b="b"/>
              <a:pathLst>
                <a:path w="135598" h="122215">
                  <a:moveTo>
                    <a:pt x="38591" y="122064"/>
                  </a:moveTo>
                  <a:lnTo>
                    <a:pt x="44611" y="121225"/>
                  </a:lnTo>
                  <a:lnTo>
                    <a:pt x="49440" y="119939"/>
                  </a:lnTo>
                  <a:lnTo>
                    <a:pt x="55602" y="119758"/>
                  </a:lnTo>
                  <a:lnTo>
                    <a:pt x="63737" y="118672"/>
                  </a:lnTo>
                  <a:lnTo>
                    <a:pt x="67261" y="115253"/>
                  </a:lnTo>
                  <a:lnTo>
                    <a:pt x="69833" y="110386"/>
                  </a:lnTo>
                  <a:lnTo>
                    <a:pt x="70928" y="105309"/>
                  </a:lnTo>
                  <a:lnTo>
                    <a:pt x="72452" y="99956"/>
                  </a:lnTo>
                  <a:lnTo>
                    <a:pt x="75605" y="96289"/>
                  </a:lnTo>
                  <a:lnTo>
                    <a:pt x="79863" y="93422"/>
                  </a:lnTo>
                  <a:lnTo>
                    <a:pt x="83149" y="88488"/>
                  </a:lnTo>
                  <a:lnTo>
                    <a:pt x="88474" y="88259"/>
                  </a:lnTo>
                  <a:lnTo>
                    <a:pt x="93217" y="89793"/>
                  </a:lnTo>
                  <a:lnTo>
                    <a:pt x="96550" y="93574"/>
                  </a:lnTo>
                  <a:lnTo>
                    <a:pt x="100941" y="91469"/>
                  </a:lnTo>
                  <a:lnTo>
                    <a:pt x="103027" y="86545"/>
                  </a:lnTo>
                  <a:lnTo>
                    <a:pt x="105171" y="82154"/>
                  </a:lnTo>
                  <a:lnTo>
                    <a:pt x="106657" y="77277"/>
                  </a:lnTo>
                  <a:lnTo>
                    <a:pt x="108847" y="72152"/>
                  </a:lnTo>
                  <a:lnTo>
                    <a:pt x="111162" y="67542"/>
                  </a:lnTo>
                  <a:lnTo>
                    <a:pt x="114943" y="64351"/>
                  </a:lnTo>
                  <a:lnTo>
                    <a:pt x="116039" y="59179"/>
                  </a:lnTo>
                  <a:lnTo>
                    <a:pt x="119601" y="54512"/>
                  </a:lnTo>
                  <a:lnTo>
                    <a:pt x="120382" y="49645"/>
                  </a:lnTo>
                  <a:lnTo>
                    <a:pt x="122716" y="45082"/>
                  </a:lnTo>
                  <a:lnTo>
                    <a:pt x="123754" y="39929"/>
                  </a:lnTo>
                  <a:lnTo>
                    <a:pt x="126278" y="35253"/>
                  </a:lnTo>
                  <a:lnTo>
                    <a:pt x="130545" y="32967"/>
                  </a:lnTo>
                  <a:lnTo>
                    <a:pt x="134641" y="29957"/>
                  </a:lnTo>
                  <a:lnTo>
                    <a:pt x="135127" y="24956"/>
                  </a:lnTo>
                  <a:lnTo>
                    <a:pt x="134527" y="19955"/>
                  </a:lnTo>
                  <a:lnTo>
                    <a:pt x="130136" y="18060"/>
                  </a:lnTo>
                  <a:lnTo>
                    <a:pt x="128983" y="9449"/>
                  </a:lnTo>
                  <a:lnTo>
                    <a:pt x="123763" y="1458"/>
                  </a:lnTo>
                  <a:lnTo>
                    <a:pt x="119163" y="2991"/>
                  </a:lnTo>
                  <a:lnTo>
                    <a:pt x="114496" y="5068"/>
                  </a:lnTo>
                  <a:lnTo>
                    <a:pt x="111143" y="8554"/>
                  </a:lnTo>
                  <a:lnTo>
                    <a:pt x="105732" y="8706"/>
                  </a:lnTo>
                  <a:lnTo>
                    <a:pt x="99122" y="5649"/>
                  </a:lnTo>
                  <a:lnTo>
                    <a:pt x="93255" y="5801"/>
                  </a:lnTo>
                  <a:lnTo>
                    <a:pt x="87845" y="6839"/>
                  </a:lnTo>
                  <a:lnTo>
                    <a:pt x="82701" y="8182"/>
                  </a:lnTo>
                  <a:lnTo>
                    <a:pt x="78739" y="12964"/>
                  </a:lnTo>
                  <a:lnTo>
                    <a:pt x="73519" y="12726"/>
                  </a:lnTo>
                  <a:lnTo>
                    <a:pt x="67861" y="11545"/>
                  </a:lnTo>
                  <a:lnTo>
                    <a:pt x="62680" y="7773"/>
                  </a:lnTo>
                  <a:lnTo>
                    <a:pt x="57736" y="6135"/>
                  </a:lnTo>
                  <a:lnTo>
                    <a:pt x="53488" y="9040"/>
                  </a:lnTo>
                  <a:lnTo>
                    <a:pt x="47840" y="10469"/>
                  </a:lnTo>
                  <a:lnTo>
                    <a:pt x="45030" y="6173"/>
                  </a:lnTo>
                  <a:lnTo>
                    <a:pt x="40239" y="1867"/>
                  </a:lnTo>
                  <a:lnTo>
                    <a:pt x="35172" y="782"/>
                  </a:lnTo>
                  <a:lnTo>
                    <a:pt x="29704" y="-152"/>
                  </a:lnTo>
                  <a:lnTo>
                    <a:pt x="24294" y="534"/>
                  </a:lnTo>
                  <a:lnTo>
                    <a:pt x="19665" y="1801"/>
                  </a:lnTo>
                  <a:lnTo>
                    <a:pt x="15988" y="6116"/>
                  </a:lnTo>
                  <a:lnTo>
                    <a:pt x="15207" y="11278"/>
                  </a:lnTo>
                  <a:lnTo>
                    <a:pt x="11854" y="15298"/>
                  </a:lnTo>
                  <a:lnTo>
                    <a:pt x="10654" y="19984"/>
                  </a:lnTo>
                  <a:lnTo>
                    <a:pt x="10254" y="25451"/>
                  </a:lnTo>
                  <a:lnTo>
                    <a:pt x="8530" y="30471"/>
                  </a:lnTo>
                  <a:lnTo>
                    <a:pt x="11368" y="34367"/>
                  </a:lnTo>
                  <a:lnTo>
                    <a:pt x="12016" y="39444"/>
                  </a:lnTo>
                  <a:lnTo>
                    <a:pt x="10082" y="44006"/>
                  </a:lnTo>
                  <a:lnTo>
                    <a:pt x="9978" y="49397"/>
                  </a:lnTo>
                  <a:lnTo>
                    <a:pt x="6749" y="53198"/>
                  </a:lnTo>
                  <a:lnTo>
                    <a:pt x="4978" y="57998"/>
                  </a:lnTo>
                  <a:lnTo>
                    <a:pt x="700" y="60741"/>
                  </a:lnTo>
                  <a:lnTo>
                    <a:pt x="167" y="65913"/>
                  </a:lnTo>
                  <a:lnTo>
                    <a:pt x="5" y="71209"/>
                  </a:lnTo>
                  <a:lnTo>
                    <a:pt x="-471" y="76010"/>
                  </a:lnTo>
                  <a:lnTo>
                    <a:pt x="843" y="80830"/>
                  </a:lnTo>
                  <a:lnTo>
                    <a:pt x="253" y="85840"/>
                  </a:lnTo>
                  <a:lnTo>
                    <a:pt x="757" y="91078"/>
                  </a:lnTo>
                  <a:lnTo>
                    <a:pt x="6873" y="94822"/>
                  </a:lnTo>
                  <a:lnTo>
                    <a:pt x="12416" y="94355"/>
                  </a:lnTo>
                  <a:lnTo>
                    <a:pt x="18627" y="95222"/>
                  </a:lnTo>
                  <a:lnTo>
                    <a:pt x="24208" y="99346"/>
                  </a:lnTo>
                  <a:lnTo>
                    <a:pt x="27818" y="104756"/>
                  </a:lnTo>
                  <a:lnTo>
                    <a:pt x="30018" y="109252"/>
                  </a:lnTo>
                  <a:lnTo>
                    <a:pt x="31761" y="114862"/>
                  </a:lnTo>
                  <a:lnTo>
                    <a:pt x="34209" y="118958"/>
                  </a:lnTo>
                  <a:lnTo>
                    <a:pt x="38591" y="122064"/>
                  </a:lnTo>
                  <a:close/>
                </a:path>
              </a:pathLst>
            </a:custGeom>
            <a:solidFill>
              <a:srgbClr val="E0E0E0"/>
            </a:solidFill>
            <a:ln w="3175" cap="flat">
              <a:solidFill>
                <a:srgbClr val="FFFFFF"/>
              </a:solidFill>
              <a:prstDash val="solid"/>
              <a:miter/>
            </a:ln>
          </p:spPr>
          <p:txBody>
            <a:bodyPr/>
            <a:lstStyle/>
            <a:p>
              <a:endParaRPr lang="en-US"/>
            </a:p>
          </p:txBody>
        </p:sp>
        <p:sp>
          <p:nvSpPr>
            <p:cNvPr id="96" name="Freeform: Shape 95">
              <a:extLst>
                <a:ext uri="{FF2B5EF4-FFF2-40B4-BE49-F238E27FC236}">
                  <a16:creationId xmlns:a16="http://schemas.microsoft.com/office/drawing/2014/main" id="{4C07B81E-2C3F-37D4-1769-506EB17E3B27}"/>
                </a:ext>
              </a:extLst>
            </p:cNvPr>
            <p:cNvSpPr/>
            <p:nvPr/>
          </p:nvSpPr>
          <p:spPr>
            <a:xfrm>
              <a:off x="6663753" y="2308527"/>
              <a:ext cx="36271" cy="33022"/>
            </a:xfrm>
            <a:custGeom>
              <a:avLst/>
              <a:gdLst>
                <a:gd name="csX0" fmla="*/ 4148 w 36271"/>
                <a:gd name="csY0" fmla="*/ 27318 h 33022"/>
                <a:gd name="csX1" fmla="*/ -471 w 36271"/>
                <a:gd name="csY1" fmla="*/ 25080 h 33022"/>
                <a:gd name="csX2" fmla="*/ 3835 w 36271"/>
                <a:gd name="csY2" fmla="*/ 27242 h 33022"/>
                <a:gd name="csX3" fmla="*/ 24047 w 36271"/>
                <a:gd name="csY3" fmla="*/ 32871 h 33022"/>
                <a:gd name="csX4" fmla="*/ 25694 w 36271"/>
                <a:gd name="csY4" fmla="*/ 28337 h 33022"/>
                <a:gd name="csX5" fmla="*/ 26885 w 36271"/>
                <a:gd name="csY5" fmla="*/ 23651 h 33022"/>
                <a:gd name="csX6" fmla="*/ 24123 w 36271"/>
                <a:gd name="csY6" fmla="*/ 19717 h 33022"/>
                <a:gd name="csX7" fmla="*/ 28933 w 36271"/>
                <a:gd name="csY7" fmla="*/ 19308 h 33022"/>
                <a:gd name="csX8" fmla="*/ 32838 w 36271"/>
                <a:gd name="csY8" fmla="*/ 16107 h 33022"/>
                <a:gd name="csX9" fmla="*/ 31143 w 36271"/>
                <a:gd name="csY9" fmla="*/ 11659 h 33022"/>
                <a:gd name="csX10" fmla="*/ 34609 w 36271"/>
                <a:gd name="csY10" fmla="*/ 7668 h 33022"/>
                <a:gd name="csX11" fmla="*/ 35800 w 36271"/>
                <a:gd name="csY11" fmla="*/ 3058 h 33022"/>
                <a:gd name="csX12" fmla="*/ 32057 w 36271"/>
                <a:gd name="csY12" fmla="*/ -152 h 33022"/>
                <a:gd name="csX13" fmla="*/ 27190 w 36271"/>
                <a:gd name="csY13" fmla="*/ 362 h 33022"/>
                <a:gd name="csX14" fmla="*/ 22342 w 36271"/>
                <a:gd name="csY14" fmla="*/ 867 h 33022"/>
                <a:gd name="csX15" fmla="*/ 18303 w 36271"/>
                <a:gd name="csY15" fmla="*/ 3458 h 33022"/>
                <a:gd name="csX16" fmla="*/ 14074 w 36271"/>
                <a:gd name="csY16" fmla="*/ 6268 h 33022"/>
                <a:gd name="csX17" fmla="*/ 10778 w 36271"/>
                <a:gd name="csY17" fmla="*/ 10097 h 33022"/>
                <a:gd name="csX18" fmla="*/ 8654 w 36271"/>
                <a:gd name="csY18" fmla="*/ 15174 h 33022"/>
                <a:gd name="csX19" fmla="*/ 4844 w 36271"/>
                <a:gd name="csY19" fmla="*/ 18641 h 33022"/>
                <a:gd name="csX20" fmla="*/ 1929 w 36271"/>
                <a:gd name="csY20" fmla="*/ 22508 h 33022"/>
                <a:gd name="csX21" fmla="*/ 6187 w 36271"/>
                <a:gd name="csY21" fmla="*/ 24956 h 33022"/>
                <a:gd name="csX22" fmla="*/ 11454 w 36271"/>
                <a:gd name="csY22" fmla="*/ 24680 h 33022"/>
                <a:gd name="csX23" fmla="*/ 16236 w 36271"/>
                <a:gd name="csY23" fmla="*/ 25546 h 33022"/>
                <a:gd name="csX24" fmla="*/ 20799 w 36271"/>
                <a:gd name="csY24" fmla="*/ 27223 h 33022"/>
                <a:gd name="csX25" fmla="*/ 22018 w 36271"/>
                <a:gd name="csY25" fmla="*/ 32166 h 3302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Lst>
              <a:rect l="l" t="t" r="r" b="b"/>
              <a:pathLst>
                <a:path w="36271" h="33022">
                  <a:moveTo>
                    <a:pt x="4148" y="27318"/>
                  </a:moveTo>
                  <a:lnTo>
                    <a:pt x="-471" y="25080"/>
                  </a:lnTo>
                  <a:lnTo>
                    <a:pt x="3835" y="27242"/>
                  </a:lnTo>
                  <a:close/>
                  <a:moveTo>
                    <a:pt x="24047" y="32871"/>
                  </a:moveTo>
                  <a:lnTo>
                    <a:pt x="25694" y="28337"/>
                  </a:lnTo>
                  <a:lnTo>
                    <a:pt x="26885" y="23651"/>
                  </a:lnTo>
                  <a:lnTo>
                    <a:pt x="24123" y="19717"/>
                  </a:lnTo>
                  <a:lnTo>
                    <a:pt x="28933" y="19308"/>
                  </a:lnTo>
                  <a:lnTo>
                    <a:pt x="32838" y="16107"/>
                  </a:lnTo>
                  <a:lnTo>
                    <a:pt x="31143" y="11659"/>
                  </a:lnTo>
                  <a:lnTo>
                    <a:pt x="34609" y="7668"/>
                  </a:lnTo>
                  <a:lnTo>
                    <a:pt x="35800" y="3058"/>
                  </a:lnTo>
                  <a:lnTo>
                    <a:pt x="32057" y="-152"/>
                  </a:lnTo>
                  <a:lnTo>
                    <a:pt x="27190" y="362"/>
                  </a:lnTo>
                  <a:lnTo>
                    <a:pt x="22342" y="867"/>
                  </a:lnTo>
                  <a:lnTo>
                    <a:pt x="18303" y="3458"/>
                  </a:lnTo>
                  <a:lnTo>
                    <a:pt x="14074" y="6268"/>
                  </a:lnTo>
                  <a:lnTo>
                    <a:pt x="10778" y="10097"/>
                  </a:lnTo>
                  <a:lnTo>
                    <a:pt x="8654" y="15174"/>
                  </a:lnTo>
                  <a:lnTo>
                    <a:pt x="4844" y="18641"/>
                  </a:lnTo>
                  <a:lnTo>
                    <a:pt x="1929" y="22508"/>
                  </a:lnTo>
                  <a:lnTo>
                    <a:pt x="6187" y="24956"/>
                  </a:lnTo>
                  <a:lnTo>
                    <a:pt x="11454" y="24680"/>
                  </a:lnTo>
                  <a:lnTo>
                    <a:pt x="16236" y="25546"/>
                  </a:lnTo>
                  <a:lnTo>
                    <a:pt x="20799" y="27223"/>
                  </a:lnTo>
                  <a:lnTo>
                    <a:pt x="22018" y="32166"/>
                  </a:lnTo>
                  <a:close/>
                </a:path>
              </a:pathLst>
            </a:custGeom>
            <a:solidFill>
              <a:srgbClr val="E0E0E0"/>
            </a:solidFill>
            <a:ln w="3175" cap="flat">
              <a:solidFill>
                <a:srgbClr val="FFFFFF"/>
              </a:solidFill>
              <a:prstDash val="solid"/>
              <a:miter/>
            </a:ln>
          </p:spPr>
          <p:txBody>
            <a:bodyPr/>
            <a:lstStyle/>
            <a:p>
              <a:endParaRPr lang="en-US"/>
            </a:p>
          </p:txBody>
        </p:sp>
        <p:sp>
          <p:nvSpPr>
            <p:cNvPr id="97" name="Freeform: Shape 96">
              <a:extLst>
                <a:ext uri="{FF2B5EF4-FFF2-40B4-BE49-F238E27FC236}">
                  <a16:creationId xmlns:a16="http://schemas.microsoft.com/office/drawing/2014/main" id="{5154EBB6-3524-64C5-DD93-A9F07986A668}"/>
                </a:ext>
              </a:extLst>
            </p:cNvPr>
            <p:cNvSpPr/>
            <p:nvPr/>
          </p:nvSpPr>
          <p:spPr>
            <a:xfrm>
              <a:off x="6674726" y="2105845"/>
              <a:ext cx="210283" cy="148075"/>
            </a:xfrm>
            <a:custGeom>
              <a:avLst/>
              <a:gdLst>
                <a:gd name="csX0" fmla="*/ 68414 w 210283"/>
                <a:gd name="csY0" fmla="*/ 33262 h 148075"/>
                <a:gd name="csX1" fmla="*/ 73186 w 210283"/>
                <a:gd name="csY1" fmla="*/ 31376 h 148075"/>
                <a:gd name="csX2" fmla="*/ 68432 w 210283"/>
                <a:gd name="csY2" fmla="*/ 31005 h 148075"/>
                <a:gd name="csX3" fmla="*/ 83854 w 210283"/>
                <a:gd name="csY3" fmla="*/ 24308 h 148075"/>
                <a:gd name="csX4" fmla="*/ 87892 w 210283"/>
                <a:gd name="csY4" fmla="*/ 21498 h 148075"/>
                <a:gd name="csX5" fmla="*/ 83234 w 210283"/>
                <a:gd name="csY5" fmla="*/ 23194 h 148075"/>
                <a:gd name="csX6" fmla="*/ 74309 w 210283"/>
                <a:gd name="csY6" fmla="*/ 32043 h 148075"/>
                <a:gd name="csX7" fmla="*/ 78939 w 210283"/>
                <a:gd name="csY7" fmla="*/ 30280 h 148075"/>
                <a:gd name="csX8" fmla="*/ 74243 w 210283"/>
                <a:gd name="csY8" fmla="*/ 31290 h 148075"/>
                <a:gd name="csX9" fmla="*/ 80672 w 210283"/>
                <a:gd name="csY9" fmla="*/ 27528 h 148075"/>
                <a:gd name="csX10" fmla="*/ 80929 w 210283"/>
                <a:gd name="csY10" fmla="*/ 22670 h 148075"/>
                <a:gd name="csX11" fmla="*/ 76814 w 210283"/>
                <a:gd name="csY11" fmla="*/ 25108 h 148075"/>
                <a:gd name="csX12" fmla="*/ 80977 w 210283"/>
                <a:gd name="csY12" fmla="*/ 30604 h 148075"/>
                <a:gd name="csX13" fmla="*/ 85235 w 210283"/>
                <a:gd name="csY13" fmla="*/ 28461 h 148075"/>
                <a:gd name="csX14" fmla="*/ 90111 w 210283"/>
                <a:gd name="csY14" fmla="*/ 28052 h 148075"/>
                <a:gd name="csX15" fmla="*/ 87521 w 210283"/>
                <a:gd name="csY15" fmla="*/ 23956 h 148075"/>
                <a:gd name="csX16" fmla="*/ 83816 w 210283"/>
                <a:gd name="csY16" fmla="*/ 27013 h 148075"/>
                <a:gd name="csX17" fmla="*/ 80462 w 210283"/>
                <a:gd name="csY17" fmla="*/ 30480 h 148075"/>
                <a:gd name="csX18" fmla="*/ 143461 w 210283"/>
                <a:gd name="csY18" fmla="*/ 9506 h 148075"/>
                <a:gd name="csX19" fmla="*/ 138670 w 210283"/>
                <a:gd name="csY19" fmla="*/ 8240 h 148075"/>
                <a:gd name="csX20" fmla="*/ 143461 w 210283"/>
                <a:gd name="csY20" fmla="*/ 9506 h 148075"/>
                <a:gd name="csX21" fmla="*/ 105513 w 210283"/>
                <a:gd name="csY21" fmla="*/ 17231 h 148075"/>
                <a:gd name="csX22" fmla="*/ 110400 w 210283"/>
                <a:gd name="csY22" fmla="*/ 16279 h 148075"/>
                <a:gd name="csX23" fmla="*/ 105828 w 210283"/>
                <a:gd name="csY23" fmla="*/ 14421 h 148075"/>
                <a:gd name="csX24" fmla="*/ 96655 w 210283"/>
                <a:gd name="csY24" fmla="*/ 22841 h 148075"/>
                <a:gd name="csX25" fmla="*/ 101208 w 210283"/>
                <a:gd name="csY25" fmla="*/ 21318 h 148075"/>
                <a:gd name="csX26" fmla="*/ 104380 w 210283"/>
                <a:gd name="csY26" fmla="*/ 17565 h 148075"/>
                <a:gd name="csX27" fmla="*/ 99503 w 210283"/>
                <a:gd name="csY27" fmla="*/ 16336 h 148075"/>
                <a:gd name="csX28" fmla="*/ 95217 w 210283"/>
                <a:gd name="csY28" fmla="*/ 18603 h 148075"/>
                <a:gd name="csX29" fmla="*/ 112381 w 210283"/>
                <a:gd name="csY29" fmla="*/ 14298 h 148075"/>
                <a:gd name="csX30" fmla="*/ 116743 w 210283"/>
                <a:gd name="csY30" fmla="*/ 12211 h 148075"/>
                <a:gd name="csX31" fmla="*/ 111819 w 210283"/>
                <a:gd name="csY31" fmla="*/ 11135 h 148075"/>
                <a:gd name="csX32" fmla="*/ 135917 w 210283"/>
                <a:gd name="csY32" fmla="*/ 7097 h 148075"/>
                <a:gd name="csX33" fmla="*/ 140889 w 210283"/>
                <a:gd name="csY33" fmla="*/ 6335 h 148075"/>
                <a:gd name="csX34" fmla="*/ 145252 w 210283"/>
                <a:gd name="csY34" fmla="*/ 4420 h 148075"/>
                <a:gd name="csX35" fmla="*/ 139889 w 210283"/>
                <a:gd name="csY35" fmla="*/ 4172 h 148075"/>
                <a:gd name="csX36" fmla="*/ 134403 w 210283"/>
                <a:gd name="csY36" fmla="*/ 5249 h 148075"/>
                <a:gd name="csX37" fmla="*/ 162682 w 210283"/>
                <a:gd name="csY37" fmla="*/ 2334 h 148075"/>
                <a:gd name="csX38" fmla="*/ 167445 w 210283"/>
                <a:gd name="csY38" fmla="*/ 1544 h 148075"/>
                <a:gd name="csX39" fmla="*/ 162845 w 210283"/>
                <a:gd name="csY39" fmla="*/ -152 h 148075"/>
                <a:gd name="csX40" fmla="*/ 30199 w 210283"/>
                <a:gd name="csY40" fmla="*/ 84849 h 148075"/>
                <a:gd name="csX41" fmla="*/ 35457 w 210283"/>
                <a:gd name="csY41" fmla="*/ 83649 h 148075"/>
                <a:gd name="csX42" fmla="*/ 30608 w 210283"/>
                <a:gd name="csY42" fmla="*/ 82716 h 148075"/>
                <a:gd name="csX43" fmla="*/ 24751 w 210283"/>
                <a:gd name="csY43" fmla="*/ 147924 h 148075"/>
                <a:gd name="csX44" fmla="*/ 29532 w 210283"/>
                <a:gd name="csY44" fmla="*/ 146257 h 148075"/>
                <a:gd name="csX45" fmla="*/ 34076 w 210283"/>
                <a:gd name="csY45" fmla="*/ 144752 h 148075"/>
                <a:gd name="csX46" fmla="*/ 37905 w 210283"/>
                <a:gd name="csY46" fmla="*/ 141390 h 148075"/>
                <a:gd name="csX47" fmla="*/ 41725 w 210283"/>
                <a:gd name="csY47" fmla="*/ 138456 h 148075"/>
                <a:gd name="csX48" fmla="*/ 45134 w 210283"/>
                <a:gd name="csY48" fmla="*/ 135017 h 148075"/>
                <a:gd name="csX49" fmla="*/ 49897 w 210283"/>
                <a:gd name="csY49" fmla="*/ 135417 h 148075"/>
                <a:gd name="csX50" fmla="*/ 50688 w 210283"/>
                <a:gd name="csY50" fmla="*/ 130703 h 148075"/>
                <a:gd name="csX51" fmla="*/ 51059 w 210283"/>
                <a:gd name="csY51" fmla="*/ 125854 h 148075"/>
                <a:gd name="csX52" fmla="*/ 53030 w 210283"/>
                <a:gd name="csY52" fmla="*/ 130331 h 148075"/>
                <a:gd name="csX53" fmla="*/ 55631 w 210283"/>
                <a:gd name="csY53" fmla="*/ 134436 h 148075"/>
                <a:gd name="csX54" fmla="*/ 60632 w 210283"/>
                <a:gd name="csY54" fmla="*/ 136075 h 148075"/>
                <a:gd name="csX55" fmla="*/ 63527 w 210283"/>
                <a:gd name="csY55" fmla="*/ 131979 h 148075"/>
                <a:gd name="csX56" fmla="*/ 64089 w 210283"/>
                <a:gd name="csY56" fmla="*/ 126635 h 148075"/>
                <a:gd name="csX57" fmla="*/ 68166 w 210283"/>
                <a:gd name="csY57" fmla="*/ 124006 h 148075"/>
                <a:gd name="csX58" fmla="*/ 69538 w 210283"/>
                <a:gd name="csY58" fmla="*/ 118301 h 148075"/>
                <a:gd name="csX59" fmla="*/ 66689 w 210283"/>
                <a:gd name="csY59" fmla="*/ 114405 h 148075"/>
                <a:gd name="csX60" fmla="*/ 70433 w 210283"/>
                <a:gd name="csY60" fmla="*/ 110443 h 148075"/>
                <a:gd name="csX61" fmla="*/ 68013 w 210283"/>
                <a:gd name="csY61" fmla="*/ 106176 h 148075"/>
                <a:gd name="csX62" fmla="*/ 64213 w 210283"/>
                <a:gd name="csY62" fmla="*/ 102661 h 148075"/>
                <a:gd name="csX63" fmla="*/ 62270 w 210283"/>
                <a:gd name="csY63" fmla="*/ 94203 h 148075"/>
                <a:gd name="csX64" fmla="*/ 60841 w 210283"/>
                <a:gd name="csY64" fmla="*/ 86659 h 148075"/>
                <a:gd name="csX65" fmla="*/ 63280 w 210283"/>
                <a:gd name="csY65" fmla="*/ 82030 h 148075"/>
                <a:gd name="csX66" fmla="*/ 68366 w 210283"/>
                <a:gd name="csY66" fmla="*/ 77601 h 148075"/>
                <a:gd name="csX67" fmla="*/ 75310 w 210283"/>
                <a:gd name="csY67" fmla="*/ 77734 h 148075"/>
                <a:gd name="csX68" fmla="*/ 78291 w 210283"/>
                <a:gd name="csY68" fmla="*/ 72953 h 148075"/>
                <a:gd name="csX69" fmla="*/ 77777 w 210283"/>
                <a:gd name="csY69" fmla="*/ 67028 h 148075"/>
                <a:gd name="csX70" fmla="*/ 80482 w 210283"/>
                <a:gd name="csY70" fmla="*/ 62685 h 148075"/>
                <a:gd name="csX71" fmla="*/ 80948 w 210283"/>
                <a:gd name="csY71" fmla="*/ 57884 h 148075"/>
                <a:gd name="csX72" fmla="*/ 83997 w 210283"/>
                <a:gd name="csY72" fmla="*/ 54141 h 148075"/>
                <a:gd name="csX73" fmla="*/ 88388 w 210283"/>
                <a:gd name="csY73" fmla="*/ 49302 h 148075"/>
                <a:gd name="csX74" fmla="*/ 92683 w 210283"/>
                <a:gd name="csY74" fmla="*/ 45044 h 148075"/>
                <a:gd name="csX75" fmla="*/ 91112 w 210283"/>
                <a:gd name="csY75" fmla="*/ 40082 h 148075"/>
                <a:gd name="csX76" fmla="*/ 95084 w 210283"/>
                <a:gd name="csY76" fmla="*/ 36872 h 148075"/>
                <a:gd name="csX77" fmla="*/ 99360 w 210283"/>
                <a:gd name="csY77" fmla="*/ 33338 h 148075"/>
                <a:gd name="csX78" fmla="*/ 105552 w 210283"/>
                <a:gd name="csY78" fmla="*/ 34224 h 148075"/>
                <a:gd name="csX79" fmla="*/ 106495 w 210283"/>
                <a:gd name="csY79" fmla="*/ 29442 h 148075"/>
                <a:gd name="csX80" fmla="*/ 113695 w 210283"/>
                <a:gd name="csY80" fmla="*/ 28223 h 148075"/>
                <a:gd name="csX81" fmla="*/ 121849 w 210283"/>
                <a:gd name="csY81" fmla="*/ 29985 h 148075"/>
                <a:gd name="csX82" fmla="*/ 124468 w 210283"/>
                <a:gd name="csY82" fmla="*/ 25089 h 148075"/>
                <a:gd name="csX83" fmla="*/ 130031 w 210283"/>
                <a:gd name="csY83" fmla="*/ 22527 h 148075"/>
                <a:gd name="csX84" fmla="*/ 134279 w 210283"/>
                <a:gd name="csY84" fmla="*/ 19889 h 148075"/>
                <a:gd name="csX85" fmla="*/ 139498 w 210283"/>
                <a:gd name="csY85" fmla="*/ 23404 h 148075"/>
                <a:gd name="csX86" fmla="*/ 145280 w 210283"/>
                <a:gd name="csY86" fmla="*/ 26347 h 148075"/>
                <a:gd name="csX87" fmla="*/ 150615 w 210283"/>
                <a:gd name="csY87" fmla="*/ 26299 h 148075"/>
                <a:gd name="csX88" fmla="*/ 155719 w 210283"/>
                <a:gd name="csY88" fmla="*/ 25337 h 148075"/>
                <a:gd name="csX89" fmla="*/ 160397 w 210283"/>
                <a:gd name="csY89" fmla="*/ 26413 h 148075"/>
                <a:gd name="csX90" fmla="*/ 165226 w 210283"/>
                <a:gd name="csY90" fmla="*/ 24861 h 148075"/>
                <a:gd name="csX91" fmla="*/ 168750 w 210283"/>
                <a:gd name="csY91" fmla="*/ 21337 h 148075"/>
                <a:gd name="csX92" fmla="*/ 169559 w 210283"/>
                <a:gd name="csY92" fmla="*/ 16222 h 148075"/>
                <a:gd name="csX93" fmla="*/ 172788 w 210283"/>
                <a:gd name="csY93" fmla="*/ 12612 h 148075"/>
                <a:gd name="csX94" fmla="*/ 178008 w 210283"/>
                <a:gd name="csY94" fmla="*/ 12869 h 148075"/>
                <a:gd name="csX95" fmla="*/ 182514 w 210283"/>
                <a:gd name="csY95" fmla="*/ 11173 h 148075"/>
                <a:gd name="csX96" fmla="*/ 188419 w 210283"/>
                <a:gd name="csY96" fmla="*/ 13269 h 148075"/>
                <a:gd name="csX97" fmla="*/ 195429 w 210283"/>
                <a:gd name="csY97" fmla="*/ 15298 h 148075"/>
                <a:gd name="csX98" fmla="*/ 194210 w 210283"/>
                <a:gd name="csY98" fmla="*/ 20460 h 148075"/>
                <a:gd name="csX99" fmla="*/ 199687 w 210283"/>
                <a:gd name="csY99" fmla="*/ 19327 h 148075"/>
                <a:gd name="csX100" fmla="*/ 204087 w 210283"/>
                <a:gd name="csY100" fmla="*/ 17307 h 148075"/>
                <a:gd name="csX101" fmla="*/ 209812 w 210283"/>
                <a:gd name="csY101" fmla="*/ 17127 h 148075"/>
                <a:gd name="csX102" fmla="*/ 205764 w 210283"/>
                <a:gd name="csY102" fmla="*/ 13993 h 148075"/>
                <a:gd name="csX103" fmla="*/ 200582 w 210283"/>
                <a:gd name="csY103" fmla="*/ 14726 h 148075"/>
                <a:gd name="csX104" fmla="*/ 196068 w 210283"/>
                <a:gd name="csY104" fmla="*/ 11773 h 148075"/>
                <a:gd name="csX105" fmla="*/ 190962 w 210283"/>
                <a:gd name="csY105" fmla="*/ 11002 h 148075"/>
                <a:gd name="csX106" fmla="*/ 195915 w 210283"/>
                <a:gd name="csY106" fmla="*/ 10888 h 148075"/>
                <a:gd name="csX107" fmla="*/ 201535 w 210283"/>
                <a:gd name="csY107" fmla="*/ 11259 h 148075"/>
                <a:gd name="csX108" fmla="*/ 206793 w 210283"/>
                <a:gd name="csY108" fmla="*/ 9421 h 148075"/>
                <a:gd name="csX109" fmla="*/ 202888 w 210283"/>
                <a:gd name="csY109" fmla="*/ 6296 h 148075"/>
                <a:gd name="csX110" fmla="*/ 197220 w 210283"/>
                <a:gd name="csY110" fmla="*/ 5544 h 148075"/>
                <a:gd name="csX111" fmla="*/ 192858 w 210283"/>
                <a:gd name="csY111" fmla="*/ 3153 h 148075"/>
                <a:gd name="csX112" fmla="*/ 187952 w 210283"/>
                <a:gd name="csY112" fmla="*/ 4011 h 148075"/>
                <a:gd name="csX113" fmla="*/ 184494 w 210283"/>
                <a:gd name="csY113" fmla="*/ 7316 h 148075"/>
                <a:gd name="csX114" fmla="*/ 180923 w 210283"/>
                <a:gd name="csY114" fmla="*/ 3763 h 148075"/>
                <a:gd name="csX115" fmla="*/ 185819 w 210283"/>
                <a:gd name="csY115" fmla="*/ 3277 h 148075"/>
                <a:gd name="csX116" fmla="*/ 181228 w 210283"/>
                <a:gd name="csY116" fmla="*/ 1277 h 148075"/>
                <a:gd name="csX117" fmla="*/ 176379 w 210283"/>
                <a:gd name="csY117" fmla="*/ 1162 h 148075"/>
                <a:gd name="csX118" fmla="*/ 177370 w 210283"/>
                <a:gd name="csY118" fmla="*/ 5916 h 148075"/>
                <a:gd name="csX119" fmla="*/ 172770 w 210283"/>
                <a:gd name="csY119" fmla="*/ 7506 h 148075"/>
                <a:gd name="csX120" fmla="*/ 172284 w 210283"/>
                <a:gd name="csY120" fmla="*/ 2639 h 148075"/>
                <a:gd name="csX121" fmla="*/ 167664 w 210283"/>
                <a:gd name="csY121" fmla="*/ 4544 h 148075"/>
                <a:gd name="csX122" fmla="*/ 164035 w 210283"/>
                <a:gd name="csY122" fmla="*/ 7792 h 148075"/>
                <a:gd name="csX123" fmla="*/ 160101 w 210283"/>
                <a:gd name="csY123" fmla="*/ 10726 h 148075"/>
                <a:gd name="csX124" fmla="*/ 161035 w 210283"/>
                <a:gd name="csY124" fmla="*/ 5887 h 148075"/>
                <a:gd name="csX125" fmla="*/ 165178 w 210283"/>
                <a:gd name="csY125" fmla="*/ 3325 h 148075"/>
                <a:gd name="csX126" fmla="*/ 160520 w 210283"/>
                <a:gd name="csY126" fmla="*/ 1915 h 148075"/>
                <a:gd name="csX127" fmla="*/ 155663 w 210283"/>
                <a:gd name="csY127" fmla="*/ 1810 h 148075"/>
                <a:gd name="csX128" fmla="*/ 152777 w 210283"/>
                <a:gd name="csY128" fmla="*/ 5735 h 148075"/>
                <a:gd name="csX129" fmla="*/ 147909 w 210283"/>
                <a:gd name="csY129" fmla="*/ 7944 h 148075"/>
                <a:gd name="csX130" fmla="*/ 145538 w 210283"/>
                <a:gd name="csY130" fmla="*/ 12478 h 148075"/>
                <a:gd name="csX131" fmla="*/ 139851 w 210283"/>
                <a:gd name="csY131" fmla="*/ 11335 h 148075"/>
                <a:gd name="csX132" fmla="*/ 135517 w 210283"/>
                <a:gd name="csY132" fmla="*/ 8745 h 148075"/>
                <a:gd name="csX133" fmla="*/ 130650 w 210283"/>
                <a:gd name="csY133" fmla="*/ 9668 h 148075"/>
                <a:gd name="csX134" fmla="*/ 135241 w 210283"/>
                <a:gd name="csY134" fmla="*/ 11164 h 148075"/>
                <a:gd name="csX135" fmla="*/ 129583 w 210283"/>
                <a:gd name="csY135" fmla="*/ 11869 h 148075"/>
                <a:gd name="csX136" fmla="*/ 125145 w 210283"/>
                <a:gd name="csY136" fmla="*/ 14259 h 148075"/>
                <a:gd name="csX137" fmla="*/ 122630 w 210283"/>
                <a:gd name="csY137" fmla="*/ 18374 h 148075"/>
                <a:gd name="csX138" fmla="*/ 122696 w 210283"/>
                <a:gd name="csY138" fmla="*/ 13536 h 148075"/>
                <a:gd name="csX139" fmla="*/ 118115 w 210283"/>
                <a:gd name="csY139" fmla="*/ 15479 h 148075"/>
                <a:gd name="csX140" fmla="*/ 113324 w 210283"/>
                <a:gd name="csY140" fmla="*/ 14526 h 148075"/>
                <a:gd name="csX141" fmla="*/ 115238 w 210283"/>
                <a:gd name="csY141" fmla="*/ 18927 h 148075"/>
                <a:gd name="csX142" fmla="*/ 110762 w 210283"/>
                <a:gd name="csY142" fmla="*/ 16850 h 148075"/>
                <a:gd name="csX143" fmla="*/ 106380 w 210283"/>
                <a:gd name="csY143" fmla="*/ 19146 h 148075"/>
                <a:gd name="csX144" fmla="*/ 102056 w 210283"/>
                <a:gd name="csY144" fmla="*/ 21613 h 148075"/>
                <a:gd name="csX145" fmla="*/ 98884 w 210283"/>
                <a:gd name="csY145" fmla="*/ 25423 h 148075"/>
                <a:gd name="csX146" fmla="*/ 93693 w 210283"/>
                <a:gd name="csY146" fmla="*/ 26832 h 148075"/>
                <a:gd name="csX147" fmla="*/ 99255 w 210283"/>
                <a:gd name="csY147" fmla="*/ 28814 h 148075"/>
                <a:gd name="csX148" fmla="*/ 104066 w 210283"/>
                <a:gd name="csY148" fmla="*/ 29319 h 148075"/>
                <a:gd name="csX149" fmla="*/ 99427 w 210283"/>
                <a:gd name="csY149" fmla="*/ 30462 h 148075"/>
                <a:gd name="csX150" fmla="*/ 94712 w 210283"/>
                <a:gd name="csY150" fmla="*/ 29299 h 148075"/>
                <a:gd name="csX151" fmla="*/ 93665 w 210283"/>
                <a:gd name="csY151" fmla="*/ 34119 h 148075"/>
                <a:gd name="csX152" fmla="*/ 89416 w 210283"/>
                <a:gd name="csY152" fmla="*/ 31776 h 148075"/>
                <a:gd name="csX153" fmla="*/ 84473 w 210283"/>
                <a:gd name="csY153" fmla="*/ 32290 h 148075"/>
                <a:gd name="csX154" fmla="*/ 89311 w 210283"/>
                <a:gd name="csY154" fmla="*/ 33776 h 148075"/>
                <a:gd name="csX155" fmla="*/ 84444 w 210283"/>
                <a:gd name="csY155" fmla="*/ 34805 h 148075"/>
                <a:gd name="csX156" fmla="*/ 79482 w 210283"/>
                <a:gd name="csY156" fmla="*/ 35700 h 148075"/>
                <a:gd name="csX157" fmla="*/ 84549 w 210283"/>
                <a:gd name="csY157" fmla="*/ 36043 h 148075"/>
                <a:gd name="csX158" fmla="*/ 88835 w 210283"/>
                <a:gd name="csY158" fmla="*/ 38386 h 148075"/>
                <a:gd name="csX159" fmla="*/ 84149 w 210283"/>
                <a:gd name="csY159" fmla="*/ 39377 h 148075"/>
                <a:gd name="csX160" fmla="*/ 79301 w 210283"/>
                <a:gd name="csY160" fmla="*/ 39377 h 148075"/>
                <a:gd name="csX161" fmla="*/ 83587 w 210283"/>
                <a:gd name="csY161" fmla="*/ 42072 h 148075"/>
                <a:gd name="csX162" fmla="*/ 78081 w 210283"/>
                <a:gd name="csY162" fmla="*/ 42558 h 148075"/>
                <a:gd name="csX163" fmla="*/ 73842 w 210283"/>
                <a:gd name="csY163" fmla="*/ 45073 h 148075"/>
                <a:gd name="csX164" fmla="*/ 69871 w 210283"/>
                <a:gd name="csY164" fmla="*/ 47978 h 148075"/>
                <a:gd name="csX165" fmla="*/ 66185 w 210283"/>
                <a:gd name="csY165" fmla="*/ 51997 h 148075"/>
                <a:gd name="csX166" fmla="*/ 71128 w 210283"/>
                <a:gd name="csY166" fmla="*/ 52436 h 148075"/>
                <a:gd name="csX167" fmla="*/ 66528 w 210283"/>
                <a:gd name="csY167" fmla="*/ 53741 h 148075"/>
                <a:gd name="csX168" fmla="*/ 71185 w 210283"/>
                <a:gd name="csY168" fmla="*/ 52664 h 148075"/>
                <a:gd name="csX169" fmla="*/ 76071 w 210283"/>
                <a:gd name="csY169" fmla="*/ 52102 h 148075"/>
                <a:gd name="csX170" fmla="*/ 71662 w 210283"/>
                <a:gd name="csY170" fmla="*/ 54198 h 148075"/>
                <a:gd name="csX171" fmla="*/ 65080 w 210283"/>
                <a:gd name="csY171" fmla="*/ 54417 h 148075"/>
                <a:gd name="csX172" fmla="*/ 63861 w 210283"/>
                <a:gd name="csY172" fmla="*/ 59113 h 148075"/>
                <a:gd name="csX173" fmla="*/ 60251 w 210283"/>
                <a:gd name="csY173" fmla="*/ 62465 h 148075"/>
                <a:gd name="csX174" fmla="*/ 64699 w 210283"/>
                <a:gd name="csY174" fmla="*/ 64675 h 148075"/>
                <a:gd name="csX175" fmla="*/ 59870 w 210283"/>
                <a:gd name="csY175" fmla="*/ 65504 h 148075"/>
                <a:gd name="csX176" fmla="*/ 54716 w 210283"/>
                <a:gd name="csY176" fmla="*/ 67495 h 148075"/>
                <a:gd name="csX177" fmla="*/ 59726 w 210283"/>
                <a:gd name="csY177" fmla="*/ 67114 h 148075"/>
                <a:gd name="csX178" fmla="*/ 55565 w 210283"/>
                <a:gd name="csY178" fmla="*/ 69590 h 148075"/>
                <a:gd name="csX179" fmla="*/ 53526 w 210283"/>
                <a:gd name="csY179" fmla="*/ 74172 h 148075"/>
                <a:gd name="csX180" fmla="*/ 48925 w 210283"/>
                <a:gd name="csY180" fmla="*/ 72771 h 148075"/>
                <a:gd name="csX181" fmla="*/ 44906 w 210283"/>
                <a:gd name="csY181" fmla="*/ 75562 h 148075"/>
                <a:gd name="csX182" fmla="*/ 42268 w 210283"/>
                <a:gd name="csY182" fmla="*/ 79753 h 148075"/>
                <a:gd name="csX183" fmla="*/ 45810 w 210283"/>
                <a:gd name="csY183" fmla="*/ 83373 h 148075"/>
                <a:gd name="csX184" fmla="*/ 51354 w 210283"/>
                <a:gd name="csY184" fmla="*/ 81182 h 148075"/>
                <a:gd name="csX185" fmla="*/ 54231 w 210283"/>
                <a:gd name="csY185" fmla="*/ 77201 h 148075"/>
                <a:gd name="csX186" fmla="*/ 52240 w 210283"/>
                <a:gd name="csY186" fmla="*/ 81763 h 148075"/>
                <a:gd name="csX187" fmla="*/ 48173 w 210283"/>
                <a:gd name="csY187" fmla="*/ 84802 h 148075"/>
                <a:gd name="csX188" fmla="*/ 43048 w 210283"/>
                <a:gd name="csY188" fmla="*/ 85735 h 148075"/>
                <a:gd name="csX189" fmla="*/ 38686 w 210283"/>
                <a:gd name="csY189" fmla="*/ 83078 h 148075"/>
                <a:gd name="csX190" fmla="*/ 35305 w 210283"/>
                <a:gd name="csY190" fmla="*/ 86449 h 148075"/>
                <a:gd name="csX191" fmla="*/ 30466 w 210283"/>
                <a:gd name="csY191" fmla="*/ 86221 h 148075"/>
                <a:gd name="csX192" fmla="*/ 30704 w 210283"/>
                <a:gd name="csY192" fmla="*/ 91022 h 148075"/>
                <a:gd name="csX193" fmla="*/ 26408 w 210283"/>
                <a:gd name="csY193" fmla="*/ 88478 h 148075"/>
                <a:gd name="csX194" fmla="*/ 30742 w 210283"/>
                <a:gd name="csY194" fmla="*/ 92784 h 148075"/>
                <a:gd name="csX195" fmla="*/ 26532 w 210283"/>
                <a:gd name="csY195" fmla="*/ 90469 h 148075"/>
                <a:gd name="csX196" fmla="*/ 21626 w 210283"/>
                <a:gd name="csY196" fmla="*/ 90802 h 148075"/>
                <a:gd name="csX197" fmla="*/ 16864 w 210283"/>
                <a:gd name="csY197" fmla="*/ 90498 h 148075"/>
                <a:gd name="csX198" fmla="*/ 22751 w 210283"/>
                <a:gd name="csY198" fmla="*/ 92117 h 148075"/>
                <a:gd name="csX199" fmla="*/ 18321 w 210283"/>
                <a:gd name="csY199" fmla="*/ 94279 h 148075"/>
                <a:gd name="csX200" fmla="*/ 13368 w 210283"/>
                <a:gd name="csY200" fmla="*/ 94384 h 148075"/>
                <a:gd name="csX201" fmla="*/ 17455 w 210283"/>
                <a:gd name="csY201" fmla="*/ 97689 h 148075"/>
                <a:gd name="csX202" fmla="*/ 12425 w 210283"/>
                <a:gd name="csY202" fmla="*/ 96622 h 148075"/>
                <a:gd name="csX203" fmla="*/ 7873 w 210283"/>
                <a:gd name="csY203" fmla="*/ 98689 h 148075"/>
                <a:gd name="csX204" fmla="*/ 3215 w 210283"/>
                <a:gd name="csY204" fmla="*/ 99765 h 148075"/>
                <a:gd name="csX205" fmla="*/ 8492 w 210283"/>
                <a:gd name="csY205" fmla="*/ 102242 h 148075"/>
                <a:gd name="csX206" fmla="*/ 13426 w 210283"/>
                <a:gd name="csY206" fmla="*/ 103118 h 148075"/>
                <a:gd name="csX207" fmla="*/ 8653 w 210283"/>
                <a:gd name="csY207" fmla="*/ 103099 h 148075"/>
                <a:gd name="csX208" fmla="*/ 3929 w 210283"/>
                <a:gd name="csY208" fmla="*/ 102309 h 148075"/>
                <a:gd name="csX209" fmla="*/ -471 w 210283"/>
                <a:gd name="csY209" fmla="*/ 104538 h 148075"/>
                <a:gd name="csX210" fmla="*/ 4110 w 210283"/>
                <a:gd name="csY210" fmla="*/ 107147 h 148075"/>
                <a:gd name="csX211" fmla="*/ -214 w 210283"/>
                <a:gd name="csY211" fmla="*/ 109462 h 148075"/>
                <a:gd name="csX212" fmla="*/ 5158 w 210283"/>
                <a:gd name="csY212" fmla="*/ 111386 h 148075"/>
                <a:gd name="csX213" fmla="*/ 10902 w 210283"/>
                <a:gd name="csY213" fmla="*/ 110805 h 148075"/>
                <a:gd name="csX214" fmla="*/ 15464 w 210283"/>
                <a:gd name="csY214" fmla="*/ 108671 h 148075"/>
                <a:gd name="csX215" fmla="*/ 19703 w 210283"/>
                <a:gd name="csY215" fmla="*/ 111062 h 148075"/>
                <a:gd name="csX216" fmla="*/ 23198 w 210283"/>
                <a:gd name="csY216" fmla="*/ 107023 h 148075"/>
                <a:gd name="csX217" fmla="*/ 20284 w 210283"/>
                <a:gd name="csY217" fmla="*/ 111043 h 148075"/>
                <a:gd name="csX218" fmla="*/ 15445 w 210283"/>
                <a:gd name="csY218" fmla="*/ 110986 h 148075"/>
                <a:gd name="csX219" fmla="*/ 9492 w 210283"/>
                <a:gd name="csY219" fmla="*/ 111491 h 148075"/>
                <a:gd name="csX220" fmla="*/ 4425 w 210283"/>
                <a:gd name="csY220" fmla="*/ 112167 h 148075"/>
                <a:gd name="csX221" fmla="*/ 348 w 210283"/>
                <a:gd name="csY221" fmla="*/ 114767 h 148075"/>
                <a:gd name="csX222" fmla="*/ 4929 w 210283"/>
                <a:gd name="csY222" fmla="*/ 116939 h 148075"/>
                <a:gd name="csX223" fmla="*/ 2320 w 210283"/>
                <a:gd name="csY223" fmla="*/ 121025 h 148075"/>
                <a:gd name="csX224" fmla="*/ 6930 w 210283"/>
                <a:gd name="csY224" fmla="*/ 119796 h 148075"/>
                <a:gd name="csX225" fmla="*/ 11816 w 210283"/>
                <a:gd name="csY225" fmla="*/ 119920 h 148075"/>
                <a:gd name="csX226" fmla="*/ 17055 w 210283"/>
                <a:gd name="csY226" fmla="*/ 118577 h 148075"/>
                <a:gd name="csX227" fmla="*/ 14626 w 210283"/>
                <a:gd name="csY227" fmla="*/ 123387 h 148075"/>
                <a:gd name="csX228" fmla="*/ 9511 w 210283"/>
                <a:gd name="csY228" fmla="*/ 124178 h 148075"/>
                <a:gd name="csX229" fmla="*/ 8225 w 210283"/>
                <a:gd name="csY229" fmla="*/ 128826 h 148075"/>
                <a:gd name="csX230" fmla="*/ 3367 w 210283"/>
                <a:gd name="csY230" fmla="*/ 129074 h 148075"/>
                <a:gd name="csX231" fmla="*/ 7139 w 210283"/>
                <a:gd name="csY231" fmla="*/ 132141 h 148075"/>
                <a:gd name="csX232" fmla="*/ 11778 w 210283"/>
                <a:gd name="csY232" fmla="*/ 130379 h 148075"/>
                <a:gd name="csX233" fmla="*/ 9120 w 210283"/>
                <a:gd name="csY233" fmla="*/ 135094 h 148075"/>
                <a:gd name="csX234" fmla="*/ 16102 w 210283"/>
                <a:gd name="csY234" fmla="*/ 135417 h 148075"/>
                <a:gd name="csX235" fmla="*/ 11149 w 210283"/>
                <a:gd name="csY235" fmla="*/ 137037 h 148075"/>
                <a:gd name="csX236" fmla="*/ 6320 w 210283"/>
                <a:gd name="csY236" fmla="*/ 135646 h 148075"/>
                <a:gd name="csX237" fmla="*/ 6911 w 210283"/>
                <a:gd name="csY237" fmla="*/ 140866 h 148075"/>
                <a:gd name="csX238" fmla="*/ 12749 w 210283"/>
                <a:gd name="csY238" fmla="*/ 144133 h 148075"/>
                <a:gd name="csX239" fmla="*/ 18121 w 210283"/>
                <a:gd name="csY239" fmla="*/ 144857 h 148075"/>
                <a:gd name="csX240" fmla="*/ 22065 w 210283"/>
                <a:gd name="csY240" fmla="*/ 147590 h 14807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Lst>
              <a:rect l="l" t="t" r="r" b="b"/>
              <a:pathLst>
                <a:path w="210283" h="148075">
                  <a:moveTo>
                    <a:pt x="68414" y="33262"/>
                  </a:moveTo>
                  <a:lnTo>
                    <a:pt x="73186" y="31376"/>
                  </a:lnTo>
                  <a:lnTo>
                    <a:pt x="68432" y="31005"/>
                  </a:lnTo>
                  <a:close/>
                  <a:moveTo>
                    <a:pt x="83854" y="24308"/>
                  </a:moveTo>
                  <a:lnTo>
                    <a:pt x="87892" y="21498"/>
                  </a:lnTo>
                  <a:lnTo>
                    <a:pt x="83234" y="23194"/>
                  </a:lnTo>
                  <a:close/>
                  <a:moveTo>
                    <a:pt x="74309" y="32043"/>
                  </a:moveTo>
                  <a:lnTo>
                    <a:pt x="78939" y="30280"/>
                  </a:lnTo>
                  <a:lnTo>
                    <a:pt x="74243" y="31290"/>
                  </a:lnTo>
                  <a:close/>
                  <a:moveTo>
                    <a:pt x="80672" y="27528"/>
                  </a:moveTo>
                  <a:lnTo>
                    <a:pt x="80929" y="22670"/>
                  </a:lnTo>
                  <a:lnTo>
                    <a:pt x="76814" y="25108"/>
                  </a:lnTo>
                  <a:close/>
                  <a:moveTo>
                    <a:pt x="80977" y="30604"/>
                  </a:moveTo>
                  <a:lnTo>
                    <a:pt x="85235" y="28461"/>
                  </a:lnTo>
                  <a:lnTo>
                    <a:pt x="90111" y="28052"/>
                  </a:lnTo>
                  <a:lnTo>
                    <a:pt x="87521" y="23956"/>
                  </a:lnTo>
                  <a:lnTo>
                    <a:pt x="83816" y="27013"/>
                  </a:lnTo>
                  <a:lnTo>
                    <a:pt x="80462" y="30480"/>
                  </a:lnTo>
                  <a:close/>
                  <a:moveTo>
                    <a:pt x="143461" y="9506"/>
                  </a:moveTo>
                  <a:lnTo>
                    <a:pt x="138670" y="8240"/>
                  </a:lnTo>
                  <a:lnTo>
                    <a:pt x="143461" y="9506"/>
                  </a:lnTo>
                  <a:close/>
                  <a:moveTo>
                    <a:pt x="105513" y="17231"/>
                  </a:moveTo>
                  <a:lnTo>
                    <a:pt x="110400" y="16279"/>
                  </a:lnTo>
                  <a:lnTo>
                    <a:pt x="105828" y="14421"/>
                  </a:lnTo>
                  <a:close/>
                  <a:moveTo>
                    <a:pt x="96655" y="22841"/>
                  </a:moveTo>
                  <a:lnTo>
                    <a:pt x="101208" y="21318"/>
                  </a:lnTo>
                  <a:lnTo>
                    <a:pt x="104380" y="17565"/>
                  </a:lnTo>
                  <a:lnTo>
                    <a:pt x="99503" y="16336"/>
                  </a:lnTo>
                  <a:lnTo>
                    <a:pt x="95217" y="18603"/>
                  </a:lnTo>
                  <a:close/>
                  <a:moveTo>
                    <a:pt x="112381" y="14298"/>
                  </a:moveTo>
                  <a:lnTo>
                    <a:pt x="116743" y="12211"/>
                  </a:lnTo>
                  <a:lnTo>
                    <a:pt x="111819" y="11135"/>
                  </a:lnTo>
                  <a:close/>
                  <a:moveTo>
                    <a:pt x="135917" y="7097"/>
                  </a:moveTo>
                  <a:lnTo>
                    <a:pt x="140889" y="6335"/>
                  </a:lnTo>
                  <a:lnTo>
                    <a:pt x="145252" y="4420"/>
                  </a:lnTo>
                  <a:lnTo>
                    <a:pt x="139889" y="4172"/>
                  </a:lnTo>
                  <a:lnTo>
                    <a:pt x="134403" y="5249"/>
                  </a:lnTo>
                  <a:close/>
                  <a:moveTo>
                    <a:pt x="162682" y="2334"/>
                  </a:moveTo>
                  <a:lnTo>
                    <a:pt x="167445" y="1544"/>
                  </a:lnTo>
                  <a:lnTo>
                    <a:pt x="162845" y="-152"/>
                  </a:lnTo>
                  <a:close/>
                  <a:moveTo>
                    <a:pt x="30199" y="84849"/>
                  </a:moveTo>
                  <a:lnTo>
                    <a:pt x="35457" y="83649"/>
                  </a:lnTo>
                  <a:lnTo>
                    <a:pt x="30608" y="82716"/>
                  </a:lnTo>
                  <a:close/>
                  <a:moveTo>
                    <a:pt x="24751" y="147924"/>
                  </a:moveTo>
                  <a:lnTo>
                    <a:pt x="29532" y="146257"/>
                  </a:lnTo>
                  <a:lnTo>
                    <a:pt x="34076" y="144752"/>
                  </a:lnTo>
                  <a:lnTo>
                    <a:pt x="37905" y="141390"/>
                  </a:lnTo>
                  <a:lnTo>
                    <a:pt x="41725" y="138456"/>
                  </a:lnTo>
                  <a:lnTo>
                    <a:pt x="45134" y="135017"/>
                  </a:lnTo>
                  <a:lnTo>
                    <a:pt x="49897" y="135417"/>
                  </a:lnTo>
                  <a:lnTo>
                    <a:pt x="50688" y="130703"/>
                  </a:lnTo>
                  <a:lnTo>
                    <a:pt x="51059" y="125854"/>
                  </a:lnTo>
                  <a:lnTo>
                    <a:pt x="53030" y="130331"/>
                  </a:lnTo>
                  <a:lnTo>
                    <a:pt x="55631" y="134436"/>
                  </a:lnTo>
                  <a:lnTo>
                    <a:pt x="60632" y="136075"/>
                  </a:lnTo>
                  <a:lnTo>
                    <a:pt x="63527" y="131979"/>
                  </a:lnTo>
                  <a:lnTo>
                    <a:pt x="64089" y="126635"/>
                  </a:lnTo>
                  <a:lnTo>
                    <a:pt x="68166" y="124006"/>
                  </a:lnTo>
                  <a:lnTo>
                    <a:pt x="69538" y="118301"/>
                  </a:lnTo>
                  <a:lnTo>
                    <a:pt x="66689" y="114405"/>
                  </a:lnTo>
                  <a:lnTo>
                    <a:pt x="70433" y="110443"/>
                  </a:lnTo>
                  <a:lnTo>
                    <a:pt x="68013" y="106176"/>
                  </a:lnTo>
                  <a:lnTo>
                    <a:pt x="64213" y="102661"/>
                  </a:lnTo>
                  <a:lnTo>
                    <a:pt x="62270" y="94203"/>
                  </a:lnTo>
                  <a:lnTo>
                    <a:pt x="60841" y="86659"/>
                  </a:lnTo>
                  <a:lnTo>
                    <a:pt x="63280" y="82030"/>
                  </a:lnTo>
                  <a:lnTo>
                    <a:pt x="68366" y="77601"/>
                  </a:lnTo>
                  <a:lnTo>
                    <a:pt x="75310" y="77734"/>
                  </a:lnTo>
                  <a:lnTo>
                    <a:pt x="78291" y="72953"/>
                  </a:lnTo>
                  <a:lnTo>
                    <a:pt x="77777" y="67028"/>
                  </a:lnTo>
                  <a:lnTo>
                    <a:pt x="80482" y="62685"/>
                  </a:lnTo>
                  <a:lnTo>
                    <a:pt x="80948" y="57884"/>
                  </a:lnTo>
                  <a:lnTo>
                    <a:pt x="83997" y="54141"/>
                  </a:lnTo>
                  <a:lnTo>
                    <a:pt x="88388" y="49302"/>
                  </a:lnTo>
                  <a:lnTo>
                    <a:pt x="92683" y="45044"/>
                  </a:lnTo>
                  <a:lnTo>
                    <a:pt x="91112" y="40082"/>
                  </a:lnTo>
                  <a:lnTo>
                    <a:pt x="95084" y="36872"/>
                  </a:lnTo>
                  <a:lnTo>
                    <a:pt x="99360" y="33338"/>
                  </a:lnTo>
                  <a:lnTo>
                    <a:pt x="105552" y="34224"/>
                  </a:lnTo>
                  <a:lnTo>
                    <a:pt x="106495" y="29442"/>
                  </a:lnTo>
                  <a:lnTo>
                    <a:pt x="113695" y="28223"/>
                  </a:lnTo>
                  <a:lnTo>
                    <a:pt x="121849" y="29985"/>
                  </a:lnTo>
                  <a:lnTo>
                    <a:pt x="124468" y="25089"/>
                  </a:lnTo>
                  <a:lnTo>
                    <a:pt x="130031" y="22527"/>
                  </a:lnTo>
                  <a:lnTo>
                    <a:pt x="134279" y="19889"/>
                  </a:lnTo>
                  <a:lnTo>
                    <a:pt x="139498" y="23404"/>
                  </a:lnTo>
                  <a:lnTo>
                    <a:pt x="145280" y="26347"/>
                  </a:lnTo>
                  <a:lnTo>
                    <a:pt x="150615" y="26299"/>
                  </a:lnTo>
                  <a:lnTo>
                    <a:pt x="155719" y="25337"/>
                  </a:lnTo>
                  <a:lnTo>
                    <a:pt x="160397" y="26413"/>
                  </a:lnTo>
                  <a:lnTo>
                    <a:pt x="165226" y="24861"/>
                  </a:lnTo>
                  <a:lnTo>
                    <a:pt x="168750" y="21337"/>
                  </a:lnTo>
                  <a:lnTo>
                    <a:pt x="169559" y="16222"/>
                  </a:lnTo>
                  <a:lnTo>
                    <a:pt x="172788" y="12612"/>
                  </a:lnTo>
                  <a:lnTo>
                    <a:pt x="178008" y="12869"/>
                  </a:lnTo>
                  <a:lnTo>
                    <a:pt x="182514" y="11173"/>
                  </a:lnTo>
                  <a:lnTo>
                    <a:pt x="188419" y="13269"/>
                  </a:lnTo>
                  <a:lnTo>
                    <a:pt x="195429" y="15298"/>
                  </a:lnTo>
                  <a:lnTo>
                    <a:pt x="194210" y="20460"/>
                  </a:lnTo>
                  <a:lnTo>
                    <a:pt x="199687" y="19327"/>
                  </a:lnTo>
                  <a:lnTo>
                    <a:pt x="204087" y="17307"/>
                  </a:lnTo>
                  <a:lnTo>
                    <a:pt x="209812" y="17127"/>
                  </a:lnTo>
                  <a:lnTo>
                    <a:pt x="205764" y="13993"/>
                  </a:lnTo>
                  <a:lnTo>
                    <a:pt x="200582" y="14726"/>
                  </a:lnTo>
                  <a:lnTo>
                    <a:pt x="196068" y="11773"/>
                  </a:lnTo>
                  <a:lnTo>
                    <a:pt x="190962" y="11002"/>
                  </a:lnTo>
                  <a:lnTo>
                    <a:pt x="195915" y="10888"/>
                  </a:lnTo>
                  <a:lnTo>
                    <a:pt x="201535" y="11259"/>
                  </a:lnTo>
                  <a:lnTo>
                    <a:pt x="206793" y="9421"/>
                  </a:lnTo>
                  <a:lnTo>
                    <a:pt x="202888" y="6296"/>
                  </a:lnTo>
                  <a:lnTo>
                    <a:pt x="197220" y="5544"/>
                  </a:lnTo>
                  <a:lnTo>
                    <a:pt x="192858" y="3153"/>
                  </a:lnTo>
                  <a:lnTo>
                    <a:pt x="187952" y="4011"/>
                  </a:lnTo>
                  <a:lnTo>
                    <a:pt x="184494" y="7316"/>
                  </a:lnTo>
                  <a:lnTo>
                    <a:pt x="180923" y="3763"/>
                  </a:lnTo>
                  <a:lnTo>
                    <a:pt x="185819" y="3277"/>
                  </a:lnTo>
                  <a:lnTo>
                    <a:pt x="181228" y="1277"/>
                  </a:lnTo>
                  <a:lnTo>
                    <a:pt x="176379" y="1162"/>
                  </a:lnTo>
                  <a:lnTo>
                    <a:pt x="177370" y="5916"/>
                  </a:lnTo>
                  <a:lnTo>
                    <a:pt x="172770" y="7506"/>
                  </a:lnTo>
                  <a:lnTo>
                    <a:pt x="172284" y="2639"/>
                  </a:lnTo>
                  <a:lnTo>
                    <a:pt x="167664" y="4544"/>
                  </a:lnTo>
                  <a:lnTo>
                    <a:pt x="164035" y="7792"/>
                  </a:lnTo>
                  <a:lnTo>
                    <a:pt x="160101" y="10726"/>
                  </a:lnTo>
                  <a:lnTo>
                    <a:pt x="161035" y="5887"/>
                  </a:lnTo>
                  <a:lnTo>
                    <a:pt x="165178" y="3325"/>
                  </a:lnTo>
                  <a:lnTo>
                    <a:pt x="160520" y="1915"/>
                  </a:lnTo>
                  <a:lnTo>
                    <a:pt x="155663" y="1810"/>
                  </a:lnTo>
                  <a:lnTo>
                    <a:pt x="152777" y="5735"/>
                  </a:lnTo>
                  <a:lnTo>
                    <a:pt x="147909" y="7944"/>
                  </a:lnTo>
                  <a:lnTo>
                    <a:pt x="145538" y="12478"/>
                  </a:lnTo>
                  <a:lnTo>
                    <a:pt x="139851" y="11335"/>
                  </a:lnTo>
                  <a:lnTo>
                    <a:pt x="135517" y="8745"/>
                  </a:lnTo>
                  <a:lnTo>
                    <a:pt x="130650" y="9668"/>
                  </a:lnTo>
                  <a:lnTo>
                    <a:pt x="135241" y="11164"/>
                  </a:lnTo>
                  <a:lnTo>
                    <a:pt x="129583" y="11869"/>
                  </a:lnTo>
                  <a:lnTo>
                    <a:pt x="125145" y="14259"/>
                  </a:lnTo>
                  <a:lnTo>
                    <a:pt x="122630" y="18374"/>
                  </a:lnTo>
                  <a:lnTo>
                    <a:pt x="122696" y="13536"/>
                  </a:lnTo>
                  <a:lnTo>
                    <a:pt x="118115" y="15479"/>
                  </a:lnTo>
                  <a:lnTo>
                    <a:pt x="113324" y="14526"/>
                  </a:lnTo>
                  <a:lnTo>
                    <a:pt x="115238" y="18927"/>
                  </a:lnTo>
                  <a:lnTo>
                    <a:pt x="110762" y="16850"/>
                  </a:lnTo>
                  <a:lnTo>
                    <a:pt x="106380" y="19146"/>
                  </a:lnTo>
                  <a:lnTo>
                    <a:pt x="102056" y="21613"/>
                  </a:lnTo>
                  <a:lnTo>
                    <a:pt x="98884" y="25423"/>
                  </a:lnTo>
                  <a:lnTo>
                    <a:pt x="93693" y="26832"/>
                  </a:lnTo>
                  <a:lnTo>
                    <a:pt x="99255" y="28814"/>
                  </a:lnTo>
                  <a:lnTo>
                    <a:pt x="104066" y="29319"/>
                  </a:lnTo>
                  <a:lnTo>
                    <a:pt x="99427" y="30462"/>
                  </a:lnTo>
                  <a:lnTo>
                    <a:pt x="94712" y="29299"/>
                  </a:lnTo>
                  <a:lnTo>
                    <a:pt x="93665" y="34119"/>
                  </a:lnTo>
                  <a:lnTo>
                    <a:pt x="89416" y="31776"/>
                  </a:lnTo>
                  <a:lnTo>
                    <a:pt x="84473" y="32290"/>
                  </a:lnTo>
                  <a:lnTo>
                    <a:pt x="89311" y="33776"/>
                  </a:lnTo>
                  <a:lnTo>
                    <a:pt x="84444" y="34805"/>
                  </a:lnTo>
                  <a:lnTo>
                    <a:pt x="79482" y="35700"/>
                  </a:lnTo>
                  <a:lnTo>
                    <a:pt x="84549" y="36043"/>
                  </a:lnTo>
                  <a:lnTo>
                    <a:pt x="88835" y="38386"/>
                  </a:lnTo>
                  <a:lnTo>
                    <a:pt x="84149" y="39377"/>
                  </a:lnTo>
                  <a:lnTo>
                    <a:pt x="79301" y="39377"/>
                  </a:lnTo>
                  <a:lnTo>
                    <a:pt x="83587" y="42072"/>
                  </a:lnTo>
                  <a:lnTo>
                    <a:pt x="78081" y="42558"/>
                  </a:lnTo>
                  <a:lnTo>
                    <a:pt x="73842" y="45073"/>
                  </a:lnTo>
                  <a:lnTo>
                    <a:pt x="69871" y="47978"/>
                  </a:lnTo>
                  <a:lnTo>
                    <a:pt x="66185" y="51997"/>
                  </a:lnTo>
                  <a:lnTo>
                    <a:pt x="71128" y="52436"/>
                  </a:lnTo>
                  <a:lnTo>
                    <a:pt x="66528" y="53741"/>
                  </a:lnTo>
                  <a:lnTo>
                    <a:pt x="71185" y="52664"/>
                  </a:lnTo>
                  <a:lnTo>
                    <a:pt x="76071" y="52102"/>
                  </a:lnTo>
                  <a:lnTo>
                    <a:pt x="71662" y="54198"/>
                  </a:lnTo>
                  <a:lnTo>
                    <a:pt x="65080" y="54417"/>
                  </a:lnTo>
                  <a:lnTo>
                    <a:pt x="63861" y="59113"/>
                  </a:lnTo>
                  <a:lnTo>
                    <a:pt x="60251" y="62465"/>
                  </a:lnTo>
                  <a:lnTo>
                    <a:pt x="64699" y="64675"/>
                  </a:lnTo>
                  <a:lnTo>
                    <a:pt x="59870" y="65504"/>
                  </a:lnTo>
                  <a:lnTo>
                    <a:pt x="54716" y="67495"/>
                  </a:lnTo>
                  <a:lnTo>
                    <a:pt x="59726" y="67114"/>
                  </a:lnTo>
                  <a:lnTo>
                    <a:pt x="55565" y="69590"/>
                  </a:lnTo>
                  <a:lnTo>
                    <a:pt x="53526" y="74172"/>
                  </a:lnTo>
                  <a:lnTo>
                    <a:pt x="48925" y="72771"/>
                  </a:lnTo>
                  <a:lnTo>
                    <a:pt x="44906" y="75562"/>
                  </a:lnTo>
                  <a:lnTo>
                    <a:pt x="42268" y="79753"/>
                  </a:lnTo>
                  <a:lnTo>
                    <a:pt x="45810" y="83373"/>
                  </a:lnTo>
                  <a:lnTo>
                    <a:pt x="51354" y="81182"/>
                  </a:lnTo>
                  <a:lnTo>
                    <a:pt x="54231" y="77201"/>
                  </a:lnTo>
                  <a:lnTo>
                    <a:pt x="52240" y="81763"/>
                  </a:lnTo>
                  <a:lnTo>
                    <a:pt x="48173" y="84802"/>
                  </a:lnTo>
                  <a:lnTo>
                    <a:pt x="43048" y="85735"/>
                  </a:lnTo>
                  <a:lnTo>
                    <a:pt x="38686" y="83078"/>
                  </a:lnTo>
                  <a:lnTo>
                    <a:pt x="35305" y="86449"/>
                  </a:lnTo>
                  <a:lnTo>
                    <a:pt x="30466" y="86221"/>
                  </a:lnTo>
                  <a:lnTo>
                    <a:pt x="30704" y="91022"/>
                  </a:lnTo>
                  <a:lnTo>
                    <a:pt x="26408" y="88478"/>
                  </a:lnTo>
                  <a:lnTo>
                    <a:pt x="30742" y="92784"/>
                  </a:lnTo>
                  <a:lnTo>
                    <a:pt x="26532" y="90469"/>
                  </a:lnTo>
                  <a:lnTo>
                    <a:pt x="21626" y="90802"/>
                  </a:lnTo>
                  <a:lnTo>
                    <a:pt x="16864" y="90498"/>
                  </a:lnTo>
                  <a:lnTo>
                    <a:pt x="22751" y="92117"/>
                  </a:lnTo>
                  <a:lnTo>
                    <a:pt x="18321" y="94279"/>
                  </a:lnTo>
                  <a:lnTo>
                    <a:pt x="13368" y="94384"/>
                  </a:lnTo>
                  <a:lnTo>
                    <a:pt x="17455" y="97689"/>
                  </a:lnTo>
                  <a:lnTo>
                    <a:pt x="12425" y="96622"/>
                  </a:lnTo>
                  <a:lnTo>
                    <a:pt x="7873" y="98689"/>
                  </a:lnTo>
                  <a:lnTo>
                    <a:pt x="3215" y="99765"/>
                  </a:lnTo>
                  <a:lnTo>
                    <a:pt x="8492" y="102242"/>
                  </a:lnTo>
                  <a:lnTo>
                    <a:pt x="13426" y="103118"/>
                  </a:lnTo>
                  <a:lnTo>
                    <a:pt x="8653" y="103099"/>
                  </a:lnTo>
                  <a:lnTo>
                    <a:pt x="3929" y="102309"/>
                  </a:lnTo>
                  <a:lnTo>
                    <a:pt x="-471" y="104538"/>
                  </a:lnTo>
                  <a:lnTo>
                    <a:pt x="4110" y="107147"/>
                  </a:lnTo>
                  <a:lnTo>
                    <a:pt x="-214" y="109462"/>
                  </a:lnTo>
                  <a:lnTo>
                    <a:pt x="5158" y="111386"/>
                  </a:lnTo>
                  <a:lnTo>
                    <a:pt x="10902" y="110805"/>
                  </a:lnTo>
                  <a:lnTo>
                    <a:pt x="15464" y="108671"/>
                  </a:lnTo>
                  <a:lnTo>
                    <a:pt x="19703" y="111062"/>
                  </a:lnTo>
                  <a:lnTo>
                    <a:pt x="23198" y="107023"/>
                  </a:lnTo>
                  <a:lnTo>
                    <a:pt x="20284" y="111043"/>
                  </a:lnTo>
                  <a:lnTo>
                    <a:pt x="15445" y="110986"/>
                  </a:lnTo>
                  <a:lnTo>
                    <a:pt x="9492" y="111491"/>
                  </a:lnTo>
                  <a:lnTo>
                    <a:pt x="4425" y="112167"/>
                  </a:lnTo>
                  <a:lnTo>
                    <a:pt x="348" y="114767"/>
                  </a:lnTo>
                  <a:lnTo>
                    <a:pt x="4929" y="116939"/>
                  </a:lnTo>
                  <a:lnTo>
                    <a:pt x="2320" y="121025"/>
                  </a:lnTo>
                  <a:lnTo>
                    <a:pt x="6930" y="119796"/>
                  </a:lnTo>
                  <a:lnTo>
                    <a:pt x="11816" y="119920"/>
                  </a:lnTo>
                  <a:lnTo>
                    <a:pt x="17055" y="118577"/>
                  </a:lnTo>
                  <a:lnTo>
                    <a:pt x="14626" y="123387"/>
                  </a:lnTo>
                  <a:lnTo>
                    <a:pt x="9511" y="124178"/>
                  </a:lnTo>
                  <a:lnTo>
                    <a:pt x="8225" y="128826"/>
                  </a:lnTo>
                  <a:lnTo>
                    <a:pt x="3367" y="129074"/>
                  </a:lnTo>
                  <a:lnTo>
                    <a:pt x="7139" y="132141"/>
                  </a:lnTo>
                  <a:lnTo>
                    <a:pt x="11778" y="130379"/>
                  </a:lnTo>
                  <a:lnTo>
                    <a:pt x="9120" y="135094"/>
                  </a:lnTo>
                  <a:lnTo>
                    <a:pt x="16102" y="135417"/>
                  </a:lnTo>
                  <a:lnTo>
                    <a:pt x="11149" y="137037"/>
                  </a:lnTo>
                  <a:lnTo>
                    <a:pt x="6320" y="135646"/>
                  </a:lnTo>
                  <a:lnTo>
                    <a:pt x="6911" y="140866"/>
                  </a:lnTo>
                  <a:lnTo>
                    <a:pt x="12749" y="144133"/>
                  </a:lnTo>
                  <a:lnTo>
                    <a:pt x="18121" y="144857"/>
                  </a:lnTo>
                  <a:lnTo>
                    <a:pt x="22065" y="147590"/>
                  </a:lnTo>
                  <a:close/>
                </a:path>
              </a:pathLst>
            </a:custGeom>
            <a:solidFill>
              <a:srgbClr val="E0E0E0"/>
            </a:solidFill>
            <a:ln w="3175" cap="flat">
              <a:solidFill>
                <a:srgbClr val="FFFFFF"/>
              </a:solidFill>
              <a:prstDash val="solid"/>
              <a:miter/>
            </a:ln>
          </p:spPr>
          <p:txBody>
            <a:bodyPr/>
            <a:lstStyle/>
            <a:p>
              <a:endParaRPr lang="en-US"/>
            </a:p>
          </p:txBody>
        </p:sp>
        <p:sp>
          <p:nvSpPr>
            <p:cNvPr id="98" name="Freeform: Shape 97">
              <a:extLst>
                <a:ext uri="{FF2B5EF4-FFF2-40B4-BE49-F238E27FC236}">
                  <a16:creationId xmlns:a16="http://schemas.microsoft.com/office/drawing/2014/main" id="{72AD18EF-F5E6-D895-3416-418D7FBB2972}"/>
                </a:ext>
              </a:extLst>
            </p:cNvPr>
            <p:cNvSpPr/>
            <p:nvPr/>
          </p:nvSpPr>
          <p:spPr>
            <a:xfrm>
              <a:off x="7514535" y="2599078"/>
              <a:ext cx="93745" cy="51454"/>
            </a:xfrm>
            <a:custGeom>
              <a:avLst/>
              <a:gdLst>
                <a:gd name="csX0" fmla="*/ 84854 w 93745"/>
                <a:gd name="csY0" fmla="*/ 51302 h 51454"/>
                <a:gd name="csX1" fmla="*/ 89560 w 93745"/>
                <a:gd name="csY1" fmla="*/ 49835 h 51454"/>
                <a:gd name="csX2" fmla="*/ 93274 w 93745"/>
                <a:gd name="csY2" fmla="*/ 46568 h 51454"/>
                <a:gd name="csX3" fmla="*/ 90626 w 93745"/>
                <a:gd name="csY3" fmla="*/ 42263 h 51454"/>
                <a:gd name="csX4" fmla="*/ 90046 w 93745"/>
                <a:gd name="csY4" fmla="*/ 37215 h 51454"/>
                <a:gd name="csX5" fmla="*/ 90464 w 93745"/>
                <a:gd name="csY5" fmla="*/ 32309 h 51454"/>
                <a:gd name="csX6" fmla="*/ 85749 w 93745"/>
                <a:gd name="csY6" fmla="*/ 31480 h 51454"/>
                <a:gd name="csX7" fmla="*/ 80997 w 93745"/>
                <a:gd name="csY7" fmla="*/ 32376 h 51454"/>
                <a:gd name="csX8" fmla="*/ 76187 w 93745"/>
                <a:gd name="csY8" fmla="*/ 30709 h 51454"/>
                <a:gd name="csX9" fmla="*/ 71719 w 93745"/>
                <a:gd name="csY9" fmla="*/ 28823 h 51454"/>
                <a:gd name="csX10" fmla="*/ 66918 w 93745"/>
                <a:gd name="csY10" fmla="*/ 28709 h 51454"/>
                <a:gd name="csX11" fmla="*/ 62071 w 93745"/>
                <a:gd name="csY11" fmla="*/ 26489 h 51454"/>
                <a:gd name="csX12" fmla="*/ 57270 w 93745"/>
                <a:gd name="csY12" fmla="*/ 26480 h 51454"/>
                <a:gd name="csX13" fmla="*/ 55231 w 93745"/>
                <a:gd name="csY13" fmla="*/ 22175 h 51454"/>
                <a:gd name="csX14" fmla="*/ 50297 w 93745"/>
                <a:gd name="csY14" fmla="*/ 22308 h 51454"/>
                <a:gd name="csX15" fmla="*/ 46297 w 93745"/>
                <a:gd name="csY15" fmla="*/ 19669 h 51454"/>
                <a:gd name="csX16" fmla="*/ 43068 w 93745"/>
                <a:gd name="csY16" fmla="*/ 15983 h 51454"/>
                <a:gd name="csX17" fmla="*/ 39029 w 93745"/>
                <a:gd name="csY17" fmla="*/ 13373 h 51454"/>
                <a:gd name="csX18" fmla="*/ 34257 w 93745"/>
                <a:gd name="csY18" fmla="*/ 13583 h 51454"/>
                <a:gd name="csX19" fmla="*/ 31019 w 93745"/>
                <a:gd name="csY19" fmla="*/ 9887 h 51454"/>
                <a:gd name="csX20" fmla="*/ 26428 w 93745"/>
                <a:gd name="csY20" fmla="*/ 8535 h 51454"/>
                <a:gd name="csX21" fmla="*/ 22923 w 93745"/>
                <a:gd name="csY21" fmla="*/ 5201 h 51454"/>
                <a:gd name="csX22" fmla="*/ 18322 w 93745"/>
                <a:gd name="csY22" fmla="*/ 3801 h 51454"/>
                <a:gd name="csX23" fmla="*/ 15065 w 93745"/>
                <a:gd name="csY23" fmla="*/ 276 h 51454"/>
                <a:gd name="csX24" fmla="*/ 10207 w 93745"/>
                <a:gd name="csY24" fmla="*/ -152 h 51454"/>
                <a:gd name="csX25" fmla="*/ 8159 w 93745"/>
                <a:gd name="csY25" fmla="*/ 4229 h 51454"/>
                <a:gd name="csX26" fmla="*/ 3968 w 93745"/>
                <a:gd name="csY26" fmla="*/ 1848 h 51454"/>
                <a:gd name="csX27" fmla="*/ 1120 w 93745"/>
                <a:gd name="csY27" fmla="*/ 5687 h 51454"/>
                <a:gd name="csX28" fmla="*/ -423 w 93745"/>
                <a:gd name="csY28" fmla="*/ 10383 h 51454"/>
                <a:gd name="csX29" fmla="*/ -471 w 93745"/>
                <a:gd name="csY29" fmla="*/ 15307 h 51454"/>
                <a:gd name="csX30" fmla="*/ -90 w 93745"/>
                <a:gd name="csY30" fmla="*/ 20489 h 51454"/>
                <a:gd name="csX31" fmla="*/ 4558 w 93745"/>
                <a:gd name="csY31" fmla="*/ 21898 h 51454"/>
                <a:gd name="csX32" fmla="*/ 8702 w 93745"/>
                <a:gd name="csY32" fmla="*/ 24432 h 51454"/>
                <a:gd name="csX33" fmla="*/ 13160 w 93745"/>
                <a:gd name="csY33" fmla="*/ 27347 h 51454"/>
                <a:gd name="csX34" fmla="*/ 17446 w 93745"/>
                <a:gd name="csY34" fmla="*/ 30157 h 51454"/>
                <a:gd name="csX35" fmla="*/ 22522 w 93745"/>
                <a:gd name="csY35" fmla="*/ 31166 h 51454"/>
                <a:gd name="csX36" fmla="*/ 26495 w 93745"/>
                <a:gd name="csY36" fmla="*/ 33852 h 51454"/>
                <a:gd name="csX37" fmla="*/ 30828 w 93745"/>
                <a:gd name="csY37" fmla="*/ 36014 h 51454"/>
                <a:gd name="csX38" fmla="*/ 35953 w 93745"/>
                <a:gd name="csY38" fmla="*/ 37186 h 51454"/>
                <a:gd name="csX39" fmla="*/ 42458 w 93745"/>
                <a:gd name="csY39" fmla="*/ 37862 h 51454"/>
                <a:gd name="csX40" fmla="*/ 47288 w 93745"/>
                <a:gd name="csY40" fmla="*/ 37005 h 51454"/>
                <a:gd name="csX41" fmla="*/ 52212 w 93745"/>
                <a:gd name="csY41" fmla="*/ 38672 h 51454"/>
                <a:gd name="csX42" fmla="*/ 54584 w 93745"/>
                <a:gd name="csY42" fmla="*/ 42977 h 51454"/>
                <a:gd name="csX43" fmla="*/ 59708 w 93745"/>
                <a:gd name="csY43" fmla="*/ 44644 h 51454"/>
                <a:gd name="csX44" fmla="*/ 64595 w 93745"/>
                <a:gd name="csY44" fmla="*/ 44606 h 51454"/>
                <a:gd name="csX45" fmla="*/ 68652 w 93745"/>
                <a:gd name="csY45" fmla="*/ 47844 h 51454"/>
                <a:gd name="csX46" fmla="*/ 73472 w 93745"/>
                <a:gd name="csY46" fmla="*/ 48083 h 51454"/>
                <a:gd name="csX47" fmla="*/ 77929 w 93745"/>
                <a:gd name="csY47" fmla="*/ 50330 h 51454"/>
                <a:gd name="csX48" fmla="*/ 82806 w 93745"/>
                <a:gd name="csY48" fmla="*/ 50588 h 5145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93745" h="51454">
                  <a:moveTo>
                    <a:pt x="84854" y="51302"/>
                  </a:moveTo>
                  <a:lnTo>
                    <a:pt x="89560" y="49835"/>
                  </a:lnTo>
                  <a:lnTo>
                    <a:pt x="93274" y="46568"/>
                  </a:lnTo>
                  <a:lnTo>
                    <a:pt x="90626" y="42263"/>
                  </a:lnTo>
                  <a:lnTo>
                    <a:pt x="90046" y="37215"/>
                  </a:lnTo>
                  <a:lnTo>
                    <a:pt x="90464" y="32309"/>
                  </a:lnTo>
                  <a:lnTo>
                    <a:pt x="85749" y="31480"/>
                  </a:lnTo>
                  <a:lnTo>
                    <a:pt x="80997" y="32376"/>
                  </a:lnTo>
                  <a:lnTo>
                    <a:pt x="76187" y="30709"/>
                  </a:lnTo>
                  <a:lnTo>
                    <a:pt x="71719" y="28823"/>
                  </a:lnTo>
                  <a:lnTo>
                    <a:pt x="66918" y="28709"/>
                  </a:lnTo>
                  <a:lnTo>
                    <a:pt x="62071" y="26489"/>
                  </a:lnTo>
                  <a:lnTo>
                    <a:pt x="57270" y="26480"/>
                  </a:lnTo>
                  <a:lnTo>
                    <a:pt x="55231" y="22175"/>
                  </a:lnTo>
                  <a:lnTo>
                    <a:pt x="50297" y="22308"/>
                  </a:lnTo>
                  <a:lnTo>
                    <a:pt x="46297" y="19669"/>
                  </a:lnTo>
                  <a:lnTo>
                    <a:pt x="43068" y="15983"/>
                  </a:lnTo>
                  <a:lnTo>
                    <a:pt x="39029" y="13373"/>
                  </a:lnTo>
                  <a:lnTo>
                    <a:pt x="34257" y="13583"/>
                  </a:lnTo>
                  <a:lnTo>
                    <a:pt x="31019" y="9887"/>
                  </a:lnTo>
                  <a:lnTo>
                    <a:pt x="26428" y="8535"/>
                  </a:lnTo>
                  <a:lnTo>
                    <a:pt x="22923" y="5201"/>
                  </a:lnTo>
                  <a:lnTo>
                    <a:pt x="18322" y="3801"/>
                  </a:lnTo>
                  <a:lnTo>
                    <a:pt x="15065" y="276"/>
                  </a:lnTo>
                  <a:lnTo>
                    <a:pt x="10207" y="-152"/>
                  </a:lnTo>
                  <a:lnTo>
                    <a:pt x="8159" y="4229"/>
                  </a:lnTo>
                  <a:lnTo>
                    <a:pt x="3968" y="1848"/>
                  </a:lnTo>
                  <a:lnTo>
                    <a:pt x="1120" y="5687"/>
                  </a:lnTo>
                  <a:lnTo>
                    <a:pt x="-423" y="10383"/>
                  </a:lnTo>
                  <a:lnTo>
                    <a:pt x="-471" y="15307"/>
                  </a:lnTo>
                  <a:lnTo>
                    <a:pt x="-90" y="20489"/>
                  </a:lnTo>
                  <a:lnTo>
                    <a:pt x="4558" y="21898"/>
                  </a:lnTo>
                  <a:lnTo>
                    <a:pt x="8702" y="24432"/>
                  </a:lnTo>
                  <a:lnTo>
                    <a:pt x="13160" y="27347"/>
                  </a:lnTo>
                  <a:lnTo>
                    <a:pt x="17446" y="30157"/>
                  </a:lnTo>
                  <a:lnTo>
                    <a:pt x="22522" y="31166"/>
                  </a:lnTo>
                  <a:lnTo>
                    <a:pt x="26495" y="33852"/>
                  </a:lnTo>
                  <a:lnTo>
                    <a:pt x="30828" y="36014"/>
                  </a:lnTo>
                  <a:lnTo>
                    <a:pt x="35953" y="37186"/>
                  </a:lnTo>
                  <a:lnTo>
                    <a:pt x="42458" y="37862"/>
                  </a:lnTo>
                  <a:lnTo>
                    <a:pt x="47288" y="37005"/>
                  </a:lnTo>
                  <a:lnTo>
                    <a:pt x="52212" y="38672"/>
                  </a:lnTo>
                  <a:lnTo>
                    <a:pt x="54584" y="42977"/>
                  </a:lnTo>
                  <a:lnTo>
                    <a:pt x="59708" y="44644"/>
                  </a:lnTo>
                  <a:lnTo>
                    <a:pt x="64595" y="44606"/>
                  </a:lnTo>
                  <a:lnTo>
                    <a:pt x="68652" y="47844"/>
                  </a:lnTo>
                  <a:lnTo>
                    <a:pt x="73472" y="48083"/>
                  </a:lnTo>
                  <a:lnTo>
                    <a:pt x="77929" y="50330"/>
                  </a:lnTo>
                  <a:lnTo>
                    <a:pt x="82806" y="50588"/>
                  </a:lnTo>
                  <a:close/>
                </a:path>
              </a:pathLst>
            </a:custGeom>
            <a:solidFill>
              <a:srgbClr val="E0E0E0"/>
            </a:solidFill>
            <a:ln w="3175" cap="flat">
              <a:solidFill>
                <a:srgbClr val="FFFFFF"/>
              </a:solidFill>
              <a:prstDash val="solid"/>
              <a:miter/>
            </a:ln>
          </p:spPr>
          <p:txBody>
            <a:bodyPr/>
            <a:lstStyle/>
            <a:p>
              <a:endParaRPr lang="en-US"/>
            </a:p>
          </p:txBody>
        </p:sp>
        <p:sp>
          <p:nvSpPr>
            <p:cNvPr id="99" name="Freeform: Shape 98">
              <a:extLst>
                <a:ext uri="{FF2B5EF4-FFF2-40B4-BE49-F238E27FC236}">
                  <a16:creationId xmlns:a16="http://schemas.microsoft.com/office/drawing/2014/main" id="{CC3EE1AF-947F-D664-6390-67E7FC42C099}"/>
                </a:ext>
              </a:extLst>
            </p:cNvPr>
            <p:cNvSpPr/>
            <p:nvPr/>
          </p:nvSpPr>
          <p:spPr>
            <a:xfrm>
              <a:off x="5966199" y="2910622"/>
              <a:ext cx="46253" cy="53215"/>
            </a:xfrm>
            <a:custGeom>
              <a:avLst/>
              <a:gdLst>
                <a:gd name="csX0" fmla="*/ 22256 w 46253"/>
                <a:gd name="csY0" fmla="*/ 53064 h 53215"/>
                <a:gd name="csX1" fmla="*/ 21827 w 46253"/>
                <a:gd name="csY1" fmla="*/ 47997 h 53215"/>
                <a:gd name="csX2" fmla="*/ 26447 w 46253"/>
                <a:gd name="csY2" fmla="*/ 45587 h 53215"/>
                <a:gd name="csX3" fmla="*/ 31124 w 46253"/>
                <a:gd name="csY3" fmla="*/ 44473 h 53215"/>
                <a:gd name="csX4" fmla="*/ 35905 w 46253"/>
                <a:gd name="csY4" fmla="*/ 45511 h 53215"/>
                <a:gd name="csX5" fmla="*/ 41029 w 46253"/>
                <a:gd name="csY5" fmla="*/ 44396 h 53215"/>
                <a:gd name="csX6" fmla="*/ 43249 w 46253"/>
                <a:gd name="csY6" fmla="*/ 39853 h 53215"/>
                <a:gd name="csX7" fmla="*/ 43916 w 46253"/>
                <a:gd name="csY7" fmla="*/ 34681 h 53215"/>
                <a:gd name="csX8" fmla="*/ 45420 w 46253"/>
                <a:gd name="csY8" fmla="*/ 29890 h 53215"/>
                <a:gd name="csX9" fmla="*/ 42135 w 46253"/>
                <a:gd name="csY9" fmla="*/ 26013 h 53215"/>
                <a:gd name="csX10" fmla="*/ 41163 w 46253"/>
                <a:gd name="csY10" fmla="*/ 20889 h 53215"/>
                <a:gd name="csX11" fmla="*/ 40325 w 46253"/>
                <a:gd name="csY11" fmla="*/ 15936 h 53215"/>
                <a:gd name="csX12" fmla="*/ 41458 w 46253"/>
                <a:gd name="csY12" fmla="*/ 11173 h 53215"/>
                <a:gd name="csX13" fmla="*/ 44392 w 46253"/>
                <a:gd name="csY13" fmla="*/ 7373 h 53215"/>
                <a:gd name="csX14" fmla="*/ 45783 w 46253"/>
                <a:gd name="csY14" fmla="*/ 1982 h 53215"/>
                <a:gd name="csX15" fmla="*/ 39839 w 46253"/>
                <a:gd name="csY15" fmla="*/ 438 h 53215"/>
                <a:gd name="csX16" fmla="*/ 33962 w 46253"/>
                <a:gd name="csY16" fmla="*/ -95 h 53215"/>
                <a:gd name="csX17" fmla="*/ 28409 w 46253"/>
                <a:gd name="csY17" fmla="*/ -152 h 53215"/>
                <a:gd name="csX18" fmla="*/ 23732 w 46253"/>
                <a:gd name="csY18" fmla="*/ 1172 h 53215"/>
                <a:gd name="csX19" fmla="*/ 16331 w 46253"/>
                <a:gd name="csY19" fmla="*/ 476 h 53215"/>
                <a:gd name="csX20" fmla="*/ 11483 w 46253"/>
                <a:gd name="csY20" fmla="*/ 276 h 53215"/>
                <a:gd name="csX21" fmla="*/ 9645 w 46253"/>
                <a:gd name="csY21" fmla="*/ 4906 h 53215"/>
                <a:gd name="csX22" fmla="*/ 8121 w 46253"/>
                <a:gd name="csY22" fmla="*/ 9478 h 53215"/>
                <a:gd name="csX23" fmla="*/ 4311 w 46253"/>
                <a:gd name="csY23" fmla="*/ 12650 h 53215"/>
                <a:gd name="csX24" fmla="*/ 1672 w 46253"/>
                <a:gd name="csY24" fmla="*/ 17402 h 53215"/>
                <a:gd name="csX25" fmla="*/ -471 w 46253"/>
                <a:gd name="csY25" fmla="*/ 22527 h 53215"/>
                <a:gd name="csX26" fmla="*/ 1349 w 46253"/>
                <a:gd name="csY26" fmla="*/ 27947 h 53215"/>
                <a:gd name="csX27" fmla="*/ 3920 w 46253"/>
                <a:gd name="csY27" fmla="*/ 32185 h 53215"/>
                <a:gd name="csX28" fmla="*/ 7587 w 46253"/>
                <a:gd name="csY28" fmla="*/ 35862 h 53215"/>
                <a:gd name="csX29" fmla="*/ 9006 w 46253"/>
                <a:gd name="csY29" fmla="*/ 40520 h 53215"/>
                <a:gd name="csX30" fmla="*/ 11654 w 46253"/>
                <a:gd name="csY30" fmla="*/ 44501 h 53215"/>
                <a:gd name="csX31" fmla="*/ 13597 w 46253"/>
                <a:gd name="csY31" fmla="*/ 49273 h 53215"/>
                <a:gd name="csX32" fmla="*/ 18170 w 46253"/>
                <a:gd name="csY32" fmla="*/ 51654 h 532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46253" h="53215">
                  <a:moveTo>
                    <a:pt x="22256" y="53064"/>
                  </a:moveTo>
                  <a:lnTo>
                    <a:pt x="21827" y="47997"/>
                  </a:lnTo>
                  <a:lnTo>
                    <a:pt x="26447" y="45587"/>
                  </a:lnTo>
                  <a:lnTo>
                    <a:pt x="31124" y="44473"/>
                  </a:lnTo>
                  <a:lnTo>
                    <a:pt x="35905" y="45511"/>
                  </a:lnTo>
                  <a:lnTo>
                    <a:pt x="41029" y="44396"/>
                  </a:lnTo>
                  <a:lnTo>
                    <a:pt x="43249" y="39853"/>
                  </a:lnTo>
                  <a:lnTo>
                    <a:pt x="43916" y="34681"/>
                  </a:lnTo>
                  <a:lnTo>
                    <a:pt x="45420" y="29890"/>
                  </a:lnTo>
                  <a:lnTo>
                    <a:pt x="42135" y="26013"/>
                  </a:lnTo>
                  <a:lnTo>
                    <a:pt x="41163" y="20889"/>
                  </a:lnTo>
                  <a:lnTo>
                    <a:pt x="40325" y="15936"/>
                  </a:lnTo>
                  <a:lnTo>
                    <a:pt x="41458" y="11173"/>
                  </a:lnTo>
                  <a:lnTo>
                    <a:pt x="44392" y="7373"/>
                  </a:lnTo>
                  <a:lnTo>
                    <a:pt x="45783" y="1982"/>
                  </a:lnTo>
                  <a:lnTo>
                    <a:pt x="39839" y="438"/>
                  </a:lnTo>
                  <a:lnTo>
                    <a:pt x="33962" y="-95"/>
                  </a:lnTo>
                  <a:lnTo>
                    <a:pt x="28409" y="-152"/>
                  </a:lnTo>
                  <a:lnTo>
                    <a:pt x="23732" y="1172"/>
                  </a:lnTo>
                  <a:lnTo>
                    <a:pt x="16331" y="476"/>
                  </a:lnTo>
                  <a:lnTo>
                    <a:pt x="11483" y="276"/>
                  </a:lnTo>
                  <a:lnTo>
                    <a:pt x="9645" y="4906"/>
                  </a:lnTo>
                  <a:lnTo>
                    <a:pt x="8121" y="9478"/>
                  </a:lnTo>
                  <a:lnTo>
                    <a:pt x="4311" y="12650"/>
                  </a:lnTo>
                  <a:lnTo>
                    <a:pt x="1672" y="17402"/>
                  </a:lnTo>
                  <a:lnTo>
                    <a:pt x="-471" y="22527"/>
                  </a:lnTo>
                  <a:lnTo>
                    <a:pt x="1349" y="27947"/>
                  </a:lnTo>
                  <a:lnTo>
                    <a:pt x="3920" y="32185"/>
                  </a:lnTo>
                  <a:lnTo>
                    <a:pt x="7587" y="35862"/>
                  </a:lnTo>
                  <a:lnTo>
                    <a:pt x="9006" y="40520"/>
                  </a:lnTo>
                  <a:lnTo>
                    <a:pt x="11654" y="44501"/>
                  </a:lnTo>
                  <a:lnTo>
                    <a:pt x="13597" y="49273"/>
                  </a:lnTo>
                  <a:lnTo>
                    <a:pt x="18170" y="51654"/>
                  </a:lnTo>
                  <a:close/>
                </a:path>
              </a:pathLst>
            </a:custGeom>
            <a:solidFill>
              <a:srgbClr val="E0E0E0"/>
            </a:solidFill>
            <a:ln w="3175" cap="flat">
              <a:solidFill>
                <a:srgbClr val="FFFFFF"/>
              </a:solidFill>
              <a:prstDash val="solid"/>
              <a:miter/>
            </a:ln>
          </p:spPr>
          <p:txBody>
            <a:bodyPr/>
            <a:lstStyle/>
            <a:p>
              <a:endParaRPr lang="en-US"/>
            </a:p>
          </p:txBody>
        </p:sp>
        <p:sp>
          <p:nvSpPr>
            <p:cNvPr id="100" name="Freeform: Shape 99">
              <a:extLst>
                <a:ext uri="{FF2B5EF4-FFF2-40B4-BE49-F238E27FC236}">
                  <a16:creationId xmlns:a16="http://schemas.microsoft.com/office/drawing/2014/main" id="{98F874DE-9276-9531-9E6C-A65E629B7BFA}"/>
                </a:ext>
              </a:extLst>
            </p:cNvPr>
            <p:cNvSpPr/>
            <p:nvPr/>
          </p:nvSpPr>
          <p:spPr>
            <a:xfrm>
              <a:off x="5637015" y="2797550"/>
              <a:ext cx="48682" cy="52854"/>
            </a:xfrm>
            <a:custGeom>
              <a:avLst/>
              <a:gdLst>
                <a:gd name="csX0" fmla="*/ 36372 w 48682"/>
                <a:gd name="csY0" fmla="*/ 52702 h 52854"/>
                <a:gd name="csX1" fmla="*/ 37981 w 48682"/>
                <a:gd name="csY1" fmla="*/ 47482 h 52854"/>
                <a:gd name="csX2" fmla="*/ 39286 w 48682"/>
                <a:gd name="csY2" fmla="*/ 41786 h 52854"/>
                <a:gd name="csX3" fmla="*/ 39486 w 48682"/>
                <a:gd name="csY3" fmla="*/ 36900 h 52854"/>
                <a:gd name="csX4" fmla="*/ 41572 w 48682"/>
                <a:gd name="csY4" fmla="*/ 31671 h 52854"/>
                <a:gd name="csX5" fmla="*/ 42001 w 48682"/>
                <a:gd name="csY5" fmla="*/ 26727 h 52854"/>
                <a:gd name="csX6" fmla="*/ 41649 w 48682"/>
                <a:gd name="csY6" fmla="*/ 31566 h 52854"/>
                <a:gd name="csX7" fmla="*/ 42954 w 48682"/>
                <a:gd name="csY7" fmla="*/ 26680 h 52854"/>
                <a:gd name="csX8" fmla="*/ 43106 w 48682"/>
                <a:gd name="csY8" fmla="*/ 21060 h 52854"/>
                <a:gd name="csX9" fmla="*/ 43906 w 48682"/>
                <a:gd name="csY9" fmla="*/ 16269 h 52854"/>
                <a:gd name="csX10" fmla="*/ 45249 w 48682"/>
                <a:gd name="csY10" fmla="*/ 11373 h 52854"/>
                <a:gd name="csX11" fmla="*/ 48211 w 48682"/>
                <a:gd name="csY11" fmla="*/ 6963 h 52854"/>
                <a:gd name="csX12" fmla="*/ 47697 w 48682"/>
                <a:gd name="csY12" fmla="*/ 1115 h 52854"/>
                <a:gd name="csX13" fmla="*/ 43058 w 48682"/>
                <a:gd name="csY13" fmla="*/ -152 h 52854"/>
                <a:gd name="csX14" fmla="*/ 38324 w 48682"/>
                <a:gd name="csY14" fmla="*/ 1353 h 52854"/>
                <a:gd name="csX15" fmla="*/ 33666 w 48682"/>
                <a:gd name="csY15" fmla="*/ 2562 h 52854"/>
                <a:gd name="csX16" fmla="*/ 29105 w 48682"/>
                <a:gd name="csY16" fmla="*/ 991 h 52854"/>
                <a:gd name="csX17" fmla="*/ 26094 w 48682"/>
                <a:gd name="csY17" fmla="*/ 4734 h 52854"/>
                <a:gd name="csX18" fmla="*/ 23256 w 48682"/>
                <a:gd name="csY18" fmla="*/ 8630 h 52854"/>
                <a:gd name="csX19" fmla="*/ 19017 w 48682"/>
                <a:gd name="csY19" fmla="*/ 11097 h 52854"/>
                <a:gd name="csX20" fmla="*/ 14150 w 48682"/>
                <a:gd name="csY20" fmla="*/ 10859 h 52854"/>
                <a:gd name="csX21" fmla="*/ 10111 w 48682"/>
                <a:gd name="csY21" fmla="*/ 13431 h 52854"/>
                <a:gd name="csX22" fmla="*/ 7473 w 48682"/>
                <a:gd name="csY22" fmla="*/ 17879 h 52854"/>
                <a:gd name="csX23" fmla="*/ 4739 w 48682"/>
                <a:gd name="csY23" fmla="*/ 21860 h 52854"/>
                <a:gd name="csX24" fmla="*/ -471 w 48682"/>
                <a:gd name="csY24" fmla="*/ 24079 h 52854"/>
                <a:gd name="csX25" fmla="*/ 843 w 48682"/>
                <a:gd name="csY25" fmla="*/ 29328 h 52854"/>
                <a:gd name="csX26" fmla="*/ 5339 w 48682"/>
                <a:gd name="csY26" fmla="*/ 33414 h 52854"/>
                <a:gd name="csX27" fmla="*/ 7549 w 48682"/>
                <a:gd name="csY27" fmla="*/ 37872 h 52854"/>
                <a:gd name="csX28" fmla="*/ 11302 w 48682"/>
                <a:gd name="csY28" fmla="*/ 41910 h 52854"/>
                <a:gd name="csX29" fmla="*/ 14731 w 48682"/>
                <a:gd name="csY29" fmla="*/ 45768 h 52854"/>
                <a:gd name="csX30" fmla="*/ 19884 w 48682"/>
                <a:gd name="csY30" fmla="*/ 47378 h 52854"/>
                <a:gd name="csX31" fmla="*/ 24561 w 48682"/>
                <a:gd name="csY31" fmla="*/ 49311 h 52854"/>
                <a:gd name="csX32" fmla="*/ 29381 w 48682"/>
                <a:gd name="csY32" fmla="*/ 48340 h 52854"/>
                <a:gd name="csX33" fmla="*/ 33105 w 48682"/>
                <a:gd name="csY33" fmla="*/ 51511 h 5285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48682" h="52854">
                  <a:moveTo>
                    <a:pt x="36372" y="52702"/>
                  </a:moveTo>
                  <a:lnTo>
                    <a:pt x="37981" y="47482"/>
                  </a:lnTo>
                  <a:lnTo>
                    <a:pt x="39286" y="41786"/>
                  </a:lnTo>
                  <a:lnTo>
                    <a:pt x="39486" y="36900"/>
                  </a:lnTo>
                  <a:lnTo>
                    <a:pt x="41572" y="31671"/>
                  </a:lnTo>
                  <a:lnTo>
                    <a:pt x="42001" y="26727"/>
                  </a:lnTo>
                  <a:lnTo>
                    <a:pt x="41649" y="31566"/>
                  </a:lnTo>
                  <a:lnTo>
                    <a:pt x="42954" y="26680"/>
                  </a:lnTo>
                  <a:lnTo>
                    <a:pt x="43106" y="21060"/>
                  </a:lnTo>
                  <a:lnTo>
                    <a:pt x="43906" y="16269"/>
                  </a:lnTo>
                  <a:lnTo>
                    <a:pt x="45249" y="11373"/>
                  </a:lnTo>
                  <a:lnTo>
                    <a:pt x="48211" y="6963"/>
                  </a:lnTo>
                  <a:lnTo>
                    <a:pt x="47697" y="1115"/>
                  </a:lnTo>
                  <a:lnTo>
                    <a:pt x="43058" y="-152"/>
                  </a:lnTo>
                  <a:lnTo>
                    <a:pt x="38324" y="1353"/>
                  </a:lnTo>
                  <a:lnTo>
                    <a:pt x="33666" y="2562"/>
                  </a:lnTo>
                  <a:lnTo>
                    <a:pt x="29105" y="991"/>
                  </a:lnTo>
                  <a:lnTo>
                    <a:pt x="26094" y="4734"/>
                  </a:lnTo>
                  <a:lnTo>
                    <a:pt x="23256" y="8630"/>
                  </a:lnTo>
                  <a:lnTo>
                    <a:pt x="19017" y="11097"/>
                  </a:lnTo>
                  <a:lnTo>
                    <a:pt x="14150" y="10859"/>
                  </a:lnTo>
                  <a:lnTo>
                    <a:pt x="10111" y="13431"/>
                  </a:lnTo>
                  <a:lnTo>
                    <a:pt x="7473" y="17879"/>
                  </a:lnTo>
                  <a:lnTo>
                    <a:pt x="4739" y="21860"/>
                  </a:lnTo>
                  <a:lnTo>
                    <a:pt x="-471" y="24079"/>
                  </a:lnTo>
                  <a:lnTo>
                    <a:pt x="843" y="29328"/>
                  </a:lnTo>
                  <a:lnTo>
                    <a:pt x="5339" y="33414"/>
                  </a:lnTo>
                  <a:lnTo>
                    <a:pt x="7549" y="37872"/>
                  </a:lnTo>
                  <a:lnTo>
                    <a:pt x="11302" y="41910"/>
                  </a:lnTo>
                  <a:lnTo>
                    <a:pt x="14731" y="45768"/>
                  </a:lnTo>
                  <a:lnTo>
                    <a:pt x="19884" y="47378"/>
                  </a:lnTo>
                  <a:lnTo>
                    <a:pt x="24561" y="49311"/>
                  </a:lnTo>
                  <a:lnTo>
                    <a:pt x="29381" y="48340"/>
                  </a:lnTo>
                  <a:lnTo>
                    <a:pt x="33105" y="51511"/>
                  </a:lnTo>
                  <a:close/>
                </a:path>
              </a:pathLst>
            </a:custGeom>
            <a:solidFill>
              <a:srgbClr val="E0E0E0"/>
            </a:solidFill>
            <a:ln w="3175" cap="flat">
              <a:solidFill>
                <a:srgbClr val="FFFFFF"/>
              </a:solidFill>
              <a:prstDash val="solid"/>
              <a:miter/>
            </a:ln>
          </p:spPr>
          <p:txBody>
            <a:bodyPr/>
            <a:lstStyle/>
            <a:p>
              <a:endParaRPr lang="en-US"/>
            </a:p>
          </p:txBody>
        </p:sp>
        <p:sp>
          <p:nvSpPr>
            <p:cNvPr id="101" name="Freeform: Shape 100">
              <a:extLst>
                <a:ext uri="{FF2B5EF4-FFF2-40B4-BE49-F238E27FC236}">
                  <a16:creationId xmlns:a16="http://schemas.microsoft.com/office/drawing/2014/main" id="{C970A94A-3BAC-993B-2E8D-82C405E965F3}"/>
                </a:ext>
              </a:extLst>
            </p:cNvPr>
            <p:cNvSpPr/>
            <p:nvPr/>
          </p:nvSpPr>
          <p:spPr>
            <a:xfrm>
              <a:off x="8270087" y="3427334"/>
              <a:ext cx="264557" cy="206901"/>
            </a:xfrm>
            <a:custGeom>
              <a:avLst/>
              <a:gdLst>
                <a:gd name="csX0" fmla="*/ 251475 w 264557"/>
                <a:gd name="csY0" fmla="*/ 122911 h 206901"/>
                <a:gd name="csX1" fmla="*/ 254999 w 264557"/>
                <a:gd name="csY1" fmla="*/ 119406 h 206901"/>
                <a:gd name="csX2" fmla="*/ 259686 w 264557"/>
                <a:gd name="csY2" fmla="*/ 117920 h 206901"/>
                <a:gd name="csX3" fmla="*/ 254590 w 264557"/>
                <a:gd name="csY3" fmla="*/ 118110 h 206901"/>
                <a:gd name="csX4" fmla="*/ 251551 w 264557"/>
                <a:gd name="csY4" fmla="*/ 121863 h 206901"/>
                <a:gd name="csX5" fmla="*/ 193306 w 264557"/>
                <a:gd name="csY5" fmla="*/ 91097 h 206901"/>
                <a:gd name="csX6" fmla="*/ 198535 w 264557"/>
                <a:gd name="csY6" fmla="*/ 89069 h 206901"/>
                <a:gd name="csX7" fmla="*/ 203260 w 264557"/>
                <a:gd name="csY7" fmla="*/ 86668 h 206901"/>
                <a:gd name="csX8" fmla="*/ 207460 w 264557"/>
                <a:gd name="csY8" fmla="*/ 84068 h 206901"/>
                <a:gd name="csX9" fmla="*/ 212089 w 264557"/>
                <a:gd name="csY9" fmla="*/ 80572 h 206901"/>
                <a:gd name="csX10" fmla="*/ 216356 w 264557"/>
                <a:gd name="csY10" fmla="*/ 77915 h 206901"/>
                <a:gd name="csX11" fmla="*/ 220519 w 264557"/>
                <a:gd name="csY11" fmla="*/ 75153 h 206901"/>
                <a:gd name="csX12" fmla="*/ 225224 w 264557"/>
                <a:gd name="csY12" fmla="*/ 72228 h 206901"/>
                <a:gd name="csX13" fmla="*/ 229215 w 264557"/>
                <a:gd name="csY13" fmla="*/ 68676 h 206901"/>
                <a:gd name="csX14" fmla="*/ 231444 w 264557"/>
                <a:gd name="csY14" fmla="*/ 64046 h 206901"/>
                <a:gd name="csX15" fmla="*/ 235235 w 264557"/>
                <a:gd name="csY15" fmla="*/ 60418 h 206901"/>
                <a:gd name="csX16" fmla="*/ 239874 w 264557"/>
                <a:gd name="csY16" fmla="*/ 58846 h 206901"/>
                <a:gd name="csX17" fmla="*/ 244693 w 264557"/>
                <a:gd name="csY17" fmla="*/ 58732 h 206901"/>
                <a:gd name="csX18" fmla="*/ 248484 w 264557"/>
                <a:gd name="csY18" fmla="*/ 54960 h 206901"/>
                <a:gd name="csX19" fmla="*/ 253285 w 264557"/>
                <a:gd name="csY19" fmla="*/ 52350 h 206901"/>
                <a:gd name="csX20" fmla="*/ 256866 w 264557"/>
                <a:gd name="csY20" fmla="*/ 48549 h 206901"/>
                <a:gd name="csX21" fmla="*/ 259914 w 264557"/>
                <a:gd name="csY21" fmla="*/ 44835 h 206901"/>
                <a:gd name="csX22" fmla="*/ 264086 w 264557"/>
                <a:gd name="csY22" fmla="*/ 41310 h 206901"/>
                <a:gd name="csX23" fmla="*/ 259476 w 264557"/>
                <a:gd name="csY23" fmla="*/ 39539 h 206901"/>
                <a:gd name="csX24" fmla="*/ 254856 w 264557"/>
                <a:gd name="csY24" fmla="*/ 41682 h 206901"/>
                <a:gd name="csX25" fmla="*/ 250656 w 264557"/>
                <a:gd name="csY25" fmla="*/ 44406 h 206901"/>
                <a:gd name="csX26" fmla="*/ 245998 w 264557"/>
                <a:gd name="csY26" fmla="*/ 45711 h 206901"/>
                <a:gd name="csX27" fmla="*/ 242074 w 264557"/>
                <a:gd name="csY27" fmla="*/ 42996 h 206901"/>
                <a:gd name="csX28" fmla="*/ 237512 w 264557"/>
                <a:gd name="csY28" fmla="*/ 41101 h 206901"/>
                <a:gd name="csX29" fmla="*/ 239340 w 264557"/>
                <a:gd name="csY29" fmla="*/ 36052 h 206901"/>
                <a:gd name="csX30" fmla="*/ 241540 w 264557"/>
                <a:gd name="csY30" fmla="*/ 31823 h 206901"/>
                <a:gd name="csX31" fmla="*/ 241455 w 264557"/>
                <a:gd name="csY31" fmla="*/ 26918 h 206901"/>
                <a:gd name="csX32" fmla="*/ 238073 w 264557"/>
                <a:gd name="csY32" fmla="*/ 30499 h 206901"/>
                <a:gd name="csX33" fmla="*/ 235092 w 264557"/>
                <a:gd name="csY33" fmla="*/ 35205 h 206901"/>
                <a:gd name="csX34" fmla="*/ 232892 w 264557"/>
                <a:gd name="csY34" fmla="*/ 30985 h 206901"/>
                <a:gd name="csX35" fmla="*/ 233263 w 264557"/>
                <a:gd name="csY35" fmla="*/ 26185 h 206901"/>
                <a:gd name="csX36" fmla="*/ 235502 w 264557"/>
                <a:gd name="csY36" fmla="*/ 20850 h 206901"/>
                <a:gd name="csX37" fmla="*/ 238188 w 264557"/>
                <a:gd name="csY37" fmla="*/ 16136 h 206901"/>
                <a:gd name="csX38" fmla="*/ 238674 w 264557"/>
                <a:gd name="csY38" fmla="*/ 11221 h 206901"/>
                <a:gd name="csX39" fmla="*/ 236235 w 264557"/>
                <a:gd name="csY39" fmla="*/ 6916 h 206901"/>
                <a:gd name="csX40" fmla="*/ 231425 w 264557"/>
                <a:gd name="csY40" fmla="*/ 5258 h 206901"/>
                <a:gd name="csX41" fmla="*/ 231301 w 264557"/>
                <a:gd name="csY41" fmla="*/ -152 h 206901"/>
                <a:gd name="csX42" fmla="*/ 228663 w 264557"/>
                <a:gd name="csY42" fmla="*/ 4011 h 206901"/>
                <a:gd name="csX43" fmla="*/ 228063 w 264557"/>
                <a:gd name="csY43" fmla="*/ 8754 h 206901"/>
                <a:gd name="csX44" fmla="*/ 226853 w 264557"/>
                <a:gd name="csY44" fmla="*/ 13678 h 206901"/>
                <a:gd name="csX45" fmla="*/ 230644 w 264557"/>
                <a:gd name="csY45" fmla="*/ 10611 h 206901"/>
                <a:gd name="csX46" fmla="*/ 227072 w 264557"/>
                <a:gd name="csY46" fmla="*/ 13831 h 206901"/>
                <a:gd name="csX47" fmla="*/ 227424 w 264557"/>
                <a:gd name="csY47" fmla="*/ 19412 h 206901"/>
                <a:gd name="csX48" fmla="*/ 227015 w 264557"/>
                <a:gd name="csY48" fmla="*/ 24794 h 206901"/>
                <a:gd name="csX49" fmla="*/ 231111 w 264557"/>
                <a:gd name="csY49" fmla="*/ 21289 h 206901"/>
                <a:gd name="csX50" fmla="*/ 230110 w 264557"/>
                <a:gd name="csY50" fmla="*/ 26004 h 206901"/>
                <a:gd name="csX51" fmla="*/ 227367 w 264557"/>
                <a:gd name="csY51" fmla="*/ 30280 h 206901"/>
                <a:gd name="csX52" fmla="*/ 227262 w 264557"/>
                <a:gd name="csY52" fmla="*/ 35357 h 206901"/>
                <a:gd name="csX53" fmla="*/ 224843 w 264557"/>
                <a:gd name="csY53" fmla="*/ 39662 h 206901"/>
                <a:gd name="csX54" fmla="*/ 221728 w 264557"/>
                <a:gd name="csY54" fmla="*/ 44654 h 206901"/>
                <a:gd name="csX55" fmla="*/ 217785 w 264557"/>
                <a:gd name="csY55" fmla="*/ 49340 h 206901"/>
                <a:gd name="csX56" fmla="*/ 213575 w 264557"/>
                <a:gd name="csY56" fmla="*/ 54188 h 206901"/>
                <a:gd name="csX57" fmla="*/ 209498 w 264557"/>
                <a:gd name="csY57" fmla="*/ 57512 h 206901"/>
                <a:gd name="csX58" fmla="*/ 204831 w 264557"/>
                <a:gd name="csY58" fmla="*/ 58674 h 206901"/>
                <a:gd name="csX59" fmla="*/ 200107 w 264557"/>
                <a:gd name="csY59" fmla="*/ 61084 h 206901"/>
                <a:gd name="csX60" fmla="*/ 202107 w 264557"/>
                <a:gd name="csY60" fmla="*/ 65847 h 206901"/>
                <a:gd name="csX61" fmla="*/ 205765 w 264557"/>
                <a:gd name="csY61" fmla="*/ 68904 h 206901"/>
                <a:gd name="csX62" fmla="*/ 205984 w 264557"/>
                <a:gd name="csY62" fmla="*/ 74543 h 206901"/>
                <a:gd name="csX63" fmla="*/ 201621 w 264557"/>
                <a:gd name="csY63" fmla="*/ 79029 h 206901"/>
                <a:gd name="csX64" fmla="*/ 197592 w 264557"/>
                <a:gd name="csY64" fmla="*/ 81820 h 206901"/>
                <a:gd name="csX65" fmla="*/ 193258 w 264557"/>
                <a:gd name="csY65" fmla="*/ 84840 h 206901"/>
                <a:gd name="csX66" fmla="*/ 193192 w 264557"/>
                <a:gd name="csY66" fmla="*/ 90002 h 206901"/>
                <a:gd name="csX67" fmla="*/ 184210 w 264557"/>
                <a:gd name="csY67" fmla="*/ 82620 h 206901"/>
                <a:gd name="csX68" fmla="*/ 188629 w 264557"/>
                <a:gd name="csY68" fmla="*/ 79648 h 206901"/>
                <a:gd name="csX69" fmla="*/ 184210 w 264557"/>
                <a:gd name="csY69" fmla="*/ 82620 h 206901"/>
                <a:gd name="csX70" fmla="*/ 54412 w 264557"/>
                <a:gd name="csY70" fmla="*/ 162354 h 206901"/>
                <a:gd name="csX71" fmla="*/ 58965 w 264557"/>
                <a:gd name="csY71" fmla="*/ 160916 h 206901"/>
                <a:gd name="csX72" fmla="*/ 63852 w 264557"/>
                <a:gd name="csY72" fmla="*/ 159220 h 206901"/>
                <a:gd name="csX73" fmla="*/ 59079 w 264557"/>
                <a:gd name="csY73" fmla="*/ 158858 h 206901"/>
                <a:gd name="csX74" fmla="*/ 54441 w 264557"/>
                <a:gd name="csY74" fmla="*/ 161487 h 206901"/>
                <a:gd name="csX75" fmla="*/ 1034 w 264557"/>
                <a:gd name="csY75" fmla="*/ 206750 h 206901"/>
                <a:gd name="csX76" fmla="*/ 4435 w 264557"/>
                <a:gd name="csY76" fmla="*/ 203321 h 206901"/>
                <a:gd name="csX77" fmla="*/ -471 w 264557"/>
                <a:gd name="csY77" fmla="*/ 205455 h 206901"/>
                <a:gd name="csX78" fmla="*/ 75910 w 264557"/>
                <a:gd name="csY78" fmla="*/ 154763 h 206901"/>
                <a:gd name="csX79" fmla="*/ 80635 w 264557"/>
                <a:gd name="csY79" fmla="*/ 153991 h 206901"/>
                <a:gd name="csX80" fmla="*/ 85302 w 264557"/>
                <a:gd name="csY80" fmla="*/ 152324 h 206901"/>
                <a:gd name="csX81" fmla="*/ 89731 w 264557"/>
                <a:gd name="csY81" fmla="*/ 149867 h 206901"/>
                <a:gd name="csX82" fmla="*/ 94465 w 264557"/>
                <a:gd name="csY82" fmla="*/ 147495 h 206901"/>
                <a:gd name="csX83" fmla="*/ 99942 w 264557"/>
                <a:gd name="csY83" fmla="*/ 145190 h 206901"/>
                <a:gd name="csX84" fmla="*/ 103742 w 264557"/>
                <a:gd name="csY84" fmla="*/ 142237 h 206901"/>
                <a:gd name="csX85" fmla="*/ 107705 w 264557"/>
                <a:gd name="csY85" fmla="*/ 139599 h 206901"/>
                <a:gd name="csX86" fmla="*/ 111810 w 264557"/>
                <a:gd name="csY86" fmla="*/ 136055 h 206901"/>
                <a:gd name="csX87" fmla="*/ 116801 w 264557"/>
                <a:gd name="csY87" fmla="*/ 133150 h 206901"/>
                <a:gd name="csX88" fmla="*/ 119982 w 264557"/>
                <a:gd name="csY88" fmla="*/ 129283 h 206901"/>
                <a:gd name="csX89" fmla="*/ 123592 w 264557"/>
                <a:gd name="csY89" fmla="*/ 126140 h 206901"/>
                <a:gd name="csX90" fmla="*/ 128879 w 264557"/>
                <a:gd name="csY90" fmla="*/ 123263 h 206901"/>
                <a:gd name="csX91" fmla="*/ 134032 w 264557"/>
                <a:gd name="csY91" fmla="*/ 121339 h 206901"/>
                <a:gd name="csX92" fmla="*/ 139214 w 264557"/>
                <a:gd name="csY92" fmla="*/ 119663 h 206901"/>
                <a:gd name="csX93" fmla="*/ 144252 w 264557"/>
                <a:gd name="csY93" fmla="*/ 119063 h 206901"/>
                <a:gd name="csX94" fmla="*/ 149262 w 264557"/>
                <a:gd name="csY94" fmla="*/ 117920 h 206901"/>
                <a:gd name="csX95" fmla="*/ 149948 w 264557"/>
                <a:gd name="csY95" fmla="*/ 111900 h 206901"/>
                <a:gd name="csX96" fmla="*/ 154263 w 264557"/>
                <a:gd name="csY96" fmla="*/ 109605 h 206901"/>
                <a:gd name="csX97" fmla="*/ 159902 w 264557"/>
                <a:gd name="csY97" fmla="*/ 107109 h 206901"/>
                <a:gd name="csX98" fmla="*/ 164845 w 264557"/>
                <a:gd name="csY98" fmla="*/ 103204 h 206901"/>
                <a:gd name="csX99" fmla="*/ 168884 w 264557"/>
                <a:gd name="csY99" fmla="*/ 100651 h 206901"/>
                <a:gd name="csX100" fmla="*/ 173542 w 264557"/>
                <a:gd name="csY100" fmla="*/ 98098 h 206901"/>
                <a:gd name="csX101" fmla="*/ 177923 w 264557"/>
                <a:gd name="csY101" fmla="*/ 94860 h 206901"/>
                <a:gd name="csX102" fmla="*/ 181618 w 264557"/>
                <a:gd name="csY102" fmla="*/ 91012 h 206901"/>
                <a:gd name="csX103" fmla="*/ 184543 w 264557"/>
                <a:gd name="csY103" fmla="*/ 86935 h 206901"/>
                <a:gd name="csX104" fmla="*/ 188791 w 264557"/>
                <a:gd name="csY104" fmla="*/ 83782 h 206901"/>
                <a:gd name="csX105" fmla="*/ 184105 w 264557"/>
                <a:gd name="csY105" fmla="*/ 85163 h 206901"/>
                <a:gd name="csX106" fmla="*/ 179171 w 264557"/>
                <a:gd name="csY106" fmla="*/ 85230 h 206901"/>
                <a:gd name="csX107" fmla="*/ 174313 w 264557"/>
                <a:gd name="csY107" fmla="*/ 87516 h 206901"/>
                <a:gd name="csX108" fmla="*/ 176408 w 264557"/>
                <a:gd name="csY108" fmla="*/ 82906 h 206901"/>
                <a:gd name="csX109" fmla="*/ 176408 w 264557"/>
                <a:gd name="csY109" fmla="*/ 78077 h 206901"/>
                <a:gd name="csX110" fmla="*/ 170094 w 264557"/>
                <a:gd name="csY110" fmla="*/ 80372 h 206901"/>
                <a:gd name="csX111" fmla="*/ 166083 w 264557"/>
                <a:gd name="csY111" fmla="*/ 83459 h 206901"/>
                <a:gd name="csX112" fmla="*/ 162188 w 264557"/>
                <a:gd name="csY112" fmla="*/ 87897 h 206901"/>
                <a:gd name="csX113" fmla="*/ 157054 w 264557"/>
                <a:gd name="csY113" fmla="*/ 91355 h 206901"/>
                <a:gd name="csX114" fmla="*/ 152367 w 264557"/>
                <a:gd name="csY114" fmla="*/ 92755 h 206901"/>
                <a:gd name="csX115" fmla="*/ 148376 w 264557"/>
                <a:gd name="csY115" fmla="*/ 96308 h 206901"/>
                <a:gd name="csX116" fmla="*/ 144347 w 264557"/>
                <a:gd name="csY116" fmla="*/ 99956 h 206901"/>
                <a:gd name="csX117" fmla="*/ 139185 w 264557"/>
                <a:gd name="csY117" fmla="*/ 103842 h 206901"/>
                <a:gd name="csX118" fmla="*/ 134765 w 264557"/>
                <a:gd name="csY118" fmla="*/ 106519 h 206901"/>
                <a:gd name="csX119" fmla="*/ 130126 w 264557"/>
                <a:gd name="csY119" fmla="*/ 108662 h 206901"/>
                <a:gd name="csX120" fmla="*/ 123935 w 264557"/>
                <a:gd name="csY120" fmla="*/ 111291 h 206901"/>
                <a:gd name="csX121" fmla="*/ 119677 w 264557"/>
                <a:gd name="csY121" fmla="*/ 113481 h 206901"/>
                <a:gd name="csX122" fmla="*/ 115343 w 264557"/>
                <a:gd name="csY122" fmla="*/ 115634 h 206901"/>
                <a:gd name="csX123" fmla="*/ 108953 w 264557"/>
                <a:gd name="csY123" fmla="*/ 117691 h 206901"/>
                <a:gd name="csX124" fmla="*/ 103780 w 264557"/>
                <a:gd name="csY124" fmla="*/ 120073 h 206901"/>
                <a:gd name="csX125" fmla="*/ 98218 w 264557"/>
                <a:gd name="csY125" fmla="*/ 121349 h 206901"/>
                <a:gd name="csX126" fmla="*/ 93303 w 264557"/>
                <a:gd name="csY126" fmla="*/ 123797 h 206901"/>
                <a:gd name="csX127" fmla="*/ 88140 w 264557"/>
                <a:gd name="csY127" fmla="*/ 126759 h 206901"/>
                <a:gd name="csX128" fmla="*/ 83816 w 264557"/>
                <a:gd name="csY128" fmla="*/ 129350 h 206901"/>
                <a:gd name="csX129" fmla="*/ 79015 w 264557"/>
                <a:gd name="csY129" fmla="*/ 131664 h 206901"/>
                <a:gd name="csX130" fmla="*/ 74910 w 264557"/>
                <a:gd name="csY130" fmla="*/ 134103 h 206901"/>
                <a:gd name="csX131" fmla="*/ 70767 w 264557"/>
                <a:gd name="csY131" fmla="*/ 137275 h 206901"/>
                <a:gd name="csX132" fmla="*/ 66366 w 264557"/>
                <a:gd name="csY132" fmla="*/ 139151 h 206901"/>
                <a:gd name="csX133" fmla="*/ 63023 w 264557"/>
                <a:gd name="csY133" fmla="*/ 142961 h 206901"/>
                <a:gd name="csX134" fmla="*/ 58403 w 264557"/>
                <a:gd name="csY134" fmla="*/ 144876 h 206901"/>
                <a:gd name="csX135" fmla="*/ 60565 w 264557"/>
                <a:gd name="csY135" fmla="*/ 149181 h 206901"/>
                <a:gd name="csX136" fmla="*/ 65823 w 264557"/>
                <a:gd name="csY136" fmla="*/ 148200 h 206901"/>
                <a:gd name="csX137" fmla="*/ 70271 w 264557"/>
                <a:gd name="csY137" fmla="*/ 150591 h 206901"/>
                <a:gd name="csX138" fmla="*/ 74444 w 264557"/>
                <a:gd name="csY138" fmla="*/ 153458 h 2069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Lst>
              <a:rect l="l" t="t" r="r" b="b"/>
              <a:pathLst>
                <a:path w="264557" h="206901">
                  <a:moveTo>
                    <a:pt x="251475" y="122911"/>
                  </a:moveTo>
                  <a:lnTo>
                    <a:pt x="254999" y="119406"/>
                  </a:lnTo>
                  <a:lnTo>
                    <a:pt x="259686" y="117920"/>
                  </a:lnTo>
                  <a:lnTo>
                    <a:pt x="254590" y="118110"/>
                  </a:lnTo>
                  <a:lnTo>
                    <a:pt x="251551" y="121863"/>
                  </a:lnTo>
                  <a:close/>
                  <a:moveTo>
                    <a:pt x="193306" y="91097"/>
                  </a:moveTo>
                  <a:lnTo>
                    <a:pt x="198535" y="89069"/>
                  </a:lnTo>
                  <a:lnTo>
                    <a:pt x="203260" y="86668"/>
                  </a:lnTo>
                  <a:lnTo>
                    <a:pt x="207460" y="84068"/>
                  </a:lnTo>
                  <a:lnTo>
                    <a:pt x="212089" y="80572"/>
                  </a:lnTo>
                  <a:lnTo>
                    <a:pt x="216356" y="77915"/>
                  </a:lnTo>
                  <a:lnTo>
                    <a:pt x="220519" y="75153"/>
                  </a:lnTo>
                  <a:lnTo>
                    <a:pt x="225224" y="72228"/>
                  </a:lnTo>
                  <a:lnTo>
                    <a:pt x="229215" y="68676"/>
                  </a:lnTo>
                  <a:lnTo>
                    <a:pt x="231444" y="64046"/>
                  </a:lnTo>
                  <a:lnTo>
                    <a:pt x="235235" y="60418"/>
                  </a:lnTo>
                  <a:lnTo>
                    <a:pt x="239874" y="58846"/>
                  </a:lnTo>
                  <a:lnTo>
                    <a:pt x="244693" y="58732"/>
                  </a:lnTo>
                  <a:lnTo>
                    <a:pt x="248484" y="54960"/>
                  </a:lnTo>
                  <a:lnTo>
                    <a:pt x="253285" y="52350"/>
                  </a:lnTo>
                  <a:lnTo>
                    <a:pt x="256866" y="48549"/>
                  </a:lnTo>
                  <a:lnTo>
                    <a:pt x="259914" y="44835"/>
                  </a:lnTo>
                  <a:lnTo>
                    <a:pt x="264086" y="41310"/>
                  </a:lnTo>
                  <a:lnTo>
                    <a:pt x="259476" y="39539"/>
                  </a:lnTo>
                  <a:lnTo>
                    <a:pt x="254856" y="41682"/>
                  </a:lnTo>
                  <a:lnTo>
                    <a:pt x="250656" y="44406"/>
                  </a:lnTo>
                  <a:lnTo>
                    <a:pt x="245998" y="45711"/>
                  </a:lnTo>
                  <a:lnTo>
                    <a:pt x="242074" y="42996"/>
                  </a:lnTo>
                  <a:lnTo>
                    <a:pt x="237512" y="41101"/>
                  </a:lnTo>
                  <a:lnTo>
                    <a:pt x="239340" y="36052"/>
                  </a:lnTo>
                  <a:lnTo>
                    <a:pt x="241540" y="31823"/>
                  </a:lnTo>
                  <a:lnTo>
                    <a:pt x="241455" y="26918"/>
                  </a:lnTo>
                  <a:lnTo>
                    <a:pt x="238073" y="30499"/>
                  </a:lnTo>
                  <a:lnTo>
                    <a:pt x="235092" y="35205"/>
                  </a:lnTo>
                  <a:lnTo>
                    <a:pt x="232892" y="30985"/>
                  </a:lnTo>
                  <a:lnTo>
                    <a:pt x="233263" y="26185"/>
                  </a:lnTo>
                  <a:lnTo>
                    <a:pt x="235502" y="20850"/>
                  </a:lnTo>
                  <a:lnTo>
                    <a:pt x="238188" y="16136"/>
                  </a:lnTo>
                  <a:lnTo>
                    <a:pt x="238674" y="11221"/>
                  </a:lnTo>
                  <a:lnTo>
                    <a:pt x="236235" y="6916"/>
                  </a:lnTo>
                  <a:lnTo>
                    <a:pt x="231425" y="5258"/>
                  </a:lnTo>
                  <a:lnTo>
                    <a:pt x="231301" y="-152"/>
                  </a:lnTo>
                  <a:lnTo>
                    <a:pt x="228663" y="4011"/>
                  </a:lnTo>
                  <a:lnTo>
                    <a:pt x="228063" y="8754"/>
                  </a:lnTo>
                  <a:lnTo>
                    <a:pt x="226853" y="13678"/>
                  </a:lnTo>
                  <a:lnTo>
                    <a:pt x="230644" y="10611"/>
                  </a:lnTo>
                  <a:lnTo>
                    <a:pt x="227072" y="13831"/>
                  </a:lnTo>
                  <a:lnTo>
                    <a:pt x="227424" y="19412"/>
                  </a:lnTo>
                  <a:lnTo>
                    <a:pt x="227015" y="24794"/>
                  </a:lnTo>
                  <a:lnTo>
                    <a:pt x="231111" y="21289"/>
                  </a:lnTo>
                  <a:lnTo>
                    <a:pt x="230110" y="26004"/>
                  </a:lnTo>
                  <a:lnTo>
                    <a:pt x="227367" y="30280"/>
                  </a:lnTo>
                  <a:lnTo>
                    <a:pt x="227262" y="35357"/>
                  </a:lnTo>
                  <a:lnTo>
                    <a:pt x="224843" y="39662"/>
                  </a:lnTo>
                  <a:lnTo>
                    <a:pt x="221728" y="44654"/>
                  </a:lnTo>
                  <a:lnTo>
                    <a:pt x="217785" y="49340"/>
                  </a:lnTo>
                  <a:lnTo>
                    <a:pt x="213575" y="54188"/>
                  </a:lnTo>
                  <a:lnTo>
                    <a:pt x="209498" y="57512"/>
                  </a:lnTo>
                  <a:lnTo>
                    <a:pt x="204831" y="58674"/>
                  </a:lnTo>
                  <a:lnTo>
                    <a:pt x="200107" y="61084"/>
                  </a:lnTo>
                  <a:lnTo>
                    <a:pt x="202107" y="65847"/>
                  </a:lnTo>
                  <a:lnTo>
                    <a:pt x="205765" y="68904"/>
                  </a:lnTo>
                  <a:lnTo>
                    <a:pt x="205984" y="74543"/>
                  </a:lnTo>
                  <a:lnTo>
                    <a:pt x="201621" y="79029"/>
                  </a:lnTo>
                  <a:lnTo>
                    <a:pt x="197592" y="81820"/>
                  </a:lnTo>
                  <a:lnTo>
                    <a:pt x="193258" y="84840"/>
                  </a:lnTo>
                  <a:lnTo>
                    <a:pt x="193192" y="90002"/>
                  </a:lnTo>
                  <a:close/>
                  <a:moveTo>
                    <a:pt x="184210" y="82620"/>
                  </a:moveTo>
                  <a:lnTo>
                    <a:pt x="188629" y="79648"/>
                  </a:lnTo>
                  <a:lnTo>
                    <a:pt x="184210" y="82620"/>
                  </a:lnTo>
                  <a:close/>
                  <a:moveTo>
                    <a:pt x="54412" y="162354"/>
                  </a:moveTo>
                  <a:lnTo>
                    <a:pt x="58965" y="160916"/>
                  </a:lnTo>
                  <a:lnTo>
                    <a:pt x="63852" y="159220"/>
                  </a:lnTo>
                  <a:lnTo>
                    <a:pt x="59079" y="158858"/>
                  </a:lnTo>
                  <a:lnTo>
                    <a:pt x="54441" y="161487"/>
                  </a:lnTo>
                  <a:close/>
                  <a:moveTo>
                    <a:pt x="1034" y="206750"/>
                  </a:moveTo>
                  <a:lnTo>
                    <a:pt x="4435" y="203321"/>
                  </a:lnTo>
                  <a:lnTo>
                    <a:pt x="-471" y="205455"/>
                  </a:lnTo>
                  <a:close/>
                  <a:moveTo>
                    <a:pt x="75910" y="154763"/>
                  </a:moveTo>
                  <a:lnTo>
                    <a:pt x="80635" y="153991"/>
                  </a:lnTo>
                  <a:lnTo>
                    <a:pt x="85302" y="152324"/>
                  </a:lnTo>
                  <a:lnTo>
                    <a:pt x="89731" y="149867"/>
                  </a:lnTo>
                  <a:lnTo>
                    <a:pt x="94465" y="147495"/>
                  </a:lnTo>
                  <a:lnTo>
                    <a:pt x="99942" y="145190"/>
                  </a:lnTo>
                  <a:lnTo>
                    <a:pt x="103742" y="142237"/>
                  </a:lnTo>
                  <a:lnTo>
                    <a:pt x="107705" y="139599"/>
                  </a:lnTo>
                  <a:lnTo>
                    <a:pt x="111810" y="136055"/>
                  </a:lnTo>
                  <a:lnTo>
                    <a:pt x="116801" y="133150"/>
                  </a:lnTo>
                  <a:lnTo>
                    <a:pt x="119982" y="129283"/>
                  </a:lnTo>
                  <a:lnTo>
                    <a:pt x="123592" y="126140"/>
                  </a:lnTo>
                  <a:lnTo>
                    <a:pt x="128879" y="123263"/>
                  </a:lnTo>
                  <a:lnTo>
                    <a:pt x="134032" y="121339"/>
                  </a:lnTo>
                  <a:lnTo>
                    <a:pt x="139214" y="119663"/>
                  </a:lnTo>
                  <a:lnTo>
                    <a:pt x="144252" y="119063"/>
                  </a:lnTo>
                  <a:lnTo>
                    <a:pt x="149262" y="117920"/>
                  </a:lnTo>
                  <a:lnTo>
                    <a:pt x="149948" y="111900"/>
                  </a:lnTo>
                  <a:lnTo>
                    <a:pt x="154263" y="109605"/>
                  </a:lnTo>
                  <a:lnTo>
                    <a:pt x="159902" y="107109"/>
                  </a:lnTo>
                  <a:lnTo>
                    <a:pt x="164845" y="103204"/>
                  </a:lnTo>
                  <a:lnTo>
                    <a:pt x="168884" y="100651"/>
                  </a:lnTo>
                  <a:lnTo>
                    <a:pt x="173542" y="98098"/>
                  </a:lnTo>
                  <a:lnTo>
                    <a:pt x="177923" y="94860"/>
                  </a:lnTo>
                  <a:lnTo>
                    <a:pt x="181618" y="91012"/>
                  </a:lnTo>
                  <a:lnTo>
                    <a:pt x="184543" y="86935"/>
                  </a:lnTo>
                  <a:lnTo>
                    <a:pt x="188791" y="83782"/>
                  </a:lnTo>
                  <a:lnTo>
                    <a:pt x="184105" y="85163"/>
                  </a:lnTo>
                  <a:lnTo>
                    <a:pt x="179171" y="85230"/>
                  </a:lnTo>
                  <a:lnTo>
                    <a:pt x="174313" y="87516"/>
                  </a:lnTo>
                  <a:lnTo>
                    <a:pt x="176408" y="82906"/>
                  </a:lnTo>
                  <a:lnTo>
                    <a:pt x="176408" y="78077"/>
                  </a:lnTo>
                  <a:lnTo>
                    <a:pt x="170094" y="80372"/>
                  </a:lnTo>
                  <a:lnTo>
                    <a:pt x="166083" y="83459"/>
                  </a:lnTo>
                  <a:lnTo>
                    <a:pt x="162188" y="87897"/>
                  </a:lnTo>
                  <a:lnTo>
                    <a:pt x="157054" y="91355"/>
                  </a:lnTo>
                  <a:lnTo>
                    <a:pt x="152367" y="92755"/>
                  </a:lnTo>
                  <a:lnTo>
                    <a:pt x="148376" y="96308"/>
                  </a:lnTo>
                  <a:lnTo>
                    <a:pt x="144347" y="99956"/>
                  </a:lnTo>
                  <a:lnTo>
                    <a:pt x="139185" y="103842"/>
                  </a:lnTo>
                  <a:lnTo>
                    <a:pt x="134765" y="106519"/>
                  </a:lnTo>
                  <a:lnTo>
                    <a:pt x="130126" y="108662"/>
                  </a:lnTo>
                  <a:lnTo>
                    <a:pt x="123935" y="111291"/>
                  </a:lnTo>
                  <a:lnTo>
                    <a:pt x="119677" y="113481"/>
                  </a:lnTo>
                  <a:lnTo>
                    <a:pt x="115343" y="115634"/>
                  </a:lnTo>
                  <a:lnTo>
                    <a:pt x="108953" y="117691"/>
                  </a:lnTo>
                  <a:lnTo>
                    <a:pt x="103780" y="120073"/>
                  </a:lnTo>
                  <a:lnTo>
                    <a:pt x="98218" y="121349"/>
                  </a:lnTo>
                  <a:lnTo>
                    <a:pt x="93303" y="123797"/>
                  </a:lnTo>
                  <a:lnTo>
                    <a:pt x="88140" y="126759"/>
                  </a:lnTo>
                  <a:lnTo>
                    <a:pt x="83816" y="129350"/>
                  </a:lnTo>
                  <a:lnTo>
                    <a:pt x="79015" y="131664"/>
                  </a:lnTo>
                  <a:lnTo>
                    <a:pt x="74910" y="134103"/>
                  </a:lnTo>
                  <a:lnTo>
                    <a:pt x="70767" y="137275"/>
                  </a:lnTo>
                  <a:lnTo>
                    <a:pt x="66366" y="139151"/>
                  </a:lnTo>
                  <a:lnTo>
                    <a:pt x="63023" y="142961"/>
                  </a:lnTo>
                  <a:lnTo>
                    <a:pt x="58403" y="144876"/>
                  </a:lnTo>
                  <a:lnTo>
                    <a:pt x="60565" y="149181"/>
                  </a:lnTo>
                  <a:lnTo>
                    <a:pt x="65823" y="148200"/>
                  </a:lnTo>
                  <a:lnTo>
                    <a:pt x="70271" y="150591"/>
                  </a:lnTo>
                  <a:lnTo>
                    <a:pt x="74444" y="153458"/>
                  </a:lnTo>
                  <a:close/>
                </a:path>
              </a:pathLst>
            </a:custGeom>
            <a:solidFill>
              <a:srgbClr val="E0E0E0"/>
            </a:solidFill>
            <a:ln w="3175" cap="flat">
              <a:solidFill>
                <a:srgbClr val="FFFFFF"/>
              </a:solidFill>
              <a:prstDash val="solid"/>
              <a:miter/>
            </a:ln>
          </p:spPr>
          <p:txBody>
            <a:bodyPr/>
            <a:lstStyle/>
            <a:p>
              <a:endParaRPr lang="en-US"/>
            </a:p>
          </p:txBody>
        </p:sp>
        <p:sp>
          <p:nvSpPr>
            <p:cNvPr id="102" name="Freeform: Shape 101">
              <a:extLst>
                <a:ext uri="{FF2B5EF4-FFF2-40B4-BE49-F238E27FC236}">
                  <a16:creationId xmlns:a16="http://schemas.microsoft.com/office/drawing/2014/main" id="{F0BEFEB4-F044-7896-08C6-57250060A9BB}"/>
                </a:ext>
              </a:extLst>
            </p:cNvPr>
            <p:cNvSpPr/>
            <p:nvPr/>
          </p:nvSpPr>
          <p:spPr>
            <a:xfrm>
              <a:off x="5928251" y="3233757"/>
              <a:ext cx="96135" cy="106260"/>
            </a:xfrm>
            <a:custGeom>
              <a:avLst/>
              <a:gdLst>
                <a:gd name="csX0" fmla="*/ 72176 w 96135"/>
                <a:gd name="csY0" fmla="*/ 106109 h 106260"/>
                <a:gd name="csX1" fmla="*/ 76958 w 96135"/>
                <a:gd name="csY1" fmla="*/ 106014 h 106260"/>
                <a:gd name="csX2" fmla="*/ 80063 w 96135"/>
                <a:gd name="csY2" fmla="*/ 102299 h 106260"/>
                <a:gd name="csX3" fmla="*/ 85092 w 96135"/>
                <a:gd name="csY3" fmla="*/ 103013 h 106260"/>
                <a:gd name="csX4" fmla="*/ 86911 w 96135"/>
                <a:gd name="csY4" fmla="*/ 98298 h 106260"/>
                <a:gd name="csX5" fmla="*/ 90989 w 96135"/>
                <a:gd name="csY5" fmla="*/ 95669 h 106260"/>
                <a:gd name="csX6" fmla="*/ 93655 w 96135"/>
                <a:gd name="csY6" fmla="*/ 91669 h 106260"/>
                <a:gd name="csX7" fmla="*/ 94084 w 96135"/>
                <a:gd name="csY7" fmla="*/ 86773 h 106260"/>
                <a:gd name="csX8" fmla="*/ 93474 w 96135"/>
                <a:gd name="csY8" fmla="*/ 81944 h 106260"/>
                <a:gd name="csX9" fmla="*/ 94446 w 96135"/>
                <a:gd name="csY9" fmla="*/ 76362 h 106260"/>
                <a:gd name="csX10" fmla="*/ 94846 w 96135"/>
                <a:gd name="csY10" fmla="*/ 70285 h 106260"/>
                <a:gd name="csX11" fmla="*/ 95665 w 96135"/>
                <a:gd name="csY11" fmla="*/ 65209 h 106260"/>
                <a:gd name="csX12" fmla="*/ 94722 w 96135"/>
                <a:gd name="csY12" fmla="*/ 60075 h 106260"/>
                <a:gd name="csX13" fmla="*/ 89693 w 96135"/>
                <a:gd name="csY13" fmla="*/ 58189 h 106260"/>
                <a:gd name="csX14" fmla="*/ 84930 w 96135"/>
                <a:gd name="csY14" fmla="*/ 59979 h 106260"/>
                <a:gd name="csX15" fmla="*/ 81654 w 96135"/>
                <a:gd name="csY15" fmla="*/ 56341 h 106260"/>
                <a:gd name="csX16" fmla="*/ 80178 w 96135"/>
                <a:gd name="csY16" fmla="*/ 51340 h 106260"/>
                <a:gd name="csX17" fmla="*/ 78396 w 96135"/>
                <a:gd name="csY17" fmla="*/ 45368 h 106260"/>
                <a:gd name="csX18" fmla="*/ 76977 w 96135"/>
                <a:gd name="csY18" fmla="*/ 40539 h 106260"/>
                <a:gd name="csX19" fmla="*/ 72567 w 96135"/>
                <a:gd name="csY19" fmla="*/ 37920 h 106260"/>
                <a:gd name="csX20" fmla="*/ 68452 w 96135"/>
                <a:gd name="csY20" fmla="*/ 35491 h 106260"/>
                <a:gd name="csX21" fmla="*/ 64556 w 96135"/>
                <a:gd name="csY21" fmla="*/ 38319 h 106260"/>
                <a:gd name="csX22" fmla="*/ 59861 w 96135"/>
                <a:gd name="csY22" fmla="*/ 37500 h 106260"/>
                <a:gd name="csX23" fmla="*/ 54993 w 96135"/>
                <a:gd name="csY23" fmla="*/ 35776 h 106260"/>
                <a:gd name="csX24" fmla="*/ 51431 w 96135"/>
                <a:gd name="csY24" fmla="*/ 32566 h 106260"/>
                <a:gd name="csX25" fmla="*/ 51393 w 96135"/>
                <a:gd name="csY25" fmla="*/ 27699 h 106260"/>
                <a:gd name="csX26" fmla="*/ 51850 w 96135"/>
                <a:gd name="csY26" fmla="*/ 22956 h 106260"/>
                <a:gd name="csX27" fmla="*/ 51136 w 96135"/>
                <a:gd name="csY27" fmla="*/ 18184 h 106260"/>
                <a:gd name="csX28" fmla="*/ 48783 w 96135"/>
                <a:gd name="csY28" fmla="*/ 14002 h 106260"/>
                <a:gd name="csX29" fmla="*/ 46840 w 96135"/>
                <a:gd name="csY29" fmla="*/ 9278 h 106260"/>
                <a:gd name="csX30" fmla="*/ 36086 w 96135"/>
                <a:gd name="csY30" fmla="*/ -152 h 106260"/>
                <a:gd name="csX31" fmla="*/ 25780 w 96135"/>
                <a:gd name="csY31" fmla="*/ -104 h 106260"/>
                <a:gd name="csX32" fmla="*/ 18894 w 96135"/>
                <a:gd name="csY32" fmla="*/ 1962 h 106260"/>
                <a:gd name="csX33" fmla="*/ 6359 w 96135"/>
                <a:gd name="csY33" fmla="*/ 4239 h 106260"/>
                <a:gd name="csX34" fmla="*/ 4778 w 96135"/>
                <a:gd name="csY34" fmla="*/ 10049 h 106260"/>
                <a:gd name="csX35" fmla="*/ 1529 w 96135"/>
                <a:gd name="csY35" fmla="*/ 16107 h 106260"/>
                <a:gd name="csX36" fmla="*/ 2177 w 96135"/>
                <a:gd name="csY36" fmla="*/ 21555 h 106260"/>
                <a:gd name="csX37" fmla="*/ -471 w 96135"/>
                <a:gd name="csY37" fmla="*/ 37481 h 106260"/>
                <a:gd name="csX38" fmla="*/ 3263 w 96135"/>
                <a:gd name="csY38" fmla="*/ 40625 h 106260"/>
                <a:gd name="csX39" fmla="*/ 6035 w 96135"/>
                <a:gd name="csY39" fmla="*/ 44568 h 106260"/>
                <a:gd name="csX40" fmla="*/ 9064 w 96135"/>
                <a:gd name="csY40" fmla="*/ 48254 h 106260"/>
                <a:gd name="csX41" fmla="*/ 12864 w 96135"/>
                <a:gd name="csY41" fmla="*/ 51264 h 106260"/>
                <a:gd name="csX42" fmla="*/ 16884 w 96135"/>
                <a:gd name="csY42" fmla="*/ 54150 h 106260"/>
                <a:gd name="csX43" fmla="*/ 20341 w 96135"/>
                <a:gd name="csY43" fmla="*/ 57722 h 106260"/>
                <a:gd name="csX44" fmla="*/ 24809 w 96135"/>
                <a:gd name="csY44" fmla="*/ 59427 h 106260"/>
                <a:gd name="csX45" fmla="*/ 29895 w 96135"/>
                <a:gd name="csY45" fmla="*/ 60494 h 106260"/>
                <a:gd name="csX46" fmla="*/ 37210 w 96135"/>
                <a:gd name="csY46" fmla="*/ 64028 h 106260"/>
                <a:gd name="csX47" fmla="*/ 40839 w 96135"/>
                <a:gd name="csY47" fmla="*/ 67133 h 106260"/>
                <a:gd name="csX48" fmla="*/ 45040 w 96135"/>
                <a:gd name="csY48" fmla="*/ 69390 h 106260"/>
                <a:gd name="csX49" fmla="*/ 49526 w 96135"/>
                <a:gd name="csY49" fmla="*/ 71104 h 106260"/>
                <a:gd name="csX50" fmla="*/ 53965 w 96135"/>
                <a:gd name="csY50" fmla="*/ 72962 h 106260"/>
                <a:gd name="csX51" fmla="*/ 58051 w 96135"/>
                <a:gd name="csY51" fmla="*/ 75448 h 106260"/>
                <a:gd name="csX52" fmla="*/ 60613 w 96135"/>
                <a:gd name="csY52" fmla="*/ 79668 h 106260"/>
                <a:gd name="csX53" fmla="*/ 57956 w 96135"/>
                <a:gd name="csY53" fmla="*/ 83763 h 106260"/>
                <a:gd name="csX54" fmla="*/ 55574 w 96135"/>
                <a:gd name="csY54" fmla="*/ 87964 h 106260"/>
                <a:gd name="csX55" fmla="*/ 55374 w 96135"/>
                <a:gd name="csY55" fmla="*/ 92745 h 106260"/>
                <a:gd name="csX56" fmla="*/ 53307 w 96135"/>
                <a:gd name="csY56" fmla="*/ 97365 h 106260"/>
                <a:gd name="csX57" fmla="*/ 52107 w 96135"/>
                <a:gd name="csY57" fmla="*/ 101975 h 106260"/>
                <a:gd name="csX58" fmla="*/ 57041 w 96135"/>
                <a:gd name="csY58" fmla="*/ 101918 h 106260"/>
                <a:gd name="csX59" fmla="*/ 62023 w 96135"/>
                <a:gd name="csY59" fmla="*/ 102527 h 106260"/>
                <a:gd name="csX60" fmla="*/ 66690 w 96135"/>
                <a:gd name="csY60" fmla="*/ 103699 h 106260"/>
                <a:gd name="csX61" fmla="*/ 71205 w 96135"/>
                <a:gd name="csY61" fmla="*/ 105642 h 1062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Lst>
              <a:rect l="l" t="t" r="r" b="b"/>
              <a:pathLst>
                <a:path w="96135" h="106260">
                  <a:moveTo>
                    <a:pt x="72176" y="106109"/>
                  </a:moveTo>
                  <a:lnTo>
                    <a:pt x="76958" y="106014"/>
                  </a:lnTo>
                  <a:lnTo>
                    <a:pt x="80063" y="102299"/>
                  </a:lnTo>
                  <a:lnTo>
                    <a:pt x="85092" y="103013"/>
                  </a:lnTo>
                  <a:lnTo>
                    <a:pt x="86911" y="98298"/>
                  </a:lnTo>
                  <a:lnTo>
                    <a:pt x="90989" y="95669"/>
                  </a:lnTo>
                  <a:lnTo>
                    <a:pt x="93655" y="91669"/>
                  </a:lnTo>
                  <a:lnTo>
                    <a:pt x="94084" y="86773"/>
                  </a:lnTo>
                  <a:lnTo>
                    <a:pt x="93474" y="81944"/>
                  </a:lnTo>
                  <a:lnTo>
                    <a:pt x="94446" y="76362"/>
                  </a:lnTo>
                  <a:lnTo>
                    <a:pt x="94846" y="70285"/>
                  </a:lnTo>
                  <a:lnTo>
                    <a:pt x="95665" y="65209"/>
                  </a:lnTo>
                  <a:lnTo>
                    <a:pt x="94722" y="60075"/>
                  </a:lnTo>
                  <a:lnTo>
                    <a:pt x="89693" y="58189"/>
                  </a:lnTo>
                  <a:lnTo>
                    <a:pt x="84930" y="59979"/>
                  </a:lnTo>
                  <a:lnTo>
                    <a:pt x="81654" y="56341"/>
                  </a:lnTo>
                  <a:lnTo>
                    <a:pt x="80178" y="51340"/>
                  </a:lnTo>
                  <a:lnTo>
                    <a:pt x="78396" y="45368"/>
                  </a:lnTo>
                  <a:lnTo>
                    <a:pt x="76977" y="40539"/>
                  </a:lnTo>
                  <a:lnTo>
                    <a:pt x="72567" y="37920"/>
                  </a:lnTo>
                  <a:lnTo>
                    <a:pt x="68452" y="35491"/>
                  </a:lnTo>
                  <a:lnTo>
                    <a:pt x="64556" y="38319"/>
                  </a:lnTo>
                  <a:lnTo>
                    <a:pt x="59861" y="37500"/>
                  </a:lnTo>
                  <a:lnTo>
                    <a:pt x="54993" y="35776"/>
                  </a:lnTo>
                  <a:lnTo>
                    <a:pt x="51431" y="32566"/>
                  </a:lnTo>
                  <a:lnTo>
                    <a:pt x="51393" y="27699"/>
                  </a:lnTo>
                  <a:lnTo>
                    <a:pt x="51850" y="22956"/>
                  </a:lnTo>
                  <a:lnTo>
                    <a:pt x="51136" y="18184"/>
                  </a:lnTo>
                  <a:lnTo>
                    <a:pt x="48783" y="14002"/>
                  </a:lnTo>
                  <a:lnTo>
                    <a:pt x="46840" y="9278"/>
                  </a:lnTo>
                  <a:lnTo>
                    <a:pt x="36086" y="-152"/>
                  </a:lnTo>
                  <a:lnTo>
                    <a:pt x="25780" y="-104"/>
                  </a:lnTo>
                  <a:lnTo>
                    <a:pt x="18894" y="1962"/>
                  </a:lnTo>
                  <a:lnTo>
                    <a:pt x="6359" y="4239"/>
                  </a:lnTo>
                  <a:lnTo>
                    <a:pt x="4778" y="10049"/>
                  </a:lnTo>
                  <a:lnTo>
                    <a:pt x="1529" y="16107"/>
                  </a:lnTo>
                  <a:lnTo>
                    <a:pt x="2177" y="21555"/>
                  </a:lnTo>
                  <a:lnTo>
                    <a:pt x="-471" y="37481"/>
                  </a:lnTo>
                  <a:lnTo>
                    <a:pt x="3263" y="40625"/>
                  </a:lnTo>
                  <a:lnTo>
                    <a:pt x="6035" y="44568"/>
                  </a:lnTo>
                  <a:lnTo>
                    <a:pt x="9064" y="48254"/>
                  </a:lnTo>
                  <a:lnTo>
                    <a:pt x="12864" y="51264"/>
                  </a:lnTo>
                  <a:lnTo>
                    <a:pt x="16884" y="54150"/>
                  </a:lnTo>
                  <a:lnTo>
                    <a:pt x="20341" y="57722"/>
                  </a:lnTo>
                  <a:lnTo>
                    <a:pt x="24809" y="59427"/>
                  </a:lnTo>
                  <a:lnTo>
                    <a:pt x="29895" y="60494"/>
                  </a:lnTo>
                  <a:lnTo>
                    <a:pt x="37210" y="64028"/>
                  </a:lnTo>
                  <a:lnTo>
                    <a:pt x="40839" y="67133"/>
                  </a:lnTo>
                  <a:lnTo>
                    <a:pt x="45040" y="69390"/>
                  </a:lnTo>
                  <a:lnTo>
                    <a:pt x="49526" y="71104"/>
                  </a:lnTo>
                  <a:lnTo>
                    <a:pt x="53965" y="72962"/>
                  </a:lnTo>
                  <a:lnTo>
                    <a:pt x="58051" y="75448"/>
                  </a:lnTo>
                  <a:lnTo>
                    <a:pt x="60613" y="79668"/>
                  </a:lnTo>
                  <a:lnTo>
                    <a:pt x="57956" y="83763"/>
                  </a:lnTo>
                  <a:lnTo>
                    <a:pt x="55574" y="87964"/>
                  </a:lnTo>
                  <a:lnTo>
                    <a:pt x="55374" y="92745"/>
                  </a:lnTo>
                  <a:lnTo>
                    <a:pt x="53307" y="97365"/>
                  </a:lnTo>
                  <a:lnTo>
                    <a:pt x="52107" y="101975"/>
                  </a:lnTo>
                  <a:lnTo>
                    <a:pt x="57041" y="101918"/>
                  </a:lnTo>
                  <a:lnTo>
                    <a:pt x="62023" y="102527"/>
                  </a:lnTo>
                  <a:lnTo>
                    <a:pt x="66690" y="103699"/>
                  </a:lnTo>
                  <a:lnTo>
                    <a:pt x="71205" y="105642"/>
                  </a:lnTo>
                  <a:close/>
                </a:path>
              </a:pathLst>
            </a:custGeom>
            <a:solidFill>
              <a:srgbClr val="E0E0E0"/>
            </a:solidFill>
            <a:ln w="3175" cap="flat">
              <a:solidFill>
                <a:srgbClr val="FFFFFF"/>
              </a:solidFill>
              <a:prstDash val="solid"/>
              <a:miter/>
            </a:ln>
          </p:spPr>
          <p:txBody>
            <a:bodyPr/>
            <a:lstStyle/>
            <a:p>
              <a:endParaRPr lang="en-US"/>
            </a:p>
          </p:txBody>
        </p:sp>
        <p:sp>
          <p:nvSpPr>
            <p:cNvPr id="103" name="Freeform: Shape 102">
              <a:extLst>
                <a:ext uri="{FF2B5EF4-FFF2-40B4-BE49-F238E27FC236}">
                  <a16:creationId xmlns:a16="http://schemas.microsoft.com/office/drawing/2014/main" id="{C79F6074-A3FC-A220-DBD5-A3D15ED9FF0A}"/>
                </a:ext>
              </a:extLst>
            </p:cNvPr>
            <p:cNvSpPr/>
            <p:nvPr/>
          </p:nvSpPr>
          <p:spPr>
            <a:xfrm>
              <a:off x="5700157" y="2987812"/>
              <a:ext cx="151352" cy="233924"/>
            </a:xfrm>
            <a:custGeom>
              <a:avLst/>
              <a:gdLst>
                <a:gd name="csX0" fmla="*/ 135556 w 151352"/>
                <a:gd name="csY0" fmla="*/ 233773 h 233924"/>
                <a:gd name="csX1" fmla="*/ 140690 w 151352"/>
                <a:gd name="csY1" fmla="*/ 231896 h 233924"/>
                <a:gd name="csX2" fmla="*/ 141327 w 151352"/>
                <a:gd name="csY2" fmla="*/ 226257 h 233924"/>
                <a:gd name="csX3" fmla="*/ 144757 w 151352"/>
                <a:gd name="csY3" fmla="*/ 222886 h 233924"/>
                <a:gd name="csX4" fmla="*/ 144480 w 151352"/>
                <a:gd name="csY4" fmla="*/ 217761 h 233924"/>
                <a:gd name="csX5" fmla="*/ 147176 w 151352"/>
                <a:gd name="csY5" fmla="*/ 213037 h 233924"/>
                <a:gd name="csX6" fmla="*/ 150881 w 151352"/>
                <a:gd name="csY6" fmla="*/ 208198 h 233924"/>
                <a:gd name="csX7" fmla="*/ 146185 w 151352"/>
                <a:gd name="csY7" fmla="*/ 205883 h 233924"/>
                <a:gd name="csX8" fmla="*/ 143166 w 151352"/>
                <a:gd name="csY8" fmla="*/ 198702 h 233924"/>
                <a:gd name="csX9" fmla="*/ 145290 w 151352"/>
                <a:gd name="csY9" fmla="*/ 194301 h 233924"/>
                <a:gd name="csX10" fmla="*/ 142966 w 151352"/>
                <a:gd name="csY10" fmla="*/ 189462 h 233924"/>
                <a:gd name="csX11" fmla="*/ 144938 w 151352"/>
                <a:gd name="csY11" fmla="*/ 184957 h 233924"/>
                <a:gd name="csX12" fmla="*/ 148252 w 151352"/>
                <a:gd name="csY12" fmla="*/ 180995 h 233924"/>
                <a:gd name="csX13" fmla="*/ 146643 w 151352"/>
                <a:gd name="csY13" fmla="*/ 176127 h 233924"/>
                <a:gd name="csX14" fmla="*/ 146709 w 151352"/>
                <a:gd name="csY14" fmla="*/ 170965 h 233924"/>
                <a:gd name="csX15" fmla="*/ 146890 w 151352"/>
                <a:gd name="csY15" fmla="*/ 165564 h 233924"/>
                <a:gd name="csX16" fmla="*/ 147890 w 151352"/>
                <a:gd name="csY16" fmla="*/ 160744 h 233924"/>
                <a:gd name="csX17" fmla="*/ 144671 w 151352"/>
                <a:gd name="csY17" fmla="*/ 151515 h 233924"/>
                <a:gd name="csX18" fmla="*/ 140089 w 151352"/>
                <a:gd name="csY18" fmla="*/ 144161 h 233924"/>
                <a:gd name="csX19" fmla="*/ 136994 w 151352"/>
                <a:gd name="csY19" fmla="*/ 139142 h 233924"/>
                <a:gd name="csX20" fmla="*/ 131841 w 151352"/>
                <a:gd name="csY20" fmla="*/ 139542 h 233924"/>
                <a:gd name="csX21" fmla="*/ 127002 w 151352"/>
                <a:gd name="csY21" fmla="*/ 139799 h 233924"/>
                <a:gd name="csX22" fmla="*/ 124163 w 151352"/>
                <a:gd name="csY22" fmla="*/ 125064 h 233924"/>
                <a:gd name="csX23" fmla="*/ 125049 w 151352"/>
                <a:gd name="csY23" fmla="*/ 120282 h 233924"/>
                <a:gd name="csX24" fmla="*/ 120620 w 151352"/>
                <a:gd name="csY24" fmla="*/ 123768 h 233924"/>
                <a:gd name="csX25" fmla="*/ 116506 w 151352"/>
                <a:gd name="csY25" fmla="*/ 126969 h 233924"/>
                <a:gd name="csX26" fmla="*/ 106428 w 151352"/>
                <a:gd name="csY26" fmla="*/ 127064 h 233924"/>
                <a:gd name="csX27" fmla="*/ 105409 w 151352"/>
                <a:gd name="csY27" fmla="*/ 122216 h 233924"/>
                <a:gd name="csX28" fmla="*/ 101104 w 151352"/>
                <a:gd name="csY28" fmla="*/ 119968 h 233924"/>
                <a:gd name="csX29" fmla="*/ 94493 w 151352"/>
                <a:gd name="csY29" fmla="*/ 119539 h 233924"/>
                <a:gd name="csX30" fmla="*/ 97293 w 151352"/>
                <a:gd name="csY30" fmla="*/ 115472 h 233924"/>
                <a:gd name="csX31" fmla="*/ 94903 w 151352"/>
                <a:gd name="csY31" fmla="*/ 111310 h 233924"/>
                <a:gd name="csX32" fmla="*/ 91836 w 151352"/>
                <a:gd name="csY32" fmla="*/ 107500 h 233924"/>
                <a:gd name="csX33" fmla="*/ 89417 w 151352"/>
                <a:gd name="csY33" fmla="*/ 103128 h 233924"/>
                <a:gd name="csX34" fmla="*/ 88035 w 151352"/>
                <a:gd name="csY34" fmla="*/ 98527 h 233924"/>
                <a:gd name="csX35" fmla="*/ 85168 w 151352"/>
                <a:gd name="csY35" fmla="*/ 94069 h 233924"/>
                <a:gd name="csX36" fmla="*/ 86816 w 151352"/>
                <a:gd name="csY36" fmla="*/ 89526 h 233924"/>
                <a:gd name="csX37" fmla="*/ 88902 w 151352"/>
                <a:gd name="csY37" fmla="*/ 85173 h 233924"/>
                <a:gd name="csX38" fmla="*/ 93169 w 151352"/>
                <a:gd name="csY38" fmla="*/ 82925 h 233924"/>
                <a:gd name="csX39" fmla="*/ 92245 w 151352"/>
                <a:gd name="csY39" fmla="*/ 77915 h 233924"/>
                <a:gd name="csX40" fmla="*/ 93941 w 151352"/>
                <a:gd name="csY40" fmla="*/ 73410 h 233924"/>
                <a:gd name="csX41" fmla="*/ 95370 w 151352"/>
                <a:gd name="csY41" fmla="*/ 68723 h 233924"/>
                <a:gd name="csX42" fmla="*/ 97446 w 151352"/>
                <a:gd name="csY42" fmla="*/ 63932 h 233924"/>
                <a:gd name="csX43" fmla="*/ 101704 w 151352"/>
                <a:gd name="csY43" fmla="*/ 60922 h 233924"/>
                <a:gd name="csX44" fmla="*/ 105961 w 151352"/>
                <a:gd name="csY44" fmla="*/ 58408 h 233924"/>
                <a:gd name="csX45" fmla="*/ 111229 w 151352"/>
                <a:gd name="csY45" fmla="*/ 56303 h 233924"/>
                <a:gd name="csX46" fmla="*/ 115934 w 151352"/>
                <a:gd name="csY46" fmla="*/ 55217 h 233924"/>
                <a:gd name="csX47" fmla="*/ 119991 w 151352"/>
                <a:gd name="csY47" fmla="*/ 52445 h 233924"/>
                <a:gd name="csX48" fmla="*/ 124897 w 151352"/>
                <a:gd name="csY48" fmla="*/ 52236 h 233924"/>
                <a:gd name="csX49" fmla="*/ 122049 w 151352"/>
                <a:gd name="csY49" fmla="*/ 48178 h 233924"/>
                <a:gd name="csX50" fmla="*/ 127317 w 151352"/>
                <a:gd name="csY50" fmla="*/ 34986 h 233924"/>
                <a:gd name="csX51" fmla="*/ 124049 w 151352"/>
                <a:gd name="csY51" fmla="*/ 31128 h 233924"/>
                <a:gd name="csX52" fmla="*/ 119601 w 151352"/>
                <a:gd name="csY52" fmla="*/ 29090 h 233924"/>
                <a:gd name="csX53" fmla="*/ 114772 w 151352"/>
                <a:gd name="csY53" fmla="*/ 29233 h 233924"/>
                <a:gd name="csX54" fmla="*/ 110105 w 151352"/>
                <a:gd name="csY54" fmla="*/ 28013 h 233924"/>
                <a:gd name="csX55" fmla="*/ 105304 w 151352"/>
                <a:gd name="csY55" fmla="*/ 29604 h 233924"/>
                <a:gd name="csX56" fmla="*/ 100398 w 151352"/>
                <a:gd name="csY56" fmla="*/ 30442 h 233924"/>
                <a:gd name="csX57" fmla="*/ 95436 w 151352"/>
                <a:gd name="csY57" fmla="*/ 30452 h 233924"/>
                <a:gd name="csX58" fmla="*/ 91740 w 151352"/>
                <a:gd name="csY58" fmla="*/ 27347 h 233924"/>
                <a:gd name="csX59" fmla="*/ 91988 w 151352"/>
                <a:gd name="csY59" fmla="*/ 22356 h 233924"/>
                <a:gd name="csX60" fmla="*/ 87435 w 151352"/>
                <a:gd name="csY60" fmla="*/ 20870 h 233924"/>
                <a:gd name="csX61" fmla="*/ 86540 w 151352"/>
                <a:gd name="csY61" fmla="*/ 16145 h 233924"/>
                <a:gd name="csX62" fmla="*/ 82397 w 151352"/>
                <a:gd name="csY62" fmla="*/ 13593 h 233924"/>
                <a:gd name="csX63" fmla="*/ 78453 w 151352"/>
                <a:gd name="csY63" fmla="*/ 10754 h 233924"/>
                <a:gd name="csX64" fmla="*/ 77072 w 151352"/>
                <a:gd name="csY64" fmla="*/ 5658 h 233924"/>
                <a:gd name="csX65" fmla="*/ 73129 w 151352"/>
                <a:gd name="csY65" fmla="*/ 2134 h 233924"/>
                <a:gd name="csX66" fmla="*/ 68499 w 151352"/>
                <a:gd name="csY66" fmla="*/ -152 h 233924"/>
                <a:gd name="csX67" fmla="*/ 63861 w 151352"/>
                <a:gd name="csY67" fmla="*/ 962 h 233924"/>
                <a:gd name="csX68" fmla="*/ 66671 w 151352"/>
                <a:gd name="csY68" fmla="*/ 5049 h 233924"/>
                <a:gd name="csX69" fmla="*/ 67718 w 151352"/>
                <a:gd name="csY69" fmla="*/ 10097 h 233924"/>
                <a:gd name="csX70" fmla="*/ 64356 w 151352"/>
                <a:gd name="csY70" fmla="*/ 19041 h 233924"/>
                <a:gd name="csX71" fmla="*/ 58898 w 151352"/>
                <a:gd name="csY71" fmla="*/ 26423 h 233924"/>
                <a:gd name="csX72" fmla="*/ 52278 w 151352"/>
                <a:gd name="csY72" fmla="*/ 32386 h 233924"/>
                <a:gd name="csX73" fmla="*/ 40029 w 151352"/>
                <a:gd name="csY73" fmla="*/ 36986 h 233924"/>
                <a:gd name="csX74" fmla="*/ 36048 w 151352"/>
                <a:gd name="csY74" fmla="*/ 40520 h 233924"/>
                <a:gd name="csX75" fmla="*/ 32685 w 151352"/>
                <a:gd name="csY75" fmla="*/ 44378 h 233924"/>
                <a:gd name="csX76" fmla="*/ 31390 w 151352"/>
                <a:gd name="csY76" fmla="*/ 49016 h 233924"/>
                <a:gd name="csX77" fmla="*/ 30161 w 151352"/>
                <a:gd name="csY77" fmla="*/ 53655 h 233924"/>
                <a:gd name="csX78" fmla="*/ 29056 w 151352"/>
                <a:gd name="csY78" fmla="*/ 58360 h 233924"/>
                <a:gd name="csX79" fmla="*/ 25875 w 151352"/>
                <a:gd name="csY79" fmla="*/ 62732 h 233924"/>
                <a:gd name="csX80" fmla="*/ 21189 w 151352"/>
                <a:gd name="csY80" fmla="*/ 60979 h 233924"/>
                <a:gd name="csX81" fmla="*/ 18150 w 151352"/>
                <a:gd name="csY81" fmla="*/ 55941 h 233924"/>
                <a:gd name="csX82" fmla="*/ 12140 w 151352"/>
                <a:gd name="csY82" fmla="*/ 54160 h 233924"/>
                <a:gd name="csX83" fmla="*/ 12626 w 151352"/>
                <a:gd name="csY83" fmla="*/ 49054 h 233924"/>
                <a:gd name="csX84" fmla="*/ 11321 w 151352"/>
                <a:gd name="csY84" fmla="*/ 43177 h 233924"/>
                <a:gd name="csX85" fmla="*/ 4948 w 151352"/>
                <a:gd name="csY85" fmla="*/ 47311 h 233924"/>
                <a:gd name="csX86" fmla="*/ 1263 w 151352"/>
                <a:gd name="csY86" fmla="*/ 52569 h 233924"/>
                <a:gd name="csX87" fmla="*/ -471 w 151352"/>
                <a:gd name="csY87" fmla="*/ 57741 h 233924"/>
                <a:gd name="csX88" fmla="*/ 2082 w 151352"/>
                <a:gd name="csY88" fmla="*/ 63066 h 233924"/>
                <a:gd name="csX89" fmla="*/ 4348 w 151352"/>
                <a:gd name="csY89" fmla="*/ 69638 h 233924"/>
                <a:gd name="csX90" fmla="*/ 1796 w 151352"/>
                <a:gd name="csY90" fmla="*/ 75705 h 233924"/>
                <a:gd name="csX91" fmla="*/ 6977 w 151352"/>
                <a:gd name="csY91" fmla="*/ 80144 h 233924"/>
                <a:gd name="csX92" fmla="*/ 12978 w 151352"/>
                <a:gd name="csY92" fmla="*/ 83506 h 233924"/>
                <a:gd name="csX93" fmla="*/ 17760 w 151352"/>
                <a:gd name="csY93" fmla="*/ 88707 h 233924"/>
                <a:gd name="csX94" fmla="*/ 20674 w 151352"/>
                <a:gd name="csY94" fmla="*/ 93707 h 233924"/>
                <a:gd name="csX95" fmla="*/ 22932 w 151352"/>
                <a:gd name="csY95" fmla="*/ 98841 h 233924"/>
                <a:gd name="csX96" fmla="*/ 27475 w 151352"/>
                <a:gd name="csY96" fmla="*/ 103833 h 233924"/>
                <a:gd name="csX97" fmla="*/ 30542 w 151352"/>
                <a:gd name="csY97" fmla="*/ 109081 h 233924"/>
                <a:gd name="csX98" fmla="*/ 32009 w 151352"/>
                <a:gd name="csY98" fmla="*/ 114234 h 233924"/>
                <a:gd name="csX99" fmla="*/ 34800 w 151352"/>
                <a:gd name="csY99" fmla="*/ 119263 h 233924"/>
                <a:gd name="csX100" fmla="*/ 37401 w 151352"/>
                <a:gd name="csY100" fmla="*/ 124464 h 233924"/>
                <a:gd name="csX101" fmla="*/ 39048 w 151352"/>
                <a:gd name="csY101" fmla="*/ 129560 h 233924"/>
                <a:gd name="csX102" fmla="*/ 41686 w 151352"/>
                <a:gd name="csY102" fmla="*/ 134351 h 233924"/>
                <a:gd name="csX103" fmla="*/ 45049 w 151352"/>
                <a:gd name="csY103" fmla="*/ 139732 h 233924"/>
                <a:gd name="csX104" fmla="*/ 47135 w 151352"/>
                <a:gd name="csY104" fmla="*/ 144666 h 233924"/>
                <a:gd name="csX105" fmla="*/ 50688 w 151352"/>
                <a:gd name="csY105" fmla="*/ 148124 h 233924"/>
                <a:gd name="csX106" fmla="*/ 51773 w 151352"/>
                <a:gd name="csY106" fmla="*/ 153334 h 233924"/>
                <a:gd name="csX107" fmla="*/ 56288 w 151352"/>
                <a:gd name="csY107" fmla="*/ 157639 h 233924"/>
                <a:gd name="csX108" fmla="*/ 58574 w 151352"/>
                <a:gd name="csY108" fmla="*/ 162564 h 233924"/>
                <a:gd name="csX109" fmla="*/ 61861 w 151352"/>
                <a:gd name="csY109" fmla="*/ 167850 h 233924"/>
                <a:gd name="csX110" fmla="*/ 64090 w 151352"/>
                <a:gd name="csY110" fmla="*/ 172746 h 233924"/>
                <a:gd name="csX111" fmla="*/ 63413 w 151352"/>
                <a:gd name="csY111" fmla="*/ 178156 h 233924"/>
                <a:gd name="csX112" fmla="*/ 66099 w 151352"/>
                <a:gd name="csY112" fmla="*/ 183004 h 233924"/>
                <a:gd name="csX113" fmla="*/ 70109 w 151352"/>
                <a:gd name="csY113" fmla="*/ 187967 h 233924"/>
                <a:gd name="csX114" fmla="*/ 74919 w 151352"/>
                <a:gd name="csY114" fmla="*/ 192882 h 233924"/>
                <a:gd name="csX115" fmla="*/ 81454 w 151352"/>
                <a:gd name="csY115" fmla="*/ 198197 h 233924"/>
                <a:gd name="csX116" fmla="*/ 86025 w 151352"/>
                <a:gd name="csY116" fmla="*/ 200616 h 233924"/>
                <a:gd name="csX117" fmla="*/ 91302 w 151352"/>
                <a:gd name="csY117" fmla="*/ 203664 h 233924"/>
                <a:gd name="csX118" fmla="*/ 99961 w 151352"/>
                <a:gd name="csY118" fmla="*/ 208588 h 233924"/>
                <a:gd name="csX119" fmla="*/ 111086 w 151352"/>
                <a:gd name="csY119" fmla="*/ 213456 h 233924"/>
                <a:gd name="csX120" fmla="*/ 117944 w 151352"/>
                <a:gd name="csY120" fmla="*/ 218885 h 233924"/>
                <a:gd name="csX121" fmla="*/ 122820 w 151352"/>
                <a:gd name="csY121" fmla="*/ 221457 h 233924"/>
                <a:gd name="csX122" fmla="*/ 125792 w 151352"/>
                <a:gd name="csY122" fmla="*/ 226553 h 233924"/>
                <a:gd name="csX123" fmla="*/ 132651 w 151352"/>
                <a:gd name="csY123" fmla="*/ 231763 h 23392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Lst>
              <a:rect l="l" t="t" r="r" b="b"/>
              <a:pathLst>
                <a:path w="151352" h="233924">
                  <a:moveTo>
                    <a:pt x="135556" y="233773"/>
                  </a:moveTo>
                  <a:lnTo>
                    <a:pt x="140690" y="231896"/>
                  </a:lnTo>
                  <a:lnTo>
                    <a:pt x="141327" y="226257"/>
                  </a:lnTo>
                  <a:lnTo>
                    <a:pt x="144757" y="222886"/>
                  </a:lnTo>
                  <a:lnTo>
                    <a:pt x="144480" y="217761"/>
                  </a:lnTo>
                  <a:lnTo>
                    <a:pt x="147176" y="213037"/>
                  </a:lnTo>
                  <a:lnTo>
                    <a:pt x="150881" y="208198"/>
                  </a:lnTo>
                  <a:lnTo>
                    <a:pt x="146185" y="205883"/>
                  </a:lnTo>
                  <a:lnTo>
                    <a:pt x="143166" y="198702"/>
                  </a:lnTo>
                  <a:lnTo>
                    <a:pt x="145290" y="194301"/>
                  </a:lnTo>
                  <a:lnTo>
                    <a:pt x="142966" y="189462"/>
                  </a:lnTo>
                  <a:lnTo>
                    <a:pt x="144938" y="184957"/>
                  </a:lnTo>
                  <a:lnTo>
                    <a:pt x="148252" y="180995"/>
                  </a:lnTo>
                  <a:lnTo>
                    <a:pt x="146643" y="176127"/>
                  </a:lnTo>
                  <a:lnTo>
                    <a:pt x="146709" y="170965"/>
                  </a:lnTo>
                  <a:lnTo>
                    <a:pt x="146890" y="165564"/>
                  </a:lnTo>
                  <a:lnTo>
                    <a:pt x="147890" y="160744"/>
                  </a:lnTo>
                  <a:lnTo>
                    <a:pt x="144671" y="151515"/>
                  </a:lnTo>
                  <a:lnTo>
                    <a:pt x="140089" y="144161"/>
                  </a:lnTo>
                  <a:lnTo>
                    <a:pt x="136994" y="139142"/>
                  </a:lnTo>
                  <a:lnTo>
                    <a:pt x="131841" y="139542"/>
                  </a:lnTo>
                  <a:lnTo>
                    <a:pt x="127002" y="139799"/>
                  </a:lnTo>
                  <a:lnTo>
                    <a:pt x="124163" y="125064"/>
                  </a:lnTo>
                  <a:lnTo>
                    <a:pt x="125049" y="120282"/>
                  </a:lnTo>
                  <a:lnTo>
                    <a:pt x="120620" y="123768"/>
                  </a:lnTo>
                  <a:lnTo>
                    <a:pt x="116506" y="126969"/>
                  </a:lnTo>
                  <a:lnTo>
                    <a:pt x="106428" y="127064"/>
                  </a:lnTo>
                  <a:lnTo>
                    <a:pt x="105409" y="122216"/>
                  </a:lnTo>
                  <a:lnTo>
                    <a:pt x="101104" y="119968"/>
                  </a:lnTo>
                  <a:lnTo>
                    <a:pt x="94493" y="119539"/>
                  </a:lnTo>
                  <a:lnTo>
                    <a:pt x="97293" y="115472"/>
                  </a:lnTo>
                  <a:lnTo>
                    <a:pt x="94903" y="111310"/>
                  </a:lnTo>
                  <a:lnTo>
                    <a:pt x="91836" y="107500"/>
                  </a:lnTo>
                  <a:lnTo>
                    <a:pt x="89417" y="103128"/>
                  </a:lnTo>
                  <a:lnTo>
                    <a:pt x="88035" y="98527"/>
                  </a:lnTo>
                  <a:lnTo>
                    <a:pt x="85168" y="94069"/>
                  </a:lnTo>
                  <a:lnTo>
                    <a:pt x="86816" y="89526"/>
                  </a:lnTo>
                  <a:lnTo>
                    <a:pt x="88902" y="85173"/>
                  </a:lnTo>
                  <a:lnTo>
                    <a:pt x="93169" y="82925"/>
                  </a:lnTo>
                  <a:lnTo>
                    <a:pt x="92245" y="77915"/>
                  </a:lnTo>
                  <a:lnTo>
                    <a:pt x="93941" y="73410"/>
                  </a:lnTo>
                  <a:lnTo>
                    <a:pt x="95370" y="68723"/>
                  </a:lnTo>
                  <a:lnTo>
                    <a:pt x="97446" y="63932"/>
                  </a:lnTo>
                  <a:lnTo>
                    <a:pt x="101704" y="60922"/>
                  </a:lnTo>
                  <a:lnTo>
                    <a:pt x="105961" y="58408"/>
                  </a:lnTo>
                  <a:lnTo>
                    <a:pt x="111229" y="56303"/>
                  </a:lnTo>
                  <a:lnTo>
                    <a:pt x="115934" y="55217"/>
                  </a:lnTo>
                  <a:lnTo>
                    <a:pt x="119991" y="52445"/>
                  </a:lnTo>
                  <a:lnTo>
                    <a:pt x="124897" y="52236"/>
                  </a:lnTo>
                  <a:lnTo>
                    <a:pt x="122049" y="48178"/>
                  </a:lnTo>
                  <a:lnTo>
                    <a:pt x="127317" y="34986"/>
                  </a:lnTo>
                  <a:lnTo>
                    <a:pt x="124049" y="31128"/>
                  </a:lnTo>
                  <a:lnTo>
                    <a:pt x="119601" y="29090"/>
                  </a:lnTo>
                  <a:lnTo>
                    <a:pt x="114772" y="29233"/>
                  </a:lnTo>
                  <a:lnTo>
                    <a:pt x="110105" y="28013"/>
                  </a:lnTo>
                  <a:lnTo>
                    <a:pt x="105304" y="29604"/>
                  </a:lnTo>
                  <a:lnTo>
                    <a:pt x="100398" y="30442"/>
                  </a:lnTo>
                  <a:lnTo>
                    <a:pt x="95436" y="30452"/>
                  </a:lnTo>
                  <a:lnTo>
                    <a:pt x="91740" y="27347"/>
                  </a:lnTo>
                  <a:lnTo>
                    <a:pt x="91988" y="22356"/>
                  </a:lnTo>
                  <a:lnTo>
                    <a:pt x="87435" y="20870"/>
                  </a:lnTo>
                  <a:lnTo>
                    <a:pt x="86540" y="16145"/>
                  </a:lnTo>
                  <a:lnTo>
                    <a:pt x="82397" y="13593"/>
                  </a:lnTo>
                  <a:lnTo>
                    <a:pt x="78453" y="10754"/>
                  </a:lnTo>
                  <a:lnTo>
                    <a:pt x="77072" y="5658"/>
                  </a:lnTo>
                  <a:lnTo>
                    <a:pt x="73129" y="2134"/>
                  </a:lnTo>
                  <a:lnTo>
                    <a:pt x="68499" y="-152"/>
                  </a:lnTo>
                  <a:lnTo>
                    <a:pt x="63861" y="962"/>
                  </a:lnTo>
                  <a:lnTo>
                    <a:pt x="66671" y="5049"/>
                  </a:lnTo>
                  <a:lnTo>
                    <a:pt x="67718" y="10097"/>
                  </a:lnTo>
                  <a:lnTo>
                    <a:pt x="64356" y="19041"/>
                  </a:lnTo>
                  <a:lnTo>
                    <a:pt x="58898" y="26423"/>
                  </a:lnTo>
                  <a:lnTo>
                    <a:pt x="52278" y="32386"/>
                  </a:lnTo>
                  <a:lnTo>
                    <a:pt x="40029" y="36986"/>
                  </a:lnTo>
                  <a:lnTo>
                    <a:pt x="36048" y="40520"/>
                  </a:lnTo>
                  <a:lnTo>
                    <a:pt x="32685" y="44378"/>
                  </a:lnTo>
                  <a:lnTo>
                    <a:pt x="31390" y="49016"/>
                  </a:lnTo>
                  <a:lnTo>
                    <a:pt x="30161" y="53655"/>
                  </a:lnTo>
                  <a:lnTo>
                    <a:pt x="29056" y="58360"/>
                  </a:lnTo>
                  <a:lnTo>
                    <a:pt x="25875" y="62732"/>
                  </a:lnTo>
                  <a:lnTo>
                    <a:pt x="21189" y="60979"/>
                  </a:lnTo>
                  <a:lnTo>
                    <a:pt x="18150" y="55941"/>
                  </a:lnTo>
                  <a:lnTo>
                    <a:pt x="12140" y="54160"/>
                  </a:lnTo>
                  <a:lnTo>
                    <a:pt x="12626" y="49054"/>
                  </a:lnTo>
                  <a:lnTo>
                    <a:pt x="11321" y="43177"/>
                  </a:lnTo>
                  <a:lnTo>
                    <a:pt x="4948" y="47311"/>
                  </a:lnTo>
                  <a:lnTo>
                    <a:pt x="1263" y="52569"/>
                  </a:lnTo>
                  <a:lnTo>
                    <a:pt x="-471" y="57741"/>
                  </a:lnTo>
                  <a:lnTo>
                    <a:pt x="2082" y="63066"/>
                  </a:lnTo>
                  <a:lnTo>
                    <a:pt x="4348" y="69638"/>
                  </a:lnTo>
                  <a:lnTo>
                    <a:pt x="1796" y="75705"/>
                  </a:lnTo>
                  <a:lnTo>
                    <a:pt x="6977" y="80144"/>
                  </a:lnTo>
                  <a:lnTo>
                    <a:pt x="12978" y="83506"/>
                  </a:lnTo>
                  <a:lnTo>
                    <a:pt x="17760" y="88707"/>
                  </a:lnTo>
                  <a:lnTo>
                    <a:pt x="20674" y="93707"/>
                  </a:lnTo>
                  <a:lnTo>
                    <a:pt x="22932" y="98841"/>
                  </a:lnTo>
                  <a:lnTo>
                    <a:pt x="27475" y="103833"/>
                  </a:lnTo>
                  <a:lnTo>
                    <a:pt x="30542" y="109081"/>
                  </a:lnTo>
                  <a:lnTo>
                    <a:pt x="32009" y="114234"/>
                  </a:lnTo>
                  <a:lnTo>
                    <a:pt x="34800" y="119263"/>
                  </a:lnTo>
                  <a:lnTo>
                    <a:pt x="37401" y="124464"/>
                  </a:lnTo>
                  <a:lnTo>
                    <a:pt x="39048" y="129560"/>
                  </a:lnTo>
                  <a:lnTo>
                    <a:pt x="41686" y="134351"/>
                  </a:lnTo>
                  <a:lnTo>
                    <a:pt x="45049" y="139732"/>
                  </a:lnTo>
                  <a:lnTo>
                    <a:pt x="47135" y="144666"/>
                  </a:lnTo>
                  <a:lnTo>
                    <a:pt x="50688" y="148124"/>
                  </a:lnTo>
                  <a:lnTo>
                    <a:pt x="51773" y="153334"/>
                  </a:lnTo>
                  <a:lnTo>
                    <a:pt x="56288" y="157639"/>
                  </a:lnTo>
                  <a:lnTo>
                    <a:pt x="58574" y="162564"/>
                  </a:lnTo>
                  <a:lnTo>
                    <a:pt x="61861" y="167850"/>
                  </a:lnTo>
                  <a:lnTo>
                    <a:pt x="64090" y="172746"/>
                  </a:lnTo>
                  <a:lnTo>
                    <a:pt x="63413" y="178156"/>
                  </a:lnTo>
                  <a:lnTo>
                    <a:pt x="66099" y="183004"/>
                  </a:lnTo>
                  <a:lnTo>
                    <a:pt x="70109" y="187967"/>
                  </a:lnTo>
                  <a:lnTo>
                    <a:pt x="74919" y="192882"/>
                  </a:lnTo>
                  <a:lnTo>
                    <a:pt x="81454" y="198197"/>
                  </a:lnTo>
                  <a:lnTo>
                    <a:pt x="86025" y="200616"/>
                  </a:lnTo>
                  <a:lnTo>
                    <a:pt x="91302" y="203664"/>
                  </a:lnTo>
                  <a:lnTo>
                    <a:pt x="99961" y="208588"/>
                  </a:lnTo>
                  <a:lnTo>
                    <a:pt x="111086" y="213456"/>
                  </a:lnTo>
                  <a:lnTo>
                    <a:pt x="117944" y="218885"/>
                  </a:lnTo>
                  <a:lnTo>
                    <a:pt x="122820" y="221457"/>
                  </a:lnTo>
                  <a:lnTo>
                    <a:pt x="125792" y="226553"/>
                  </a:lnTo>
                  <a:lnTo>
                    <a:pt x="132651" y="231763"/>
                  </a:lnTo>
                  <a:close/>
                </a:path>
              </a:pathLst>
            </a:custGeom>
            <a:solidFill>
              <a:srgbClr val="E0E0E0"/>
            </a:solidFill>
            <a:ln w="3175" cap="flat">
              <a:solidFill>
                <a:srgbClr val="FFFFFF"/>
              </a:solidFill>
              <a:prstDash val="solid"/>
              <a:miter/>
            </a:ln>
          </p:spPr>
          <p:txBody>
            <a:bodyPr/>
            <a:lstStyle/>
            <a:p>
              <a:endParaRPr lang="en-US"/>
            </a:p>
          </p:txBody>
        </p:sp>
        <p:sp>
          <p:nvSpPr>
            <p:cNvPr id="104" name="Freeform: Shape 103">
              <a:extLst>
                <a:ext uri="{FF2B5EF4-FFF2-40B4-BE49-F238E27FC236}">
                  <a16:creationId xmlns:a16="http://schemas.microsoft.com/office/drawing/2014/main" id="{55E9420C-3FD3-1761-DC85-AF0237290734}"/>
                </a:ext>
              </a:extLst>
            </p:cNvPr>
            <p:cNvSpPr/>
            <p:nvPr/>
          </p:nvSpPr>
          <p:spPr>
            <a:xfrm>
              <a:off x="6852977" y="3214917"/>
              <a:ext cx="102469" cy="116166"/>
            </a:xfrm>
            <a:custGeom>
              <a:avLst/>
              <a:gdLst>
                <a:gd name="csX0" fmla="*/ 5901 w 102469"/>
                <a:gd name="csY0" fmla="*/ 116015 h 116166"/>
                <a:gd name="csX1" fmla="*/ 10892 w 102469"/>
                <a:gd name="csY1" fmla="*/ 115586 h 116166"/>
                <a:gd name="csX2" fmla="*/ 15816 w 102469"/>
                <a:gd name="csY2" fmla="*/ 115158 h 116166"/>
                <a:gd name="csX3" fmla="*/ 20113 w 102469"/>
                <a:gd name="csY3" fmla="*/ 112967 h 116166"/>
                <a:gd name="csX4" fmla="*/ 23589 w 102469"/>
                <a:gd name="csY4" fmla="*/ 108862 h 116166"/>
                <a:gd name="csX5" fmla="*/ 27694 w 102469"/>
                <a:gd name="csY5" fmla="*/ 106328 h 116166"/>
                <a:gd name="csX6" fmla="*/ 29752 w 102469"/>
                <a:gd name="csY6" fmla="*/ 102013 h 116166"/>
                <a:gd name="csX7" fmla="*/ 31428 w 102469"/>
                <a:gd name="csY7" fmla="*/ 97460 h 116166"/>
                <a:gd name="csX8" fmla="*/ 35800 w 102469"/>
                <a:gd name="csY8" fmla="*/ 95155 h 116166"/>
                <a:gd name="csX9" fmla="*/ 40306 w 102469"/>
                <a:gd name="csY9" fmla="*/ 97327 h 116166"/>
                <a:gd name="csX10" fmla="*/ 44287 w 102469"/>
                <a:gd name="csY10" fmla="*/ 99956 h 116166"/>
                <a:gd name="csX11" fmla="*/ 49849 w 102469"/>
                <a:gd name="csY11" fmla="*/ 101546 h 116166"/>
                <a:gd name="csX12" fmla="*/ 54612 w 102469"/>
                <a:gd name="csY12" fmla="*/ 100984 h 116166"/>
                <a:gd name="csX13" fmla="*/ 61108 w 102469"/>
                <a:gd name="csY13" fmla="*/ 99803 h 116166"/>
                <a:gd name="csX14" fmla="*/ 63251 w 102469"/>
                <a:gd name="csY14" fmla="*/ 94517 h 116166"/>
                <a:gd name="csX15" fmla="*/ 65051 w 102469"/>
                <a:gd name="csY15" fmla="*/ 89831 h 116166"/>
                <a:gd name="csX16" fmla="*/ 70890 w 102469"/>
                <a:gd name="csY16" fmla="*/ 87002 h 116166"/>
                <a:gd name="csX17" fmla="*/ 74100 w 102469"/>
                <a:gd name="csY17" fmla="*/ 83477 h 116166"/>
                <a:gd name="csX18" fmla="*/ 76814 w 102469"/>
                <a:gd name="csY18" fmla="*/ 79429 h 116166"/>
                <a:gd name="csX19" fmla="*/ 78215 w 102469"/>
                <a:gd name="csY19" fmla="*/ 74667 h 116166"/>
                <a:gd name="csX20" fmla="*/ 81996 w 102469"/>
                <a:gd name="csY20" fmla="*/ 71276 h 116166"/>
                <a:gd name="csX21" fmla="*/ 85987 w 102469"/>
                <a:gd name="csY21" fmla="*/ 68647 h 116166"/>
                <a:gd name="csX22" fmla="*/ 90321 w 102469"/>
                <a:gd name="csY22" fmla="*/ 64856 h 116166"/>
                <a:gd name="csX23" fmla="*/ 93331 w 102469"/>
                <a:gd name="csY23" fmla="*/ 61094 h 116166"/>
                <a:gd name="csX24" fmla="*/ 97979 w 102469"/>
                <a:gd name="csY24" fmla="*/ 59893 h 116166"/>
                <a:gd name="csX25" fmla="*/ 101570 w 102469"/>
                <a:gd name="csY25" fmla="*/ 56588 h 116166"/>
                <a:gd name="csX26" fmla="*/ 101999 w 102469"/>
                <a:gd name="csY26" fmla="*/ 51731 h 116166"/>
                <a:gd name="csX27" fmla="*/ 97008 w 102469"/>
                <a:gd name="csY27" fmla="*/ 48578 h 116166"/>
                <a:gd name="csX28" fmla="*/ 92007 w 102469"/>
                <a:gd name="csY28" fmla="*/ 48016 h 116166"/>
                <a:gd name="csX29" fmla="*/ 88892 w 102469"/>
                <a:gd name="csY29" fmla="*/ 43158 h 116166"/>
                <a:gd name="csX30" fmla="*/ 87825 w 102469"/>
                <a:gd name="csY30" fmla="*/ 38358 h 116166"/>
                <a:gd name="csX31" fmla="*/ 84101 w 102469"/>
                <a:gd name="csY31" fmla="*/ 33738 h 116166"/>
                <a:gd name="csX32" fmla="*/ 82568 w 102469"/>
                <a:gd name="csY32" fmla="*/ 28794 h 116166"/>
                <a:gd name="csX33" fmla="*/ 77243 w 102469"/>
                <a:gd name="csY33" fmla="*/ 26985 h 116166"/>
                <a:gd name="csX34" fmla="*/ 73605 w 102469"/>
                <a:gd name="csY34" fmla="*/ 23546 h 116166"/>
                <a:gd name="csX35" fmla="*/ 69804 w 102469"/>
                <a:gd name="csY35" fmla="*/ 17526 h 116166"/>
                <a:gd name="csX36" fmla="*/ 67614 w 102469"/>
                <a:gd name="csY36" fmla="*/ 12888 h 116166"/>
                <a:gd name="csX37" fmla="*/ 64623 w 102469"/>
                <a:gd name="csY37" fmla="*/ 7334 h 116166"/>
                <a:gd name="csX38" fmla="*/ 62251 w 102469"/>
                <a:gd name="csY38" fmla="*/ 3191 h 116166"/>
                <a:gd name="csX39" fmla="*/ 58765 w 102469"/>
                <a:gd name="csY39" fmla="*/ -152 h 116166"/>
                <a:gd name="csX40" fmla="*/ 54498 w 102469"/>
                <a:gd name="csY40" fmla="*/ 1982 h 116166"/>
                <a:gd name="csX41" fmla="*/ 49649 w 102469"/>
                <a:gd name="csY41" fmla="*/ 2420 h 116166"/>
                <a:gd name="csX42" fmla="*/ 46049 w 102469"/>
                <a:gd name="csY42" fmla="*/ 5630 h 116166"/>
                <a:gd name="csX43" fmla="*/ 41286 w 102469"/>
                <a:gd name="csY43" fmla="*/ 5334 h 116166"/>
                <a:gd name="csX44" fmla="*/ 37229 w 102469"/>
                <a:gd name="csY44" fmla="*/ 2201 h 116166"/>
                <a:gd name="csX45" fmla="*/ 30428 w 102469"/>
                <a:gd name="csY45" fmla="*/ 3696 h 116166"/>
                <a:gd name="csX46" fmla="*/ 25294 w 102469"/>
                <a:gd name="csY46" fmla="*/ 4810 h 116166"/>
                <a:gd name="csX47" fmla="*/ 18541 w 102469"/>
                <a:gd name="csY47" fmla="*/ 6249 h 116166"/>
                <a:gd name="csX48" fmla="*/ 13417 w 102469"/>
                <a:gd name="csY48" fmla="*/ 6249 h 116166"/>
                <a:gd name="csX49" fmla="*/ 11892 w 102469"/>
                <a:gd name="csY49" fmla="*/ 53312 h 116166"/>
                <a:gd name="csX50" fmla="*/ 691 w 102469"/>
                <a:gd name="csY50" fmla="*/ 53302 h 116166"/>
                <a:gd name="csX51" fmla="*/ 481 w 102469"/>
                <a:gd name="csY51" fmla="*/ 59693 h 116166"/>
                <a:gd name="csX52" fmla="*/ -471 w 102469"/>
                <a:gd name="csY52" fmla="*/ 88621 h 116166"/>
                <a:gd name="csX53" fmla="*/ 3729 w 102469"/>
                <a:gd name="csY53" fmla="*/ 92136 h 116166"/>
                <a:gd name="csX54" fmla="*/ 5511 w 102469"/>
                <a:gd name="csY54" fmla="*/ 96689 h 116166"/>
                <a:gd name="csX55" fmla="*/ 7111 w 102469"/>
                <a:gd name="csY55" fmla="*/ 101480 h 116166"/>
                <a:gd name="csX56" fmla="*/ 8349 w 102469"/>
                <a:gd name="csY56" fmla="*/ 106118 h 116166"/>
                <a:gd name="csX57" fmla="*/ 5434 w 102469"/>
                <a:gd name="csY57" fmla="*/ 110090 h 116166"/>
                <a:gd name="csX58" fmla="*/ 5491 w 102469"/>
                <a:gd name="csY58" fmla="*/ 114948 h 11616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Lst>
              <a:rect l="l" t="t" r="r" b="b"/>
              <a:pathLst>
                <a:path w="102469" h="116166">
                  <a:moveTo>
                    <a:pt x="5901" y="116015"/>
                  </a:moveTo>
                  <a:lnTo>
                    <a:pt x="10892" y="115586"/>
                  </a:lnTo>
                  <a:lnTo>
                    <a:pt x="15816" y="115158"/>
                  </a:lnTo>
                  <a:lnTo>
                    <a:pt x="20113" y="112967"/>
                  </a:lnTo>
                  <a:lnTo>
                    <a:pt x="23589" y="108862"/>
                  </a:lnTo>
                  <a:lnTo>
                    <a:pt x="27694" y="106328"/>
                  </a:lnTo>
                  <a:lnTo>
                    <a:pt x="29752" y="102013"/>
                  </a:lnTo>
                  <a:lnTo>
                    <a:pt x="31428" y="97460"/>
                  </a:lnTo>
                  <a:lnTo>
                    <a:pt x="35800" y="95155"/>
                  </a:lnTo>
                  <a:lnTo>
                    <a:pt x="40306" y="97327"/>
                  </a:lnTo>
                  <a:lnTo>
                    <a:pt x="44287" y="99956"/>
                  </a:lnTo>
                  <a:lnTo>
                    <a:pt x="49849" y="101546"/>
                  </a:lnTo>
                  <a:lnTo>
                    <a:pt x="54612" y="100984"/>
                  </a:lnTo>
                  <a:lnTo>
                    <a:pt x="61108" y="99803"/>
                  </a:lnTo>
                  <a:lnTo>
                    <a:pt x="63251" y="94517"/>
                  </a:lnTo>
                  <a:lnTo>
                    <a:pt x="65051" y="89831"/>
                  </a:lnTo>
                  <a:lnTo>
                    <a:pt x="70890" y="87002"/>
                  </a:lnTo>
                  <a:lnTo>
                    <a:pt x="74100" y="83477"/>
                  </a:lnTo>
                  <a:lnTo>
                    <a:pt x="76814" y="79429"/>
                  </a:lnTo>
                  <a:lnTo>
                    <a:pt x="78215" y="74667"/>
                  </a:lnTo>
                  <a:lnTo>
                    <a:pt x="81996" y="71276"/>
                  </a:lnTo>
                  <a:lnTo>
                    <a:pt x="85987" y="68647"/>
                  </a:lnTo>
                  <a:lnTo>
                    <a:pt x="90321" y="64856"/>
                  </a:lnTo>
                  <a:lnTo>
                    <a:pt x="93331" y="61094"/>
                  </a:lnTo>
                  <a:lnTo>
                    <a:pt x="97979" y="59893"/>
                  </a:lnTo>
                  <a:lnTo>
                    <a:pt x="101570" y="56588"/>
                  </a:lnTo>
                  <a:lnTo>
                    <a:pt x="101999" y="51731"/>
                  </a:lnTo>
                  <a:lnTo>
                    <a:pt x="97008" y="48578"/>
                  </a:lnTo>
                  <a:lnTo>
                    <a:pt x="92007" y="48016"/>
                  </a:lnTo>
                  <a:lnTo>
                    <a:pt x="88892" y="43158"/>
                  </a:lnTo>
                  <a:lnTo>
                    <a:pt x="87825" y="38358"/>
                  </a:lnTo>
                  <a:lnTo>
                    <a:pt x="84101" y="33738"/>
                  </a:lnTo>
                  <a:lnTo>
                    <a:pt x="82568" y="28794"/>
                  </a:lnTo>
                  <a:lnTo>
                    <a:pt x="77243" y="26985"/>
                  </a:lnTo>
                  <a:lnTo>
                    <a:pt x="73605" y="23546"/>
                  </a:lnTo>
                  <a:lnTo>
                    <a:pt x="69804" y="17526"/>
                  </a:lnTo>
                  <a:lnTo>
                    <a:pt x="67614" y="12888"/>
                  </a:lnTo>
                  <a:lnTo>
                    <a:pt x="64623" y="7334"/>
                  </a:lnTo>
                  <a:lnTo>
                    <a:pt x="62251" y="3191"/>
                  </a:lnTo>
                  <a:lnTo>
                    <a:pt x="58765" y="-152"/>
                  </a:lnTo>
                  <a:lnTo>
                    <a:pt x="54498" y="1982"/>
                  </a:lnTo>
                  <a:lnTo>
                    <a:pt x="49649" y="2420"/>
                  </a:lnTo>
                  <a:lnTo>
                    <a:pt x="46049" y="5630"/>
                  </a:lnTo>
                  <a:lnTo>
                    <a:pt x="41286" y="5334"/>
                  </a:lnTo>
                  <a:lnTo>
                    <a:pt x="37229" y="2201"/>
                  </a:lnTo>
                  <a:lnTo>
                    <a:pt x="30428" y="3696"/>
                  </a:lnTo>
                  <a:lnTo>
                    <a:pt x="25294" y="4810"/>
                  </a:lnTo>
                  <a:lnTo>
                    <a:pt x="18541" y="6249"/>
                  </a:lnTo>
                  <a:lnTo>
                    <a:pt x="13417" y="6249"/>
                  </a:lnTo>
                  <a:lnTo>
                    <a:pt x="11892" y="53312"/>
                  </a:lnTo>
                  <a:lnTo>
                    <a:pt x="691" y="53302"/>
                  </a:lnTo>
                  <a:lnTo>
                    <a:pt x="481" y="59693"/>
                  </a:lnTo>
                  <a:lnTo>
                    <a:pt x="-471" y="88621"/>
                  </a:lnTo>
                  <a:lnTo>
                    <a:pt x="3729" y="92136"/>
                  </a:lnTo>
                  <a:lnTo>
                    <a:pt x="5511" y="96689"/>
                  </a:lnTo>
                  <a:lnTo>
                    <a:pt x="7111" y="101480"/>
                  </a:lnTo>
                  <a:lnTo>
                    <a:pt x="8349" y="106118"/>
                  </a:lnTo>
                  <a:lnTo>
                    <a:pt x="5434" y="110090"/>
                  </a:lnTo>
                  <a:lnTo>
                    <a:pt x="5491" y="114948"/>
                  </a:lnTo>
                  <a:close/>
                </a:path>
              </a:pathLst>
            </a:custGeom>
            <a:solidFill>
              <a:srgbClr val="E0E0E0"/>
            </a:solidFill>
            <a:ln w="3175" cap="flat">
              <a:solidFill>
                <a:srgbClr val="FFFFFF"/>
              </a:solidFill>
              <a:prstDash val="solid"/>
              <a:miter/>
            </a:ln>
          </p:spPr>
          <p:txBody>
            <a:bodyPr/>
            <a:lstStyle/>
            <a:p>
              <a:endParaRPr lang="en-US"/>
            </a:p>
          </p:txBody>
        </p:sp>
        <p:sp>
          <p:nvSpPr>
            <p:cNvPr id="105" name="Freeform: Shape 104">
              <a:extLst>
                <a:ext uri="{FF2B5EF4-FFF2-40B4-BE49-F238E27FC236}">
                  <a16:creationId xmlns:a16="http://schemas.microsoft.com/office/drawing/2014/main" id="{B90EED9C-F302-1929-C413-CE11383C753B}"/>
                </a:ext>
              </a:extLst>
            </p:cNvPr>
            <p:cNvSpPr/>
            <p:nvPr/>
          </p:nvSpPr>
          <p:spPr>
            <a:xfrm>
              <a:off x="7303033" y="2514000"/>
              <a:ext cx="164010" cy="167973"/>
            </a:xfrm>
            <a:custGeom>
              <a:avLst/>
              <a:gdLst>
                <a:gd name="csX0" fmla="*/ 88178 w 164010"/>
                <a:gd name="csY0" fmla="*/ 167821 h 167973"/>
                <a:gd name="csX1" fmla="*/ 93941 w 164010"/>
                <a:gd name="csY1" fmla="*/ 162459 h 167973"/>
                <a:gd name="csX2" fmla="*/ 89787 w 164010"/>
                <a:gd name="csY2" fmla="*/ 166012 h 167973"/>
                <a:gd name="csX3" fmla="*/ 93836 w 164010"/>
                <a:gd name="csY3" fmla="*/ 162678 h 167973"/>
                <a:gd name="csX4" fmla="*/ 98722 w 164010"/>
                <a:gd name="csY4" fmla="*/ 163345 h 167973"/>
                <a:gd name="csX5" fmla="*/ 104818 w 164010"/>
                <a:gd name="csY5" fmla="*/ 164192 h 167973"/>
                <a:gd name="csX6" fmla="*/ 113067 w 164010"/>
                <a:gd name="csY6" fmla="*/ 161287 h 167973"/>
                <a:gd name="csX7" fmla="*/ 117820 w 164010"/>
                <a:gd name="csY7" fmla="*/ 163021 h 167973"/>
                <a:gd name="csX8" fmla="*/ 118410 w 164010"/>
                <a:gd name="csY8" fmla="*/ 158249 h 167973"/>
                <a:gd name="csX9" fmla="*/ 116153 w 164010"/>
                <a:gd name="csY9" fmla="*/ 151677 h 167973"/>
                <a:gd name="csX10" fmla="*/ 112800 w 164010"/>
                <a:gd name="csY10" fmla="*/ 145952 h 167973"/>
                <a:gd name="csX11" fmla="*/ 108085 w 164010"/>
                <a:gd name="csY11" fmla="*/ 144485 h 167973"/>
                <a:gd name="csX12" fmla="*/ 105295 w 164010"/>
                <a:gd name="csY12" fmla="*/ 139704 h 167973"/>
                <a:gd name="csX13" fmla="*/ 105295 w 164010"/>
                <a:gd name="csY13" fmla="*/ 133789 h 167973"/>
                <a:gd name="csX14" fmla="*/ 97589 w 164010"/>
                <a:gd name="csY14" fmla="*/ 131350 h 167973"/>
                <a:gd name="csX15" fmla="*/ 97713 w 164010"/>
                <a:gd name="csY15" fmla="*/ 125521 h 167973"/>
                <a:gd name="csX16" fmla="*/ 101675 w 164010"/>
                <a:gd name="csY16" fmla="*/ 120415 h 167973"/>
                <a:gd name="csX17" fmla="*/ 104294 w 164010"/>
                <a:gd name="csY17" fmla="*/ 115310 h 167973"/>
                <a:gd name="csX18" fmla="*/ 108485 w 164010"/>
                <a:gd name="csY18" fmla="*/ 117691 h 167973"/>
                <a:gd name="csX19" fmla="*/ 116210 w 164010"/>
                <a:gd name="csY19" fmla="*/ 116891 h 167973"/>
                <a:gd name="csX20" fmla="*/ 121439 w 164010"/>
                <a:gd name="csY20" fmla="*/ 115596 h 167973"/>
                <a:gd name="csX21" fmla="*/ 123887 w 164010"/>
                <a:gd name="csY21" fmla="*/ 110281 h 167973"/>
                <a:gd name="csX22" fmla="*/ 125268 w 164010"/>
                <a:gd name="csY22" fmla="*/ 105271 h 167973"/>
                <a:gd name="csX23" fmla="*/ 129879 w 164010"/>
                <a:gd name="csY23" fmla="*/ 102499 h 167973"/>
                <a:gd name="csX24" fmla="*/ 132450 w 164010"/>
                <a:gd name="csY24" fmla="*/ 97479 h 167973"/>
                <a:gd name="csX25" fmla="*/ 133698 w 164010"/>
                <a:gd name="csY25" fmla="*/ 90469 h 167973"/>
                <a:gd name="csX26" fmla="*/ 139327 w 164010"/>
                <a:gd name="csY26" fmla="*/ 87202 h 167973"/>
                <a:gd name="csX27" fmla="*/ 139537 w 164010"/>
                <a:gd name="csY27" fmla="*/ 81973 h 167973"/>
                <a:gd name="csX28" fmla="*/ 142166 w 164010"/>
                <a:gd name="csY28" fmla="*/ 77982 h 167973"/>
                <a:gd name="csX29" fmla="*/ 142118 w 164010"/>
                <a:gd name="csY29" fmla="*/ 72895 h 167973"/>
                <a:gd name="csX30" fmla="*/ 141023 w 164010"/>
                <a:gd name="csY30" fmla="*/ 68171 h 167973"/>
                <a:gd name="csX31" fmla="*/ 143652 w 164010"/>
                <a:gd name="csY31" fmla="*/ 64018 h 167973"/>
                <a:gd name="csX32" fmla="*/ 148205 w 164010"/>
                <a:gd name="csY32" fmla="*/ 61922 h 167973"/>
                <a:gd name="csX33" fmla="*/ 144985 w 164010"/>
                <a:gd name="csY33" fmla="*/ 58112 h 167973"/>
                <a:gd name="csX34" fmla="*/ 140261 w 164010"/>
                <a:gd name="csY34" fmla="*/ 57436 h 167973"/>
                <a:gd name="csX35" fmla="*/ 136927 w 164010"/>
                <a:gd name="csY35" fmla="*/ 53912 h 167973"/>
                <a:gd name="csX36" fmla="*/ 132964 w 164010"/>
                <a:gd name="csY36" fmla="*/ 50007 h 167973"/>
                <a:gd name="csX37" fmla="*/ 131917 w 164010"/>
                <a:gd name="csY37" fmla="*/ 45263 h 167973"/>
                <a:gd name="csX38" fmla="*/ 129526 w 164010"/>
                <a:gd name="csY38" fmla="*/ 41044 h 167973"/>
                <a:gd name="csX39" fmla="*/ 127335 w 164010"/>
                <a:gd name="csY39" fmla="*/ 36424 h 167973"/>
                <a:gd name="csX40" fmla="*/ 125697 w 164010"/>
                <a:gd name="csY40" fmla="*/ 31614 h 167973"/>
                <a:gd name="csX41" fmla="*/ 129412 w 164010"/>
                <a:gd name="csY41" fmla="*/ 28375 h 167973"/>
                <a:gd name="csX42" fmla="*/ 136089 w 164010"/>
                <a:gd name="csY42" fmla="*/ 29852 h 167973"/>
                <a:gd name="csX43" fmla="*/ 141032 w 164010"/>
                <a:gd name="csY43" fmla="*/ 31204 h 167973"/>
                <a:gd name="csX44" fmla="*/ 145842 w 164010"/>
                <a:gd name="csY44" fmla="*/ 32004 h 167973"/>
                <a:gd name="csX45" fmla="*/ 151319 w 164010"/>
                <a:gd name="csY45" fmla="*/ 29252 h 167973"/>
                <a:gd name="csX46" fmla="*/ 155415 w 164010"/>
                <a:gd name="csY46" fmla="*/ 26756 h 167973"/>
                <a:gd name="csX47" fmla="*/ 163540 w 164010"/>
                <a:gd name="csY47" fmla="*/ 21146 h 167973"/>
                <a:gd name="csX48" fmla="*/ 158777 w 164010"/>
                <a:gd name="csY48" fmla="*/ 19003 h 167973"/>
                <a:gd name="csX49" fmla="*/ 153548 w 164010"/>
                <a:gd name="csY49" fmla="*/ 17193 h 167973"/>
                <a:gd name="csX50" fmla="*/ 149700 w 164010"/>
                <a:gd name="csY50" fmla="*/ 14126 h 167973"/>
                <a:gd name="csX51" fmla="*/ 144566 w 164010"/>
                <a:gd name="csY51" fmla="*/ 13183 h 167973"/>
                <a:gd name="csX52" fmla="*/ 142004 w 164010"/>
                <a:gd name="csY52" fmla="*/ 8782 h 167973"/>
                <a:gd name="csX53" fmla="*/ 138432 w 164010"/>
                <a:gd name="csY53" fmla="*/ 5439 h 167973"/>
                <a:gd name="csX54" fmla="*/ 134593 w 164010"/>
                <a:gd name="csY54" fmla="*/ 2505 h 167973"/>
                <a:gd name="csX55" fmla="*/ 129336 w 164010"/>
                <a:gd name="csY55" fmla="*/ 648 h 167973"/>
                <a:gd name="csX56" fmla="*/ 124421 w 164010"/>
                <a:gd name="csY56" fmla="*/ -152 h 167973"/>
                <a:gd name="csX57" fmla="*/ 119915 w 164010"/>
                <a:gd name="csY57" fmla="*/ 2401 h 167973"/>
                <a:gd name="csX58" fmla="*/ 114391 w 164010"/>
                <a:gd name="csY58" fmla="*/ 1524 h 167973"/>
                <a:gd name="csX59" fmla="*/ 109390 w 164010"/>
                <a:gd name="csY59" fmla="*/ 1820 h 167973"/>
                <a:gd name="csX60" fmla="*/ 104504 w 164010"/>
                <a:gd name="csY60" fmla="*/ 2258 h 167973"/>
                <a:gd name="csX61" fmla="*/ 100122 w 164010"/>
                <a:gd name="csY61" fmla="*/ 4249 h 167973"/>
                <a:gd name="csX62" fmla="*/ 97093 w 164010"/>
                <a:gd name="csY62" fmla="*/ 8039 h 167973"/>
                <a:gd name="csX63" fmla="*/ 92922 w 164010"/>
                <a:gd name="csY63" fmla="*/ 10516 h 167973"/>
                <a:gd name="csX64" fmla="*/ 95779 w 164010"/>
                <a:gd name="csY64" fmla="*/ 15621 h 167973"/>
                <a:gd name="csX65" fmla="*/ 98675 w 164010"/>
                <a:gd name="csY65" fmla="*/ 20184 h 167973"/>
                <a:gd name="csX66" fmla="*/ 99027 w 164010"/>
                <a:gd name="csY66" fmla="*/ 25394 h 167973"/>
                <a:gd name="csX67" fmla="*/ 95131 w 164010"/>
                <a:gd name="csY67" fmla="*/ 29585 h 167973"/>
                <a:gd name="csX68" fmla="*/ 96579 w 164010"/>
                <a:gd name="csY68" fmla="*/ 35481 h 167973"/>
                <a:gd name="csX69" fmla="*/ 93531 w 164010"/>
                <a:gd name="csY69" fmla="*/ 39177 h 167973"/>
                <a:gd name="csX70" fmla="*/ 86873 w 164010"/>
                <a:gd name="csY70" fmla="*/ 38605 h 167973"/>
                <a:gd name="csX71" fmla="*/ 88245 w 164010"/>
                <a:gd name="csY71" fmla="*/ 43168 h 167973"/>
                <a:gd name="csX72" fmla="*/ 89035 w 164010"/>
                <a:gd name="csY72" fmla="*/ 48587 h 167973"/>
                <a:gd name="csX73" fmla="*/ 83025 w 164010"/>
                <a:gd name="csY73" fmla="*/ 50130 h 167973"/>
                <a:gd name="csX74" fmla="*/ 82806 w 164010"/>
                <a:gd name="csY74" fmla="*/ 55579 h 167973"/>
                <a:gd name="csX75" fmla="*/ 82301 w 164010"/>
                <a:gd name="csY75" fmla="*/ 60313 h 167973"/>
                <a:gd name="csX76" fmla="*/ 83540 w 164010"/>
                <a:gd name="csY76" fmla="*/ 65113 h 167973"/>
                <a:gd name="csX77" fmla="*/ 80205 w 164010"/>
                <a:gd name="csY77" fmla="*/ 68714 h 167973"/>
                <a:gd name="csX78" fmla="*/ 75491 w 164010"/>
                <a:gd name="csY78" fmla="*/ 66352 h 167973"/>
                <a:gd name="csX79" fmla="*/ 70395 w 164010"/>
                <a:gd name="csY79" fmla="*/ 68037 h 167973"/>
                <a:gd name="csX80" fmla="*/ 65356 w 164010"/>
                <a:gd name="csY80" fmla="*/ 70257 h 167973"/>
                <a:gd name="csX81" fmla="*/ 62908 w 164010"/>
                <a:gd name="csY81" fmla="*/ 74381 h 167973"/>
                <a:gd name="csX82" fmla="*/ 58031 w 164010"/>
                <a:gd name="csY82" fmla="*/ 73562 h 167973"/>
                <a:gd name="csX83" fmla="*/ 54050 w 164010"/>
                <a:gd name="csY83" fmla="*/ 77829 h 167973"/>
                <a:gd name="csX84" fmla="*/ 54279 w 164010"/>
                <a:gd name="csY84" fmla="*/ 83306 h 167973"/>
                <a:gd name="csX85" fmla="*/ 54698 w 164010"/>
                <a:gd name="csY85" fmla="*/ 88983 h 167973"/>
                <a:gd name="csX86" fmla="*/ 42905 w 164010"/>
                <a:gd name="csY86" fmla="*/ 95708 h 167973"/>
                <a:gd name="csX87" fmla="*/ 37857 w 164010"/>
                <a:gd name="csY87" fmla="*/ 95079 h 167973"/>
                <a:gd name="csX88" fmla="*/ 32895 w 164010"/>
                <a:gd name="csY88" fmla="*/ 96974 h 167973"/>
                <a:gd name="csX89" fmla="*/ 26523 w 164010"/>
                <a:gd name="csY89" fmla="*/ 96269 h 167973"/>
                <a:gd name="csX90" fmla="*/ 19503 w 164010"/>
                <a:gd name="csY90" fmla="*/ 96994 h 167973"/>
                <a:gd name="csX91" fmla="*/ 14369 w 164010"/>
                <a:gd name="csY91" fmla="*/ 97527 h 167973"/>
                <a:gd name="csX92" fmla="*/ 7654 w 164010"/>
                <a:gd name="csY92" fmla="*/ 95326 h 167973"/>
                <a:gd name="csX93" fmla="*/ -471 w 164010"/>
                <a:gd name="csY93" fmla="*/ 92631 h 167973"/>
                <a:gd name="csX94" fmla="*/ 1653 w 164010"/>
                <a:gd name="csY94" fmla="*/ 97346 h 167973"/>
                <a:gd name="csX95" fmla="*/ 4186 w 164010"/>
                <a:gd name="csY95" fmla="*/ 101480 h 167973"/>
                <a:gd name="csX96" fmla="*/ 9416 w 164010"/>
                <a:gd name="csY96" fmla="*/ 107585 h 167973"/>
                <a:gd name="csX97" fmla="*/ 14330 w 164010"/>
                <a:gd name="csY97" fmla="*/ 109347 h 167973"/>
                <a:gd name="csX98" fmla="*/ 20160 w 164010"/>
                <a:gd name="csY98" fmla="*/ 111709 h 167973"/>
                <a:gd name="csX99" fmla="*/ 21341 w 164010"/>
                <a:gd name="csY99" fmla="*/ 117768 h 167973"/>
                <a:gd name="csX100" fmla="*/ 22075 w 164010"/>
                <a:gd name="csY100" fmla="*/ 123701 h 167973"/>
                <a:gd name="csX101" fmla="*/ 27637 w 164010"/>
                <a:gd name="csY101" fmla="*/ 125464 h 167973"/>
                <a:gd name="csX102" fmla="*/ 27399 w 164010"/>
                <a:gd name="csY102" fmla="*/ 130521 h 167973"/>
                <a:gd name="csX103" fmla="*/ 22570 w 164010"/>
                <a:gd name="csY103" fmla="*/ 132836 h 167973"/>
                <a:gd name="csX104" fmla="*/ 17969 w 164010"/>
                <a:gd name="csY104" fmla="*/ 135208 h 167973"/>
                <a:gd name="csX105" fmla="*/ 13845 w 164010"/>
                <a:gd name="csY105" fmla="*/ 138256 h 167973"/>
                <a:gd name="csX106" fmla="*/ 14245 w 164010"/>
                <a:gd name="csY106" fmla="*/ 143390 h 167973"/>
                <a:gd name="csX107" fmla="*/ 12997 w 164010"/>
                <a:gd name="csY107" fmla="*/ 148219 h 167973"/>
                <a:gd name="csX108" fmla="*/ 14350 w 164010"/>
                <a:gd name="csY108" fmla="*/ 153239 h 167973"/>
                <a:gd name="csX109" fmla="*/ 18484 w 164010"/>
                <a:gd name="csY109" fmla="*/ 150867 h 167973"/>
                <a:gd name="csX110" fmla="*/ 23655 w 164010"/>
                <a:gd name="csY110" fmla="*/ 150162 h 167973"/>
                <a:gd name="csX111" fmla="*/ 29399 w 164010"/>
                <a:gd name="csY111" fmla="*/ 150314 h 167973"/>
                <a:gd name="csX112" fmla="*/ 35429 w 164010"/>
                <a:gd name="csY112" fmla="*/ 148657 h 167973"/>
                <a:gd name="csX113" fmla="*/ 40724 w 164010"/>
                <a:gd name="csY113" fmla="*/ 147276 h 167973"/>
                <a:gd name="csX114" fmla="*/ 45344 w 164010"/>
                <a:gd name="csY114" fmla="*/ 148505 h 167973"/>
                <a:gd name="csX115" fmla="*/ 52793 w 164010"/>
                <a:gd name="csY115" fmla="*/ 149571 h 167973"/>
                <a:gd name="csX116" fmla="*/ 58984 w 164010"/>
                <a:gd name="csY116" fmla="*/ 148505 h 167973"/>
                <a:gd name="csX117" fmla="*/ 64480 w 164010"/>
                <a:gd name="csY117" fmla="*/ 147638 h 167973"/>
                <a:gd name="csX118" fmla="*/ 69842 w 164010"/>
                <a:gd name="csY118" fmla="*/ 151048 h 167973"/>
                <a:gd name="csX119" fmla="*/ 71947 w 164010"/>
                <a:gd name="csY119" fmla="*/ 155429 h 167973"/>
                <a:gd name="csX120" fmla="*/ 76720 w 164010"/>
                <a:gd name="csY120" fmla="*/ 155982 h 167973"/>
                <a:gd name="csX121" fmla="*/ 79034 w 164010"/>
                <a:gd name="csY121" fmla="*/ 160316 h 167973"/>
                <a:gd name="csX122" fmla="*/ 81015 w 164010"/>
                <a:gd name="csY122" fmla="*/ 164802 h 167973"/>
                <a:gd name="csX123" fmla="*/ 86187 w 164010"/>
                <a:gd name="csY123" fmla="*/ 164488 h 1679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Lst>
              <a:rect l="l" t="t" r="r" b="b"/>
              <a:pathLst>
                <a:path w="164010" h="167973">
                  <a:moveTo>
                    <a:pt x="88178" y="167821"/>
                  </a:moveTo>
                  <a:lnTo>
                    <a:pt x="93941" y="162459"/>
                  </a:lnTo>
                  <a:lnTo>
                    <a:pt x="89787" y="166012"/>
                  </a:lnTo>
                  <a:lnTo>
                    <a:pt x="93836" y="162678"/>
                  </a:lnTo>
                  <a:lnTo>
                    <a:pt x="98722" y="163345"/>
                  </a:lnTo>
                  <a:lnTo>
                    <a:pt x="104818" y="164192"/>
                  </a:lnTo>
                  <a:lnTo>
                    <a:pt x="113067" y="161287"/>
                  </a:lnTo>
                  <a:lnTo>
                    <a:pt x="117820" y="163021"/>
                  </a:lnTo>
                  <a:lnTo>
                    <a:pt x="118410" y="158249"/>
                  </a:lnTo>
                  <a:lnTo>
                    <a:pt x="116153" y="151677"/>
                  </a:lnTo>
                  <a:lnTo>
                    <a:pt x="112800" y="145952"/>
                  </a:lnTo>
                  <a:lnTo>
                    <a:pt x="108085" y="144485"/>
                  </a:lnTo>
                  <a:lnTo>
                    <a:pt x="105295" y="139704"/>
                  </a:lnTo>
                  <a:lnTo>
                    <a:pt x="105295" y="133789"/>
                  </a:lnTo>
                  <a:lnTo>
                    <a:pt x="97589" y="131350"/>
                  </a:lnTo>
                  <a:lnTo>
                    <a:pt x="97713" y="125521"/>
                  </a:lnTo>
                  <a:lnTo>
                    <a:pt x="101675" y="120415"/>
                  </a:lnTo>
                  <a:lnTo>
                    <a:pt x="104294" y="115310"/>
                  </a:lnTo>
                  <a:lnTo>
                    <a:pt x="108485" y="117691"/>
                  </a:lnTo>
                  <a:lnTo>
                    <a:pt x="116210" y="116891"/>
                  </a:lnTo>
                  <a:lnTo>
                    <a:pt x="121439" y="115596"/>
                  </a:lnTo>
                  <a:lnTo>
                    <a:pt x="123887" y="110281"/>
                  </a:lnTo>
                  <a:lnTo>
                    <a:pt x="125268" y="105271"/>
                  </a:lnTo>
                  <a:lnTo>
                    <a:pt x="129879" y="102499"/>
                  </a:lnTo>
                  <a:lnTo>
                    <a:pt x="132450" y="97479"/>
                  </a:lnTo>
                  <a:lnTo>
                    <a:pt x="133698" y="90469"/>
                  </a:lnTo>
                  <a:lnTo>
                    <a:pt x="139327" y="87202"/>
                  </a:lnTo>
                  <a:lnTo>
                    <a:pt x="139537" y="81973"/>
                  </a:lnTo>
                  <a:lnTo>
                    <a:pt x="142166" y="77982"/>
                  </a:lnTo>
                  <a:lnTo>
                    <a:pt x="142118" y="72895"/>
                  </a:lnTo>
                  <a:lnTo>
                    <a:pt x="141023" y="68171"/>
                  </a:lnTo>
                  <a:lnTo>
                    <a:pt x="143652" y="64018"/>
                  </a:lnTo>
                  <a:lnTo>
                    <a:pt x="148205" y="61922"/>
                  </a:lnTo>
                  <a:lnTo>
                    <a:pt x="144985" y="58112"/>
                  </a:lnTo>
                  <a:lnTo>
                    <a:pt x="140261" y="57436"/>
                  </a:lnTo>
                  <a:lnTo>
                    <a:pt x="136927" y="53912"/>
                  </a:lnTo>
                  <a:lnTo>
                    <a:pt x="132964" y="50007"/>
                  </a:lnTo>
                  <a:lnTo>
                    <a:pt x="131917" y="45263"/>
                  </a:lnTo>
                  <a:lnTo>
                    <a:pt x="129526" y="41044"/>
                  </a:lnTo>
                  <a:lnTo>
                    <a:pt x="127335" y="36424"/>
                  </a:lnTo>
                  <a:lnTo>
                    <a:pt x="125697" y="31614"/>
                  </a:lnTo>
                  <a:lnTo>
                    <a:pt x="129412" y="28375"/>
                  </a:lnTo>
                  <a:lnTo>
                    <a:pt x="136089" y="29852"/>
                  </a:lnTo>
                  <a:lnTo>
                    <a:pt x="141032" y="31204"/>
                  </a:lnTo>
                  <a:lnTo>
                    <a:pt x="145842" y="32004"/>
                  </a:lnTo>
                  <a:lnTo>
                    <a:pt x="151319" y="29252"/>
                  </a:lnTo>
                  <a:lnTo>
                    <a:pt x="155415" y="26756"/>
                  </a:lnTo>
                  <a:lnTo>
                    <a:pt x="163540" y="21146"/>
                  </a:lnTo>
                  <a:lnTo>
                    <a:pt x="158777" y="19003"/>
                  </a:lnTo>
                  <a:lnTo>
                    <a:pt x="153548" y="17193"/>
                  </a:lnTo>
                  <a:lnTo>
                    <a:pt x="149700" y="14126"/>
                  </a:lnTo>
                  <a:lnTo>
                    <a:pt x="144566" y="13183"/>
                  </a:lnTo>
                  <a:lnTo>
                    <a:pt x="142004" y="8782"/>
                  </a:lnTo>
                  <a:lnTo>
                    <a:pt x="138432" y="5439"/>
                  </a:lnTo>
                  <a:lnTo>
                    <a:pt x="134593" y="2505"/>
                  </a:lnTo>
                  <a:lnTo>
                    <a:pt x="129336" y="648"/>
                  </a:lnTo>
                  <a:lnTo>
                    <a:pt x="124421" y="-152"/>
                  </a:lnTo>
                  <a:lnTo>
                    <a:pt x="119915" y="2401"/>
                  </a:lnTo>
                  <a:lnTo>
                    <a:pt x="114391" y="1524"/>
                  </a:lnTo>
                  <a:lnTo>
                    <a:pt x="109390" y="1820"/>
                  </a:lnTo>
                  <a:lnTo>
                    <a:pt x="104504" y="2258"/>
                  </a:lnTo>
                  <a:lnTo>
                    <a:pt x="100122" y="4249"/>
                  </a:lnTo>
                  <a:lnTo>
                    <a:pt x="97093" y="8039"/>
                  </a:lnTo>
                  <a:lnTo>
                    <a:pt x="92922" y="10516"/>
                  </a:lnTo>
                  <a:lnTo>
                    <a:pt x="95779" y="15621"/>
                  </a:lnTo>
                  <a:lnTo>
                    <a:pt x="98675" y="20184"/>
                  </a:lnTo>
                  <a:lnTo>
                    <a:pt x="99027" y="25394"/>
                  </a:lnTo>
                  <a:lnTo>
                    <a:pt x="95131" y="29585"/>
                  </a:lnTo>
                  <a:lnTo>
                    <a:pt x="96579" y="35481"/>
                  </a:lnTo>
                  <a:lnTo>
                    <a:pt x="93531" y="39177"/>
                  </a:lnTo>
                  <a:lnTo>
                    <a:pt x="86873" y="38605"/>
                  </a:lnTo>
                  <a:lnTo>
                    <a:pt x="88245" y="43168"/>
                  </a:lnTo>
                  <a:lnTo>
                    <a:pt x="89035" y="48587"/>
                  </a:lnTo>
                  <a:lnTo>
                    <a:pt x="83025" y="50130"/>
                  </a:lnTo>
                  <a:lnTo>
                    <a:pt x="82806" y="55579"/>
                  </a:lnTo>
                  <a:lnTo>
                    <a:pt x="82301" y="60313"/>
                  </a:lnTo>
                  <a:lnTo>
                    <a:pt x="83540" y="65113"/>
                  </a:lnTo>
                  <a:lnTo>
                    <a:pt x="80205" y="68714"/>
                  </a:lnTo>
                  <a:lnTo>
                    <a:pt x="75491" y="66352"/>
                  </a:lnTo>
                  <a:lnTo>
                    <a:pt x="70395" y="68037"/>
                  </a:lnTo>
                  <a:lnTo>
                    <a:pt x="65356" y="70257"/>
                  </a:lnTo>
                  <a:lnTo>
                    <a:pt x="62908" y="74381"/>
                  </a:lnTo>
                  <a:lnTo>
                    <a:pt x="58031" y="73562"/>
                  </a:lnTo>
                  <a:lnTo>
                    <a:pt x="54050" y="77829"/>
                  </a:lnTo>
                  <a:lnTo>
                    <a:pt x="54279" y="83306"/>
                  </a:lnTo>
                  <a:lnTo>
                    <a:pt x="54698" y="88983"/>
                  </a:lnTo>
                  <a:lnTo>
                    <a:pt x="42905" y="95708"/>
                  </a:lnTo>
                  <a:lnTo>
                    <a:pt x="37857" y="95079"/>
                  </a:lnTo>
                  <a:lnTo>
                    <a:pt x="32895" y="96974"/>
                  </a:lnTo>
                  <a:lnTo>
                    <a:pt x="26523" y="96269"/>
                  </a:lnTo>
                  <a:lnTo>
                    <a:pt x="19503" y="96994"/>
                  </a:lnTo>
                  <a:lnTo>
                    <a:pt x="14369" y="97527"/>
                  </a:lnTo>
                  <a:lnTo>
                    <a:pt x="7654" y="95326"/>
                  </a:lnTo>
                  <a:lnTo>
                    <a:pt x="-471" y="92631"/>
                  </a:lnTo>
                  <a:lnTo>
                    <a:pt x="1653" y="97346"/>
                  </a:lnTo>
                  <a:lnTo>
                    <a:pt x="4186" y="101480"/>
                  </a:lnTo>
                  <a:lnTo>
                    <a:pt x="9416" y="107585"/>
                  </a:lnTo>
                  <a:lnTo>
                    <a:pt x="14330" y="109347"/>
                  </a:lnTo>
                  <a:lnTo>
                    <a:pt x="20160" y="111709"/>
                  </a:lnTo>
                  <a:lnTo>
                    <a:pt x="21341" y="117768"/>
                  </a:lnTo>
                  <a:lnTo>
                    <a:pt x="22075" y="123701"/>
                  </a:lnTo>
                  <a:lnTo>
                    <a:pt x="27637" y="125464"/>
                  </a:lnTo>
                  <a:lnTo>
                    <a:pt x="27399" y="130521"/>
                  </a:lnTo>
                  <a:lnTo>
                    <a:pt x="22570" y="132836"/>
                  </a:lnTo>
                  <a:lnTo>
                    <a:pt x="17969" y="135208"/>
                  </a:lnTo>
                  <a:lnTo>
                    <a:pt x="13845" y="138256"/>
                  </a:lnTo>
                  <a:lnTo>
                    <a:pt x="14245" y="143390"/>
                  </a:lnTo>
                  <a:lnTo>
                    <a:pt x="12997" y="148219"/>
                  </a:lnTo>
                  <a:lnTo>
                    <a:pt x="14350" y="153239"/>
                  </a:lnTo>
                  <a:lnTo>
                    <a:pt x="18484" y="150867"/>
                  </a:lnTo>
                  <a:lnTo>
                    <a:pt x="23655" y="150162"/>
                  </a:lnTo>
                  <a:lnTo>
                    <a:pt x="29399" y="150314"/>
                  </a:lnTo>
                  <a:lnTo>
                    <a:pt x="35429" y="148657"/>
                  </a:lnTo>
                  <a:lnTo>
                    <a:pt x="40724" y="147276"/>
                  </a:lnTo>
                  <a:lnTo>
                    <a:pt x="45344" y="148505"/>
                  </a:lnTo>
                  <a:lnTo>
                    <a:pt x="52793" y="149571"/>
                  </a:lnTo>
                  <a:lnTo>
                    <a:pt x="58984" y="148505"/>
                  </a:lnTo>
                  <a:lnTo>
                    <a:pt x="64480" y="147638"/>
                  </a:lnTo>
                  <a:lnTo>
                    <a:pt x="69842" y="151048"/>
                  </a:lnTo>
                  <a:lnTo>
                    <a:pt x="71947" y="155429"/>
                  </a:lnTo>
                  <a:lnTo>
                    <a:pt x="76720" y="155982"/>
                  </a:lnTo>
                  <a:lnTo>
                    <a:pt x="79034" y="160316"/>
                  </a:lnTo>
                  <a:lnTo>
                    <a:pt x="81015" y="164802"/>
                  </a:lnTo>
                  <a:lnTo>
                    <a:pt x="86187" y="164488"/>
                  </a:lnTo>
                  <a:close/>
                </a:path>
              </a:pathLst>
            </a:custGeom>
            <a:solidFill>
              <a:srgbClr val="E0E0E0"/>
            </a:solidFill>
            <a:ln w="3175" cap="flat">
              <a:solidFill>
                <a:srgbClr val="FFFFFF"/>
              </a:solidFill>
              <a:prstDash val="solid"/>
              <a:miter/>
            </a:ln>
          </p:spPr>
          <p:txBody>
            <a:bodyPr/>
            <a:lstStyle/>
            <a:p>
              <a:endParaRPr lang="en-US"/>
            </a:p>
          </p:txBody>
        </p:sp>
        <p:sp>
          <p:nvSpPr>
            <p:cNvPr id="106" name="Freeform: Shape 105">
              <a:extLst>
                <a:ext uri="{FF2B5EF4-FFF2-40B4-BE49-F238E27FC236}">
                  <a16:creationId xmlns:a16="http://schemas.microsoft.com/office/drawing/2014/main" id="{2A9DBD3C-6ECF-7D09-5626-6DFDD01059DD}"/>
                </a:ext>
              </a:extLst>
            </p:cNvPr>
            <p:cNvSpPr/>
            <p:nvPr/>
          </p:nvSpPr>
          <p:spPr>
            <a:xfrm>
              <a:off x="6767585" y="2291706"/>
              <a:ext cx="100393" cy="71494"/>
            </a:xfrm>
            <a:custGeom>
              <a:avLst/>
              <a:gdLst>
                <a:gd name="csX0" fmla="*/ 90531 w 100393"/>
                <a:gd name="csY0" fmla="*/ 71343 h 71494"/>
                <a:gd name="csX1" fmla="*/ 88550 w 100393"/>
                <a:gd name="csY1" fmla="*/ 65913 h 71494"/>
                <a:gd name="csX2" fmla="*/ 90493 w 100393"/>
                <a:gd name="csY2" fmla="*/ 61342 h 71494"/>
                <a:gd name="csX3" fmla="*/ 93503 w 100393"/>
                <a:gd name="csY3" fmla="*/ 57531 h 71494"/>
                <a:gd name="csX4" fmla="*/ 97113 w 100393"/>
                <a:gd name="csY4" fmla="*/ 54160 h 71494"/>
                <a:gd name="csX5" fmla="*/ 99922 w 100393"/>
                <a:gd name="csY5" fmla="*/ 50093 h 71494"/>
                <a:gd name="csX6" fmla="*/ 97665 w 100393"/>
                <a:gd name="csY6" fmla="*/ 45730 h 71494"/>
                <a:gd name="csX7" fmla="*/ 94817 w 100393"/>
                <a:gd name="csY7" fmla="*/ 41863 h 71494"/>
                <a:gd name="csX8" fmla="*/ 93008 w 100393"/>
                <a:gd name="csY8" fmla="*/ 37377 h 71494"/>
                <a:gd name="csX9" fmla="*/ 91636 w 100393"/>
                <a:gd name="csY9" fmla="*/ 32614 h 71494"/>
                <a:gd name="csX10" fmla="*/ 90703 w 100393"/>
                <a:gd name="csY10" fmla="*/ 27737 h 71494"/>
                <a:gd name="csX11" fmla="*/ 94846 w 100393"/>
                <a:gd name="csY11" fmla="*/ 24518 h 71494"/>
                <a:gd name="csX12" fmla="*/ 93408 w 100393"/>
                <a:gd name="csY12" fmla="*/ 19822 h 71494"/>
                <a:gd name="csX13" fmla="*/ 90407 w 100393"/>
                <a:gd name="csY13" fmla="*/ 14955 h 71494"/>
                <a:gd name="csX14" fmla="*/ 88654 w 100393"/>
                <a:gd name="csY14" fmla="*/ 10478 h 71494"/>
                <a:gd name="csX15" fmla="*/ 85445 w 100393"/>
                <a:gd name="csY15" fmla="*/ 6821 h 71494"/>
                <a:gd name="csX16" fmla="*/ 79949 w 100393"/>
                <a:gd name="csY16" fmla="*/ 5611 h 71494"/>
                <a:gd name="csX17" fmla="*/ 74910 w 100393"/>
                <a:gd name="csY17" fmla="*/ 5896 h 71494"/>
                <a:gd name="csX18" fmla="*/ 68624 w 100393"/>
                <a:gd name="csY18" fmla="*/ 6049 h 71494"/>
                <a:gd name="csX19" fmla="*/ 63870 w 100393"/>
                <a:gd name="csY19" fmla="*/ 5687 h 71494"/>
                <a:gd name="csX20" fmla="*/ 58356 w 100393"/>
                <a:gd name="csY20" fmla="*/ 5268 h 71494"/>
                <a:gd name="csX21" fmla="*/ 52250 w 100393"/>
                <a:gd name="csY21" fmla="*/ 4611 h 71494"/>
                <a:gd name="csX22" fmla="*/ 48221 w 100393"/>
                <a:gd name="csY22" fmla="*/ 7249 h 71494"/>
                <a:gd name="csX23" fmla="*/ 42458 w 100393"/>
                <a:gd name="csY23" fmla="*/ 5477 h 71494"/>
                <a:gd name="csX24" fmla="*/ 39000 w 100393"/>
                <a:gd name="csY24" fmla="*/ 1944 h 71494"/>
                <a:gd name="csX25" fmla="*/ 34095 w 100393"/>
                <a:gd name="csY25" fmla="*/ -152 h 71494"/>
                <a:gd name="csX26" fmla="*/ 27285 w 100393"/>
                <a:gd name="csY26" fmla="*/ 1058 h 71494"/>
                <a:gd name="csX27" fmla="*/ 20608 w 100393"/>
                <a:gd name="csY27" fmla="*/ 3382 h 71494"/>
                <a:gd name="csX28" fmla="*/ 16674 w 100393"/>
                <a:gd name="csY28" fmla="*/ 6706 h 71494"/>
                <a:gd name="csX29" fmla="*/ 9121 w 100393"/>
                <a:gd name="csY29" fmla="*/ 8211 h 71494"/>
                <a:gd name="csX30" fmla="*/ 3872 w 100393"/>
                <a:gd name="csY30" fmla="*/ 9726 h 71494"/>
                <a:gd name="csX31" fmla="*/ 3044 w 100393"/>
                <a:gd name="csY31" fmla="*/ 14574 h 71494"/>
                <a:gd name="csX32" fmla="*/ 1901 w 100393"/>
                <a:gd name="csY32" fmla="*/ 19213 h 71494"/>
                <a:gd name="csX33" fmla="*/ -471 w 100393"/>
                <a:gd name="csY33" fmla="*/ 23451 h 71494"/>
                <a:gd name="csX34" fmla="*/ 3749 w 100393"/>
                <a:gd name="csY34" fmla="*/ 26804 h 71494"/>
                <a:gd name="csX35" fmla="*/ 5463 w 100393"/>
                <a:gd name="csY35" fmla="*/ 31319 h 71494"/>
                <a:gd name="csX36" fmla="*/ 5397 w 100393"/>
                <a:gd name="csY36" fmla="*/ 36091 h 71494"/>
                <a:gd name="csX37" fmla="*/ 7559 w 100393"/>
                <a:gd name="csY37" fmla="*/ 40472 h 71494"/>
                <a:gd name="csX38" fmla="*/ 9759 w 100393"/>
                <a:gd name="csY38" fmla="*/ 45178 h 71494"/>
                <a:gd name="csX39" fmla="*/ 13626 w 100393"/>
                <a:gd name="csY39" fmla="*/ 48549 h 71494"/>
                <a:gd name="csX40" fmla="*/ 18264 w 100393"/>
                <a:gd name="csY40" fmla="*/ 49673 h 71494"/>
                <a:gd name="csX41" fmla="*/ 23218 w 100393"/>
                <a:gd name="csY41" fmla="*/ 50845 h 71494"/>
                <a:gd name="csX42" fmla="*/ 25894 w 100393"/>
                <a:gd name="csY42" fmla="*/ 55979 h 71494"/>
                <a:gd name="csX43" fmla="*/ 30647 w 100393"/>
                <a:gd name="csY43" fmla="*/ 56265 h 71494"/>
                <a:gd name="csX44" fmla="*/ 35495 w 100393"/>
                <a:gd name="csY44" fmla="*/ 55541 h 71494"/>
                <a:gd name="csX45" fmla="*/ 39143 w 100393"/>
                <a:gd name="csY45" fmla="*/ 58760 h 71494"/>
                <a:gd name="csX46" fmla="*/ 44173 w 100393"/>
                <a:gd name="csY46" fmla="*/ 59951 h 71494"/>
                <a:gd name="csX47" fmla="*/ 48259 w 100393"/>
                <a:gd name="csY47" fmla="*/ 62589 h 71494"/>
                <a:gd name="csX48" fmla="*/ 51354 w 100393"/>
                <a:gd name="csY48" fmla="*/ 66447 h 71494"/>
                <a:gd name="csX49" fmla="*/ 55946 w 100393"/>
                <a:gd name="csY49" fmla="*/ 63723 h 71494"/>
                <a:gd name="csX50" fmla="*/ 59689 w 100393"/>
                <a:gd name="csY50" fmla="*/ 67352 h 71494"/>
                <a:gd name="csX51" fmla="*/ 64823 w 100393"/>
                <a:gd name="csY51" fmla="*/ 66980 h 71494"/>
                <a:gd name="csX52" fmla="*/ 69624 w 100393"/>
                <a:gd name="csY52" fmla="*/ 66894 h 71494"/>
                <a:gd name="csX53" fmla="*/ 74510 w 100393"/>
                <a:gd name="csY53" fmla="*/ 65780 h 71494"/>
                <a:gd name="csX54" fmla="*/ 79453 w 100393"/>
                <a:gd name="csY54" fmla="*/ 66942 h 71494"/>
                <a:gd name="csX55" fmla="*/ 83740 w 100393"/>
                <a:gd name="csY55" fmla="*/ 69200 h 71494"/>
                <a:gd name="csX56" fmla="*/ 88378 w 100393"/>
                <a:gd name="csY56" fmla="*/ 70628 h 714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Lst>
              <a:rect l="l" t="t" r="r" b="b"/>
              <a:pathLst>
                <a:path w="100393" h="71494">
                  <a:moveTo>
                    <a:pt x="90531" y="71343"/>
                  </a:moveTo>
                  <a:lnTo>
                    <a:pt x="88550" y="65913"/>
                  </a:lnTo>
                  <a:lnTo>
                    <a:pt x="90493" y="61342"/>
                  </a:lnTo>
                  <a:lnTo>
                    <a:pt x="93503" y="57531"/>
                  </a:lnTo>
                  <a:lnTo>
                    <a:pt x="97113" y="54160"/>
                  </a:lnTo>
                  <a:lnTo>
                    <a:pt x="99922" y="50093"/>
                  </a:lnTo>
                  <a:lnTo>
                    <a:pt x="97665" y="45730"/>
                  </a:lnTo>
                  <a:lnTo>
                    <a:pt x="94817" y="41863"/>
                  </a:lnTo>
                  <a:lnTo>
                    <a:pt x="93008" y="37377"/>
                  </a:lnTo>
                  <a:lnTo>
                    <a:pt x="91636" y="32614"/>
                  </a:lnTo>
                  <a:lnTo>
                    <a:pt x="90703" y="27737"/>
                  </a:lnTo>
                  <a:lnTo>
                    <a:pt x="94846" y="24518"/>
                  </a:lnTo>
                  <a:lnTo>
                    <a:pt x="93408" y="19822"/>
                  </a:lnTo>
                  <a:lnTo>
                    <a:pt x="90407" y="14955"/>
                  </a:lnTo>
                  <a:lnTo>
                    <a:pt x="88654" y="10478"/>
                  </a:lnTo>
                  <a:lnTo>
                    <a:pt x="85445" y="6821"/>
                  </a:lnTo>
                  <a:lnTo>
                    <a:pt x="79949" y="5611"/>
                  </a:lnTo>
                  <a:lnTo>
                    <a:pt x="74910" y="5896"/>
                  </a:lnTo>
                  <a:lnTo>
                    <a:pt x="68624" y="6049"/>
                  </a:lnTo>
                  <a:lnTo>
                    <a:pt x="63870" y="5687"/>
                  </a:lnTo>
                  <a:lnTo>
                    <a:pt x="58356" y="5268"/>
                  </a:lnTo>
                  <a:lnTo>
                    <a:pt x="52250" y="4611"/>
                  </a:lnTo>
                  <a:lnTo>
                    <a:pt x="48221" y="7249"/>
                  </a:lnTo>
                  <a:lnTo>
                    <a:pt x="42458" y="5477"/>
                  </a:lnTo>
                  <a:lnTo>
                    <a:pt x="39000" y="1944"/>
                  </a:lnTo>
                  <a:lnTo>
                    <a:pt x="34095" y="-152"/>
                  </a:lnTo>
                  <a:lnTo>
                    <a:pt x="27285" y="1058"/>
                  </a:lnTo>
                  <a:lnTo>
                    <a:pt x="20608" y="3382"/>
                  </a:lnTo>
                  <a:lnTo>
                    <a:pt x="16674" y="6706"/>
                  </a:lnTo>
                  <a:lnTo>
                    <a:pt x="9121" y="8211"/>
                  </a:lnTo>
                  <a:lnTo>
                    <a:pt x="3872" y="9726"/>
                  </a:lnTo>
                  <a:lnTo>
                    <a:pt x="3044" y="14574"/>
                  </a:lnTo>
                  <a:lnTo>
                    <a:pt x="1901" y="19213"/>
                  </a:lnTo>
                  <a:lnTo>
                    <a:pt x="-471" y="23451"/>
                  </a:lnTo>
                  <a:lnTo>
                    <a:pt x="3749" y="26804"/>
                  </a:lnTo>
                  <a:lnTo>
                    <a:pt x="5463" y="31319"/>
                  </a:lnTo>
                  <a:lnTo>
                    <a:pt x="5397" y="36091"/>
                  </a:lnTo>
                  <a:lnTo>
                    <a:pt x="7559" y="40472"/>
                  </a:lnTo>
                  <a:lnTo>
                    <a:pt x="9759" y="45178"/>
                  </a:lnTo>
                  <a:lnTo>
                    <a:pt x="13626" y="48549"/>
                  </a:lnTo>
                  <a:lnTo>
                    <a:pt x="18264" y="49673"/>
                  </a:lnTo>
                  <a:lnTo>
                    <a:pt x="23218" y="50845"/>
                  </a:lnTo>
                  <a:lnTo>
                    <a:pt x="25894" y="55979"/>
                  </a:lnTo>
                  <a:lnTo>
                    <a:pt x="30647" y="56265"/>
                  </a:lnTo>
                  <a:lnTo>
                    <a:pt x="35495" y="55541"/>
                  </a:lnTo>
                  <a:lnTo>
                    <a:pt x="39143" y="58760"/>
                  </a:lnTo>
                  <a:lnTo>
                    <a:pt x="44173" y="59951"/>
                  </a:lnTo>
                  <a:lnTo>
                    <a:pt x="48259" y="62589"/>
                  </a:lnTo>
                  <a:lnTo>
                    <a:pt x="51354" y="66447"/>
                  </a:lnTo>
                  <a:lnTo>
                    <a:pt x="55946" y="63723"/>
                  </a:lnTo>
                  <a:lnTo>
                    <a:pt x="59689" y="67352"/>
                  </a:lnTo>
                  <a:lnTo>
                    <a:pt x="64823" y="66980"/>
                  </a:lnTo>
                  <a:lnTo>
                    <a:pt x="69624" y="66894"/>
                  </a:lnTo>
                  <a:lnTo>
                    <a:pt x="74510" y="65780"/>
                  </a:lnTo>
                  <a:lnTo>
                    <a:pt x="79453" y="66942"/>
                  </a:lnTo>
                  <a:lnTo>
                    <a:pt x="83740" y="69200"/>
                  </a:lnTo>
                  <a:lnTo>
                    <a:pt x="88378" y="70628"/>
                  </a:lnTo>
                  <a:close/>
                </a:path>
              </a:pathLst>
            </a:custGeom>
            <a:solidFill>
              <a:srgbClr val="E0E0E0"/>
            </a:solidFill>
            <a:ln w="3175" cap="flat">
              <a:solidFill>
                <a:srgbClr val="FFFFFF"/>
              </a:solidFill>
              <a:prstDash val="solid"/>
              <a:miter/>
            </a:ln>
          </p:spPr>
          <p:txBody>
            <a:bodyPr/>
            <a:lstStyle/>
            <a:p>
              <a:endParaRPr lang="en-US"/>
            </a:p>
          </p:txBody>
        </p:sp>
        <p:sp>
          <p:nvSpPr>
            <p:cNvPr id="107" name="Freeform: Shape 106">
              <a:extLst>
                <a:ext uri="{FF2B5EF4-FFF2-40B4-BE49-F238E27FC236}">
                  <a16:creationId xmlns:a16="http://schemas.microsoft.com/office/drawing/2014/main" id="{0EFEB780-3E06-9298-F7E5-C8064782FECC}"/>
                </a:ext>
              </a:extLst>
            </p:cNvPr>
            <p:cNvSpPr/>
            <p:nvPr/>
          </p:nvSpPr>
          <p:spPr>
            <a:xfrm>
              <a:off x="5682507" y="2864749"/>
              <a:ext cx="65960" cy="30518"/>
            </a:xfrm>
            <a:custGeom>
              <a:avLst/>
              <a:gdLst>
                <a:gd name="csX0" fmla="*/ 23304 w 65960"/>
                <a:gd name="csY0" fmla="*/ 30366 h 30518"/>
                <a:gd name="csX1" fmla="*/ 28390 w 65960"/>
                <a:gd name="csY1" fmla="*/ 29680 h 30518"/>
                <a:gd name="csX2" fmla="*/ 32590 w 65960"/>
                <a:gd name="csY2" fmla="*/ 27251 h 30518"/>
                <a:gd name="csX3" fmla="*/ 31285 w 65960"/>
                <a:gd name="csY3" fmla="*/ 22556 h 30518"/>
                <a:gd name="csX4" fmla="*/ 28352 w 65960"/>
                <a:gd name="csY4" fmla="*/ 18574 h 30518"/>
                <a:gd name="csX5" fmla="*/ 32190 w 65960"/>
                <a:gd name="csY5" fmla="*/ 15660 h 30518"/>
                <a:gd name="csX6" fmla="*/ 36543 w 65960"/>
                <a:gd name="csY6" fmla="*/ 12754 h 30518"/>
                <a:gd name="csX7" fmla="*/ 39048 w 65960"/>
                <a:gd name="csY7" fmla="*/ 8678 h 30518"/>
                <a:gd name="csX8" fmla="*/ 44106 w 65960"/>
                <a:gd name="csY8" fmla="*/ 7268 h 30518"/>
                <a:gd name="csX9" fmla="*/ 48316 w 65960"/>
                <a:gd name="csY9" fmla="*/ 9754 h 30518"/>
                <a:gd name="csX10" fmla="*/ 51155 w 65960"/>
                <a:gd name="csY10" fmla="*/ 13669 h 30518"/>
                <a:gd name="csX11" fmla="*/ 55774 w 65960"/>
                <a:gd name="csY11" fmla="*/ 14850 h 30518"/>
                <a:gd name="csX12" fmla="*/ 53222 w 65960"/>
                <a:gd name="csY12" fmla="*/ 19050 h 30518"/>
                <a:gd name="csX13" fmla="*/ 53107 w 65960"/>
                <a:gd name="csY13" fmla="*/ 24042 h 30518"/>
                <a:gd name="csX14" fmla="*/ 55927 w 65960"/>
                <a:gd name="csY14" fmla="*/ 27899 h 30518"/>
                <a:gd name="csX15" fmla="*/ 59375 w 65960"/>
                <a:gd name="csY15" fmla="*/ 23622 h 30518"/>
                <a:gd name="csX16" fmla="*/ 64261 w 65960"/>
                <a:gd name="csY16" fmla="*/ 23422 h 30518"/>
                <a:gd name="csX17" fmla="*/ 65490 w 65960"/>
                <a:gd name="csY17" fmla="*/ 18412 h 30518"/>
                <a:gd name="csX18" fmla="*/ 63527 w 65960"/>
                <a:gd name="csY18" fmla="*/ 14040 h 30518"/>
                <a:gd name="csX19" fmla="*/ 61480 w 65960"/>
                <a:gd name="csY19" fmla="*/ 9545 h 30518"/>
                <a:gd name="csX20" fmla="*/ 57565 w 65960"/>
                <a:gd name="csY20" fmla="*/ 4887 h 30518"/>
                <a:gd name="csX21" fmla="*/ 53117 w 65960"/>
                <a:gd name="csY21" fmla="*/ 2543 h 30518"/>
                <a:gd name="csX22" fmla="*/ 48392 w 65960"/>
                <a:gd name="csY22" fmla="*/ 1629 h 30518"/>
                <a:gd name="csX23" fmla="*/ 43658 w 65960"/>
                <a:gd name="csY23" fmla="*/ 362 h 30518"/>
                <a:gd name="csX24" fmla="*/ 38610 w 65960"/>
                <a:gd name="csY24" fmla="*/ -152 h 30518"/>
                <a:gd name="csX25" fmla="*/ 35181 w 65960"/>
                <a:gd name="csY25" fmla="*/ 3286 h 30518"/>
                <a:gd name="csX26" fmla="*/ 30761 w 65960"/>
                <a:gd name="csY26" fmla="*/ 5296 h 30518"/>
                <a:gd name="csX27" fmla="*/ 26390 w 65960"/>
                <a:gd name="csY27" fmla="*/ 7287 h 30518"/>
                <a:gd name="csX28" fmla="*/ 22103 w 65960"/>
                <a:gd name="csY28" fmla="*/ 9773 h 30518"/>
                <a:gd name="csX29" fmla="*/ 17103 w 65960"/>
                <a:gd name="csY29" fmla="*/ 9906 h 30518"/>
                <a:gd name="csX30" fmla="*/ 13788 w 65960"/>
                <a:gd name="csY30" fmla="*/ 6487 h 30518"/>
                <a:gd name="csX31" fmla="*/ 8988 w 65960"/>
                <a:gd name="csY31" fmla="*/ 7334 h 30518"/>
                <a:gd name="csX32" fmla="*/ 7349 w 65960"/>
                <a:gd name="csY32" fmla="*/ 2820 h 30518"/>
                <a:gd name="csX33" fmla="*/ 3387 w 65960"/>
                <a:gd name="csY33" fmla="*/ 115 h 30518"/>
                <a:gd name="csX34" fmla="*/ 929 w 65960"/>
                <a:gd name="csY34" fmla="*/ 6211 h 30518"/>
                <a:gd name="csX35" fmla="*/ 1149 w 65960"/>
                <a:gd name="csY35" fmla="*/ 11002 h 30518"/>
                <a:gd name="csX36" fmla="*/ -471 w 65960"/>
                <a:gd name="csY36" fmla="*/ 15593 h 30518"/>
                <a:gd name="csX37" fmla="*/ 5634 w 65960"/>
                <a:gd name="csY37" fmla="*/ 16631 h 30518"/>
                <a:gd name="csX38" fmla="*/ 11035 w 65960"/>
                <a:gd name="csY38" fmla="*/ 17450 h 30518"/>
                <a:gd name="csX39" fmla="*/ 15112 w 65960"/>
                <a:gd name="csY39" fmla="*/ 20889 h 30518"/>
                <a:gd name="csX40" fmla="*/ 18503 w 65960"/>
                <a:gd name="csY40" fmla="*/ 24518 h 30518"/>
                <a:gd name="csX41" fmla="*/ 22827 w 65960"/>
                <a:gd name="csY41" fmla="*/ 26985 h 305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Lst>
              <a:rect l="l" t="t" r="r" b="b"/>
              <a:pathLst>
                <a:path w="65960" h="30518">
                  <a:moveTo>
                    <a:pt x="23304" y="30366"/>
                  </a:moveTo>
                  <a:lnTo>
                    <a:pt x="28390" y="29680"/>
                  </a:lnTo>
                  <a:lnTo>
                    <a:pt x="32590" y="27251"/>
                  </a:lnTo>
                  <a:lnTo>
                    <a:pt x="31285" y="22556"/>
                  </a:lnTo>
                  <a:lnTo>
                    <a:pt x="28352" y="18574"/>
                  </a:lnTo>
                  <a:lnTo>
                    <a:pt x="32190" y="15660"/>
                  </a:lnTo>
                  <a:lnTo>
                    <a:pt x="36543" y="12754"/>
                  </a:lnTo>
                  <a:lnTo>
                    <a:pt x="39048" y="8678"/>
                  </a:lnTo>
                  <a:lnTo>
                    <a:pt x="44106" y="7268"/>
                  </a:lnTo>
                  <a:lnTo>
                    <a:pt x="48316" y="9754"/>
                  </a:lnTo>
                  <a:lnTo>
                    <a:pt x="51155" y="13669"/>
                  </a:lnTo>
                  <a:lnTo>
                    <a:pt x="55774" y="14850"/>
                  </a:lnTo>
                  <a:lnTo>
                    <a:pt x="53222" y="19050"/>
                  </a:lnTo>
                  <a:lnTo>
                    <a:pt x="53107" y="24042"/>
                  </a:lnTo>
                  <a:lnTo>
                    <a:pt x="55927" y="27899"/>
                  </a:lnTo>
                  <a:lnTo>
                    <a:pt x="59375" y="23622"/>
                  </a:lnTo>
                  <a:lnTo>
                    <a:pt x="64261" y="23422"/>
                  </a:lnTo>
                  <a:lnTo>
                    <a:pt x="65490" y="18412"/>
                  </a:lnTo>
                  <a:lnTo>
                    <a:pt x="63527" y="14040"/>
                  </a:lnTo>
                  <a:lnTo>
                    <a:pt x="61480" y="9545"/>
                  </a:lnTo>
                  <a:lnTo>
                    <a:pt x="57565" y="4887"/>
                  </a:lnTo>
                  <a:lnTo>
                    <a:pt x="53117" y="2543"/>
                  </a:lnTo>
                  <a:lnTo>
                    <a:pt x="48392" y="1629"/>
                  </a:lnTo>
                  <a:lnTo>
                    <a:pt x="43658" y="362"/>
                  </a:lnTo>
                  <a:lnTo>
                    <a:pt x="38610" y="-152"/>
                  </a:lnTo>
                  <a:lnTo>
                    <a:pt x="35181" y="3286"/>
                  </a:lnTo>
                  <a:lnTo>
                    <a:pt x="30761" y="5296"/>
                  </a:lnTo>
                  <a:lnTo>
                    <a:pt x="26390" y="7287"/>
                  </a:lnTo>
                  <a:lnTo>
                    <a:pt x="22103" y="9773"/>
                  </a:lnTo>
                  <a:lnTo>
                    <a:pt x="17103" y="9906"/>
                  </a:lnTo>
                  <a:lnTo>
                    <a:pt x="13788" y="6487"/>
                  </a:lnTo>
                  <a:lnTo>
                    <a:pt x="8988" y="7334"/>
                  </a:lnTo>
                  <a:lnTo>
                    <a:pt x="7349" y="2820"/>
                  </a:lnTo>
                  <a:lnTo>
                    <a:pt x="3387" y="115"/>
                  </a:lnTo>
                  <a:lnTo>
                    <a:pt x="929" y="6211"/>
                  </a:lnTo>
                  <a:lnTo>
                    <a:pt x="1149" y="11002"/>
                  </a:lnTo>
                  <a:lnTo>
                    <a:pt x="-471" y="15593"/>
                  </a:lnTo>
                  <a:lnTo>
                    <a:pt x="5634" y="16631"/>
                  </a:lnTo>
                  <a:lnTo>
                    <a:pt x="11035" y="17450"/>
                  </a:lnTo>
                  <a:lnTo>
                    <a:pt x="15112" y="20889"/>
                  </a:lnTo>
                  <a:lnTo>
                    <a:pt x="18503" y="24518"/>
                  </a:lnTo>
                  <a:lnTo>
                    <a:pt x="22827" y="26985"/>
                  </a:lnTo>
                  <a:close/>
                </a:path>
              </a:pathLst>
            </a:custGeom>
            <a:solidFill>
              <a:srgbClr val="E0E0E0"/>
            </a:solidFill>
            <a:ln w="3175" cap="flat">
              <a:solidFill>
                <a:srgbClr val="FFFFFF"/>
              </a:solidFill>
              <a:prstDash val="solid"/>
              <a:miter/>
            </a:ln>
          </p:spPr>
          <p:txBody>
            <a:bodyPr/>
            <a:lstStyle/>
            <a:p>
              <a:endParaRPr lang="en-US"/>
            </a:p>
          </p:txBody>
        </p:sp>
        <p:sp>
          <p:nvSpPr>
            <p:cNvPr id="108" name="Freeform: Shape 107">
              <a:extLst>
                <a:ext uri="{FF2B5EF4-FFF2-40B4-BE49-F238E27FC236}">
                  <a16:creationId xmlns:a16="http://schemas.microsoft.com/office/drawing/2014/main" id="{66716B12-B67F-F27C-4220-A02288FA1F5C}"/>
                </a:ext>
              </a:extLst>
            </p:cNvPr>
            <p:cNvSpPr/>
            <p:nvPr/>
          </p:nvSpPr>
          <p:spPr>
            <a:xfrm>
              <a:off x="6329416" y="2449469"/>
              <a:ext cx="234515" cy="65541"/>
            </a:xfrm>
            <a:custGeom>
              <a:avLst/>
              <a:gdLst>
                <a:gd name="csX0" fmla="*/ 4311 w 234515"/>
                <a:gd name="csY0" fmla="*/ 45425 h 65541"/>
                <a:gd name="csX1" fmla="*/ -471 w 234515"/>
                <a:gd name="csY1" fmla="*/ 42472 h 65541"/>
                <a:gd name="csX2" fmla="*/ 4311 w 234515"/>
                <a:gd name="csY2" fmla="*/ 45425 h 65541"/>
                <a:gd name="csX3" fmla="*/ 215680 w 234515"/>
                <a:gd name="csY3" fmla="*/ 65389 h 65541"/>
                <a:gd name="csX4" fmla="*/ 220090 w 234515"/>
                <a:gd name="csY4" fmla="*/ 62665 h 65541"/>
                <a:gd name="csX5" fmla="*/ 219833 w 234515"/>
                <a:gd name="csY5" fmla="*/ 57779 h 65541"/>
                <a:gd name="csX6" fmla="*/ 222576 w 234515"/>
                <a:gd name="csY6" fmla="*/ 53683 h 65541"/>
                <a:gd name="csX7" fmla="*/ 226205 w 234515"/>
                <a:gd name="csY7" fmla="*/ 49826 h 65541"/>
                <a:gd name="csX8" fmla="*/ 222386 w 234515"/>
                <a:gd name="csY8" fmla="*/ 46597 h 65541"/>
                <a:gd name="csX9" fmla="*/ 224262 w 234515"/>
                <a:gd name="csY9" fmla="*/ 41977 h 65541"/>
                <a:gd name="csX10" fmla="*/ 224443 w 234515"/>
                <a:gd name="csY10" fmla="*/ 37205 h 65541"/>
                <a:gd name="csX11" fmla="*/ 222004 w 234515"/>
                <a:gd name="csY11" fmla="*/ 33052 h 65541"/>
                <a:gd name="csX12" fmla="*/ 226101 w 234515"/>
                <a:gd name="csY12" fmla="*/ 30595 h 65541"/>
                <a:gd name="csX13" fmla="*/ 227348 w 234515"/>
                <a:gd name="csY13" fmla="*/ 25956 h 65541"/>
                <a:gd name="csX14" fmla="*/ 228081 w 234515"/>
                <a:gd name="csY14" fmla="*/ 21012 h 65541"/>
                <a:gd name="csX15" fmla="*/ 228472 w 234515"/>
                <a:gd name="csY15" fmla="*/ 16012 h 65541"/>
                <a:gd name="csX16" fmla="*/ 229977 w 234515"/>
                <a:gd name="csY16" fmla="*/ 11497 h 65541"/>
                <a:gd name="csX17" fmla="*/ 234044 w 234515"/>
                <a:gd name="csY17" fmla="*/ 8668 h 65541"/>
                <a:gd name="csX18" fmla="*/ 231453 w 234515"/>
                <a:gd name="csY18" fmla="*/ 4591 h 65541"/>
                <a:gd name="csX19" fmla="*/ 227453 w 234515"/>
                <a:gd name="csY19" fmla="*/ 1753 h 65541"/>
                <a:gd name="csX20" fmla="*/ 222938 w 234515"/>
                <a:gd name="csY20" fmla="*/ 3468 h 65541"/>
                <a:gd name="csX21" fmla="*/ 218128 w 234515"/>
                <a:gd name="csY21" fmla="*/ 3210 h 65541"/>
                <a:gd name="csX22" fmla="*/ 214708 w 234515"/>
                <a:gd name="csY22" fmla="*/ -152 h 65541"/>
                <a:gd name="csX23" fmla="*/ 209870 w 234515"/>
                <a:gd name="csY23" fmla="*/ 991 h 65541"/>
                <a:gd name="csX24" fmla="*/ 207527 w 234515"/>
                <a:gd name="csY24" fmla="*/ 5192 h 65541"/>
                <a:gd name="csX25" fmla="*/ 208489 w 234515"/>
                <a:gd name="csY25" fmla="*/ 10144 h 65541"/>
                <a:gd name="csX26" fmla="*/ 208955 w 234515"/>
                <a:gd name="csY26" fmla="*/ 15621 h 65541"/>
                <a:gd name="csX27" fmla="*/ 207288 w 234515"/>
                <a:gd name="csY27" fmla="*/ 21232 h 65541"/>
                <a:gd name="csX28" fmla="*/ 206002 w 234515"/>
                <a:gd name="csY28" fmla="*/ 26585 h 65541"/>
                <a:gd name="csX29" fmla="*/ 203983 w 234515"/>
                <a:gd name="csY29" fmla="*/ 31661 h 65541"/>
                <a:gd name="csX30" fmla="*/ 201192 w 234515"/>
                <a:gd name="csY30" fmla="*/ 35662 h 65541"/>
                <a:gd name="csX31" fmla="*/ 200040 w 234515"/>
                <a:gd name="csY31" fmla="*/ 40701 h 65541"/>
                <a:gd name="csX32" fmla="*/ 204793 w 234515"/>
                <a:gd name="csY32" fmla="*/ 41291 h 65541"/>
                <a:gd name="csX33" fmla="*/ 202478 w 234515"/>
                <a:gd name="csY33" fmla="*/ 45835 h 65541"/>
                <a:gd name="csX34" fmla="*/ 207231 w 234515"/>
                <a:gd name="csY34" fmla="*/ 45178 h 65541"/>
                <a:gd name="csX35" fmla="*/ 206526 w 234515"/>
                <a:gd name="csY35" fmla="*/ 50340 h 65541"/>
                <a:gd name="csX36" fmla="*/ 206108 w 234515"/>
                <a:gd name="csY36" fmla="*/ 55455 h 65541"/>
                <a:gd name="csX37" fmla="*/ 205012 w 234515"/>
                <a:gd name="csY37" fmla="*/ 60217 h 65541"/>
                <a:gd name="csX38" fmla="*/ 204374 w 234515"/>
                <a:gd name="csY38" fmla="*/ 64961 h 65541"/>
                <a:gd name="csX39" fmla="*/ 209860 w 234515"/>
                <a:gd name="csY39" fmla="*/ 63827 h 65541"/>
                <a:gd name="csX40" fmla="*/ 215014 w 234515"/>
                <a:gd name="csY40" fmla="*/ 65104 h 655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234515" h="65541">
                  <a:moveTo>
                    <a:pt x="4311" y="45425"/>
                  </a:moveTo>
                  <a:lnTo>
                    <a:pt x="-471" y="42472"/>
                  </a:lnTo>
                  <a:lnTo>
                    <a:pt x="4311" y="45425"/>
                  </a:lnTo>
                  <a:close/>
                  <a:moveTo>
                    <a:pt x="215680" y="65389"/>
                  </a:moveTo>
                  <a:lnTo>
                    <a:pt x="220090" y="62665"/>
                  </a:lnTo>
                  <a:lnTo>
                    <a:pt x="219833" y="57779"/>
                  </a:lnTo>
                  <a:lnTo>
                    <a:pt x="222576" y="53683"/>
                  </a:lnTo>
                  <a:lnTo>
                    <a:pt x="226205" y="49826"/>
                  </a:lnTo>
                  <a:lnTo>
                    <a:pt x="222386" y="46597"/>
                  </a:lnTo>
                  <a:lnTo>
                    <a:pt x="224262" y="41977"/>
                  </a:lnTo>
                  <a:lnTo>
                    <a:pt x="224443" y="37205"/>
                  </a:lnTo>
                  <a:lnTo>
                    <a:pt x="222004" y="33052"/>
                  </a:lnTo>
                  <a:lnTo>
                    <a:pt x="226101" y="30595"/>
                  </a:lnTo>
                  <a:lnTo>
                    <a:pt x="227348" y="25956"/>
                  </a:lnTo>
                  <a:lnTo>
                    <a:pt x="228081" y="21012"/>
                  </a:lnTo>
                  <a:lnTo>
                    <a:pt x="228472" y="16012"/>
                  </a:lnTo>
                  <a:lnTo>
                    <a:pt x="229977" y="11497"/>
                  </a:lnTo>
                  <a:lnTo>
                    <a:pt x="234044" y="8668"/>
                  </a:lnTo>
                  <a:lnTo>
                    <a:pt x="231453" y="4591"/>
                  </a:lnTo>
                  <a:lnTo>
                    <a:pt x="227453" y="1753"/>
                  </a:lnTo>
                  <a:lnTo>
                    <a:pt x="222938" y="3468"/>
                  </a:lnTo>
                  <a:lnTo>
                    <a:pt x="218128" y="3210"/>
                  </a:lnTo>
                  <a:lnTo>
                    <a:pt x="214708" y="-152"/>
                  </a:lnTo>
                  <a:lnTo>
                    <a:pt x="209870" y="991"/>
                  </a:lnTo>
                  <a:lnTo>
                    <a:pt x="207527" y="5192"/>
                  </a:lnTo>
                  <a:lnTo>
                    <a:pt x="208489" y="10144"/>
                  </a:lnTo>
                  <a:lnTo>
                    <a:pt x="208955" y="15621"/>
                  </a:lnTo>
                  <a:lnTo>
                    <a:pt x="207288" y="21232"/>
                  </a:lnTo>
                  <a:lnTo>
                    <a:pt x="206002" y="26585"/>
                  </a:lnTo>
                  <a:lnTo>
                    <a:pt x="203983" y="31661"/>
                  </a:lnTo>
                  <a:lnTo>
                    <a:pt x="201192" y="35662"/>
                  </a:lnTo>
                  <a:lnTo>
                    <a:pt x="200040" y="40701"/>
                  </a:lnTo>
                  <a:lnTo>
                    <a:pt x="204793" y="41291"/>
                  </a:lnTo>
                  <a:lnTo>
                    <a:pt x="202478" y="45835"/>
                  </a:lnTo>
                  <a:lnTo>
                    <a:pt x="207231" y="45178"/>
                  </a:lnTo>
                  <a:lnTo>
                    <a:pt x="206526" y="50340"/>
                  </a:lnTo>
                  <a:lnTo>
                    <a:pt x="206108" y="55455"/>
                  </a:lnTo>
                  <a:lnTo>
                    <a:pt x="205012" y="60217"/>
                  </a:lnTo>
                  <a:lnTo>
                    <a:pt x="204374" y="64961"/>
                  </a:lnTo>
                  <a:lnTo>
                    <a:pt x="209860" y="63827"/>
                  </a:lnTo>
                  <a:lnTo>
                    <a:pt x="215014" y="65104"/>
                  </a:lnTo>
                  <a:close/>
                </a:path>
              </a:pathLst>
            </a:custGeom>
            <a:solidFill>
              <a:srgbClr val="E0E0E0"/>
            </a:solidFill>
            <a:ln w="3175" cap="flat">
              <a:solidFill>
                <a:srgbClr val="FFFFFF"/>
              </a:solidFill>
              <a:prstDash val="solid"/>
              <a:miter/>
            </a:ln>
          </p:spPr>
          <p:txBody>
            <a:bodyPr/>
            <a:lstStyle/>
            <a:p>
              <a:endParaRPr lang="en-US"/>
            </a:p>
          </p:txBody>
        </p:sp>
        <p:sp>
          <p:nvSpPr>
            <p:cNvPr id="109" name="Freeform: Shape 108">
              <a:extLst>
                <a:ext uri="{FF2B5EF4-FFF2-40B4-BE49-F238E27FC236}">
                  <a16:creationId xmlns:a16="http://schemas.microsoft.com/office/drawing/2014/main" id="{3E778184-0902-8B0A-F28B-3FD465CE8E57}"/>
                </a:ext>
              </a:extLst>
            </p:cNvPr>
            <p:cNvSpPr/>
            <p:nvPr/>
          </p:nvSpPr>
          <p:spPr>
            <a:xfrm>
              <a:off x="8239569" y="3012177"/>
              <a:ext cx="172040" cy="123910"/>
            </a:xfrm>
            <a:custGeom>
              <a:avLst/>
              <a:gdLst>
                <a:gd name="csX0" fmla="*/ 101094 w 172040"/>
                <a:gd name="csY0" fmla="*/ 111662 h 123910"/>
                <a:gd name="csX1" fmla="*/ 105799 w 172040"/>
                <a:gd name="csY1" fmla="*/ 110395 h 123910"/>
                <a:gd name="csX2" fmla="*/ 109657 w 172040"/>
                <a:gd name="csY2" fmla="*/ 105576 h 123910"/>
                <a:gd name="csX3" fmla="*/ 103847 w 172040"/>
                <a:gd name="csY3" fmla="*/ 105290 h 123910"/>
                <a:gd name="csX4" fmla="*/ 99122 w 172040"/>
                <a:gd name="csY4" fmla="*/ 103404 h 123910"/>
                <a:gd name="csX5" fmla="*/ 101113 w 172040"/>
                <a:gd name="csY5" fmla="*/ 98660 h 123910"/>
                <a:gd name="csX6" fmla="*/ 96084 w 172040"/>
                <a:gd name="csY6" fmla="*/ 97870 h 123910"/>
                <a:gd name="csX7" fmla="*/ 91436 w 172040"/>
                <a:gd name="csY7" fmla="*/ 95041 h 123910"/>
                <a:gd name="csX8" fmla="*/ 93265 w 172040"/>
                <a:gd name="csY8" fmla="*/ 90202 h 123910"/>
                <a:gd name="csX9" fmla="*/ 86625 w 172040"/>
                <a:gd name="csY9" fmla="*/ 91345 h 123910"/>
                <a:gd name="csX10" fmla="*/ 84073 w 172040"/>
                <a:gd name="csY10" fmla="*/ 86649 h 123910"/>
                <a:gd name="csX11" fmla="*/ 80825 w 172040"/>
                <a:gd name="csY11" fmla="*/ 77858 h 123910"/>
                <a:gd name="csX12" fmla="*/ 76167 w 172040"/>
                <a:gd name="csY12" fmla="*/ 76276 h 123910"/>
                <a:gd name="csX13" fmla="*/ 73443 w 172040"/>
                <a:gd name="csY13" fmla="*/ 72114 h 123910"/>
                <a:gd name="csX14" fmla="*/ 70290 w 172040"/>
                <a:gd name="csY14" fmla="*/ 68514 h 123910"/>
                <a:gd name="csX15" fmla="*/ 68576 w 172040"/>
                <a:gd name="csY15" fmla="*/ 64066 h 123910"/>
                <a:gd name="csX16" fmla="*/ 73424 w 172040"/>
                <a:gd name="csY16" fmla="*/ 61122 h 123910"/>
                <a:gd name="csX17" fmla="*/ 78720 w 172040"/>
                <a:gd name="csY17" fmla="*/ 60436 h 123910"/>
                <a:gd name="csX18" fmla="*/ 77691 w 172040"/>
                <a:gd name="csY18" fmla="*/ 54369 h 123910"/>
                <a:gd name="csX19" fmla="*/ 74281 w 172040"/>
                <a:gd name="csY19" fmla="*/ 50626 h 123910"/>
                <a:gd name="csX20" fmla="*/ 68833 w 172040"/>
                <a:gd name="csY20" fmla="*/ 49483 h 123910"/>
                <a:gd name="csX21" fmla="*/ 64633 w 172040"/>
                <a:gd name="csY21" fmla="*/ 46787 h 123910"/>
                <a:gd name="csX22" fmla="*/ 59165 w 172040"/>
                <a:gd name="csY22" fmla="*/ 44816 h 123910"/>
                <a:gd name="csX23" fmla="*/ 57527 w 172040"/>
                <a:gd name="csY23" fmla="*/ 39948 h 123910"/>
                <a:gd name="csX24" fmla="*/ 53859 w 172040"/>
                <a:gd name="csY24" fmla="*/ 32338 h 123910"/>
                <a:gd name="csX25" fmla="*/ 48411 w 172040"/>
                <a:gd name="csY25" fmla="*/ 29823 h 123910"/>
                <a:gd name="csX26" fmla="*/ 44992 w 172040"/>
                <a:gd name="csY26" fmla="*/ 26184 h 123910"/>
                <a:gd name="csX27" fmla="*/ 40992 w 172040"/>
                <a:gd name="csY27" fmla="*/ 23537 h 123910"/>
                <a:gd name="csX28" fmla="*/ 34695 w 172040"/>
                <a:gd name="csY28" fmla="*/ 21098 h 123910"/>
                <a:gd name="csX29" fmla="*/ 30171 w 172040"/>
                <a:gd name="csY29" fmla="*/ 18469 h 123910"/>
                <a:gd name="csX30" fmla="*/ 20951 w 172040"/>
                <a:gd name="csY30" fmla="*/ 16183 h 123910"/>
                <a:gd name="csX31" fmla="*/ 15874 w 172040"/>
                <a:gd name="csY31" fmla="*/ 13402 h 123910"/>
                <a:gd name="csX32" fmla="*/ 10416 w 172040"/>
                <a:gd name="csY32" fmla="*/ 10849 h 123910"/>
                <a:gd name="csX33" fmla="*/ 4891 w 172040"/>
                <a:gd name="csY33" fmla="*/ 8449 h 123910"/>
                <a:gd name="csX34" fmla="*/ 3168 w 172040"/>
                <a:gd name="csY34" fmla="*/ 46787 h 123910"/>
                <a:gd name="csX35" fmla="*/ 2158 w 172040"/>
                <a:gd name="csY35" fmla="*/ 56665 h 123910"/>
                <a:gd name="csX36" fmla="*/ 853 w 172040"/>
                <a:gd name="csY36" fmla="*/ 61284 h 123910"/>
                <a:gd name="csX37" fmla="*/ 481 w 172040"/>
                <a:gd name="csY37" fmla="*/ 82735 h 123910"/>
                <a:gd name="csX38" fmla="*/ -471 w 172040"/>
                <a:gd name="csY38" fmla="*/ 92326 h 123910"/>
                <a:gd name="csX39" fmla="*/ 4330 w 172040"/>
                <a:gd name="csY39" fmla="*/ 92431 h 123910"/>
                <a:gd name="csX40" fmla="*/ 9292 w 172040"/>
                <a:gd name="csY40" fmla="*/ 92107 h 123910"/>
                <a:gd name="csX41" fmla="*/ 15169 w 172040"/>
                <a:gd name="csY41" fmla="*/ 93107 h 123910"/>
                <a:gd name="csX42" fmla="*/ 21341 w 172040"/>
                <a:gd name="csY42" fmla="*/ 91250 h 123910"/>
                <a:gd name="csX43" fmla="*/ 26170 w 172040"/>
                <a:gd name="csY43" fmla="*/ 89450 h 123910"/>
                <a:gd name="csX44" fmla="*/ 24694 w 172040"/>
                <a:gd name="csY44" fmla="*/ 84420 h 123910"/>
                <a:gd name="csX45" fmla="*/ 19293 w 172040"/>
                <a:gd name="csY45" fmla="*/ 81154 h 123910"/>
                <a:gd name="csX46" fmla="*/ 14846 w 172040"/>
                <a:gd name="csY46" fmla="*/ 79439 h 123910"/>
                <a:gd name="csX47" fmla="*/ 21865 w 172040"/>
                <a:gd name="csY47" fmla="*/ 81449 h 123910"/>
                <a:gd name="csX48" fmla="*/ 30076 w 172040"/>
                <a:gd name="csY48" fmla="*/ 80029 h 123910"/>
                <a:gd name="csX49" fmla="*/ 32162 w 172040"/>
                <a:gd name="csY49" fmla="*/ 74695 h 123910"/>
                <a:gd name="csX50" fmla="*/ 36410 w 172040"/>
                <a:gd name="csY50" fmla="*/ 71657 h 123910"/>
                <a:gd name="csX51" fmla="*/ 41125 w 172040"/>
                <a:gd name="csY51" fmla="*/ 69009 h 123910"/>
                <a:gd name="csX52" fmla="*/ 44677 w 172040"/>
                <a:gd name="csY52" fmla="*/ 72381 h 123910"/>
                <a:gd name="csX53" fmla="*/ 49583 w 172040"/>
                <a:gd name="csY53" fmla="*/ 75610 h 123910"/>
                <a:gd name="csX54" fmla="*/ 54565 w 172040"/>
                <a:gd name="csY54" fmla="*/ 75896 h 123910"/>
                <a:gd name="csX55" fmla="*/ 58327 w 172040"/>
                <a:gd name="csY55" fmla="*/ 79125 h 123910"/>
                <a:gd name="csX56" fmla="*/ 60432 w 172040"/>
                <a:gd name="csY56" fmla="*/ 84716 h 123910"/>
                <a:gd name="csX57" fmla="*/ 62347 w 172040"/>
                <a:gd name="csY57" fmla="*/ 89888 h 123910"/>
                <a:gd name="csX58" fmla="*/ 66547 w 172040"/>
                <a:gd name="csY58" fmla="*/ 93593 h 123910"/>
                <a:gd name="csX59" fmla="*/ 70500 w 172040"/>
                <a:gd name="csY59" fmla="*/ 97413 h 123910"/>
                <a:gd name="csX60" fmla="*/ 73386 w 172040"/>
                <a:gd name="csY60" fmla="*/ 102699 h 123910"/>
                <a:gd name="csX61" fmla="*/ 78320 w 172040"/>
                <a:gd name="csY61" fmla="*/ 104395 h 123910"/>
                <a:gd name="csX62" fmla="*/ 84492 w 172040"/>
                <a:gd name="csY62" fmla="*/ 105071 h 123910"/>
                <a:gd name="csX63" fmla="*/ 89283 w 172040"/>
                <a:gd name="csY63" fmla="*/ 105699 h 123910"/>
                <a:gd name="csX64" fmla="*/ 93998 w 172040"/>
                <a:gd name="csY64" fmla="*/ 107404 h 123910"/>
                <a:gd name="csX65" fmla="*/ 98789 w 172040"/>
                <a:gd name="csY65" fmla="*/ 108195 h 123910"/>
                <a:gd name="csX66" fmla="*/ 138832 w 172040"/>
                <a:gd name="csY66" fmla="*/ 36624 h 123910"/>
                <a:gd name="csX67" fmla="*/ 140794 w 172040"/>
                <a:gd name="csY67" fmla="*/ 31500 h 123910"/>
                <a:gd name="csX68" fmla="*/ 139842 w 172040"/>
                <a:gd name="csY68" fmla="*/ 26670 h 123910"/>
                <a:gd name="csX69" fmla="*/ 135413 w 172040"/>
                <a:gd name="csY69" fmla="*/ 23632 h 123910"/>
                <a:gd name="csX70" fmla="*/ 131155 w 172040"/>
                <a:gd name="csY70" fmla="*/ 18546 h 123910"/>
                <a:gd name="csX71" fmla="*/ 127154 w 172040"/>
                <a:gd name="csY71" fmla="*/ 15707 h 123910"/>
                <a:gd name="csX72" fmla="*/ 122802 w 172040"/>
                <a:gd name="csY72" fmla="*/ 11983 h 123910"/>
                <a:gd name="csX73" fmla="*/ 118353 w 172040"/>
                <a:gd name="csY73" fmla="*/ 9221 h 123910"/>
                <a:gd name="csX74" fmla="*/ 122849 w 172040"/>
                <a:gd name="csY74" fmla="*/ 13945 h 123910"/>
                <a:gd name="csX75" fmla="*/ 127831 w 172040"/>
                <a:gd name="csY75" fmla="*/ 18422 h 123910"/>
                <a:gd name="csX76" fmla="*/ 132212 w 172040"/>
                <a:gd name="csY76" fmla="*/ 20489 h 123910"/>
                <a:gd name="csX77" fmla="*/ 135679 w 172040"/>
                <a:gd name="csY77" fmla="*/ 25889 h 123910"/>
                <a:gd name="csX78" fmla="*/ 136203 w 172040"/>
                <a:gd name="csY78" fmla="*/ 31909 h 123910"/>
                <a:gd name="csX79" fmla="*/ 138832 w 172040"/>
                <a:gd name="csY79" fmla="*/ 36624 h 123910"/>
                <a:gd name="csX80" fmla="*/ 157911 w 172040"/>
                <a:gd name="csY80" fmla="*/ 44682 h 123910"/>
                <a:gd name="csX81" fmla="*/ 158758 w 172040"/>
                <a:gd name="csY81" fmla="*/ 38996 h 123910"/>
                <a:gd name="csX82" fmla="*/ 157806 w 172040"/>
                <a:gd name="csY82" fmla="*/ 43806 h 123910"/>
                <a:gd name="csX83" fmla="*/ 81797 w 172040"/>
                <a:gd name="csY83" fmla="*/ 49416 h 123910"/>
                <a:gd name="csX84" fmla="*/ 80425 w 172040"/>
                <a:gd name="csY84" fmla="*/ 44749 h 123910"/>
                <a:gd name="csX85" fmla="*/ 81797 w 172040"/>
                <a:gd name="csY85" fmla="*/ 49416 h 123910"/>
                <a:gd name="csX86" fmla="*/ 104161 w 172040"/>
                <a:gd name="csY86" fmla="*/ 55617 h 123910"/>
                <a:gd name="csX87" fmla="*/ 110038 w 172040"/>
                <a:gd name="csY87" fmla="*/ 54188 h 123910"/>
                <a:gd name="csX88" fmla="*/ 115743 w 172040"/>
                <a:gd name="csY88" fmla="*/ 51674 h 123910"/>
                <a:gd name="csX89" fmla="*/ 120573 w 172040"/>
                <a:gd name="csY89" fmla="*/ 48997 h 123910"/>
                <a:gd name="csX90" fmla="*/ 124049 w 172040"/>
                <a:gd name="csY90" fmla="*/ 45330 h 123910"/>
                <a:gd name="csX91" fmla="*/ 128859 w 172040"/>
                <a:gd name="csY91" fmla="*/ 44558 h 123910"/>
                <a:gd name="csX92" fmla="*/ 128069 w 172040"/>
                <a:gd name="csY92" fmla="*/ 39367 h 123910"/>
                <a:gd name="csX93" fmla="*/ 132384 w 172040"/>
                <a:gd name="csY93" fmla="*/ 36357 h 123910"/>
                <a:gd name="csX94" fmla="*/ 132822 w 172040"/>
                <a:gd name="csY94" fmla="*/ 31376 h 123910"/>
                <a:gd name="csX95" fmla="*/ 128879 w 172040"/>
                <a:gd name="csY95" fmla="*/ 28442 h 123910"/>
                <a:gd name="csX96" fmla="*/ 123812 w 172040"/>
                <a:gd name="csY96" fmla="*/ 28442 h 123910"/>
                <a:gd name="csX97" fmla="*/ 124249 w 172040"/>
                <a:gd name="csY97" fmla="*/ 33243 h 123910"/>
                <a:gd name="csX98" fmla="*/ 123773 w 172040"/>
                <a:gd name="csY98" fmla="*/ 38358 h 123910"/>
                <a:gd name="csX99" fmla="*/ 117829 w 172040"/>
                <a:gd name="csY99" fmla="*/ 40739 h 123910"/>
                <a:gd name="csX100" fmla="*/ 115363 w 172040"/>
                <a:gd name="csY100" fmla="*/ 45082 h 123910"/>
                <a:gd name="csX101" fmla="*/ 109848 w 172040"/>
                <a:gd name="csY101" fmla="*/ 44406 h 123910"/>
                <a:gd name="csX102" fmla="*/ 106076 w 172040"/>
                <a:gd name="csY102" fmla="*/ 41044 h 123910"/>
                <a:gd name="csX103" fmla="*/ 103399 w 172040"/>
                <a:gd name="csY103" fmla="*/ 45454 h 123910"/>
                <a:gd name="csX104" fmla="*/ 98579 w 172040"/>
                <a:gd name="csY104" fmla="*/ 45939 h 123910"/>
                <a:gd name="csX105" fmla="*/ 93493 w 172040"/>
                <a:gd name="csY105" fmla="*/ 44673 h 123910"/>
                <a:gd name="csX106" fmla="*/ 88426 w 172040"/>
                <a:gd name="csY106" fmla="*/ 45682 h 123910"/>
                <a:gd name="csX107" fmla="*/ 90521 w 172040"/>
                <a:gd name="csY107" fmla="*/ 50397 h 123910"/>
                <a:gd name="csX108" fmla="*/ 94322 w 172040"/>
                <a:gd name="csY108" fmla="*/ 53369 h 123910"/>
                <a:gd name="csX109" fmla="*/ 99065 w 172040"/>
                <a:gd name="csY109" fmla="*/ 54055 h 123910"/>
                <a:gd name="csX110" fmla="*/ 104332 w 172040"/>
                <a:gd name="csY110" fmla="*/ 55274 h 123910"/>
                <a:gd name="csX111" fmla="*/ 110057 w 172040"/>
                <a:gd name="csY111" fmla="*/ 99127 h 123910"/>
                <a:gd name="csX112" fmla="*/ 106409 w 172040"/>
                <a:gd name="csY112" fmla="*/ 94098 h 123910"/>
                <a:gd name="csX113" fmla="*/ 108380 w 172040"/>
                <a:gd name="csY113" fmla="*/ 98498 h 123910"/>
                <a:gd name="csX114" fmla="*/ 113610 w 172040"/>
                <a:gd name="csY114" fmla="*/ 104851 h 123910"/>
                <a:gd name="csX115" fmla="*/ 110572 w 172040"/>
                <a:gd name="csY115" fmla="*/ 100318 h 123910"/>
                <a:gd name="csX116" fmla="*/ 113610 w 172040"/>
                <a:gd name="csY116" fmla="*/ 104851 h 123910"/>
                <a:gd name="csX117" fmla="*/ 28656 w 172040"/>
                <a:gd name="csY117" fmla="*/ 86030 h 123910"/>
                <a:gd name="csX118" fmla="*/ 24418 w 172040"/>
                <a:gd name="csY118" fmla="*/ 82296 h 123910"/>
                <a:gd name="csX119" fmla="*/ 28656 w 172040"/>
                <a:gd name="csY119" fmla="*/ 86030 h 123910"/>
                <a:gd name="csX120" fmla="*/ 67461 w 172040"/>
                <a:gd name="csY120" fmla="*/ 3715 h 123910"/>
                <a:gd name="csX121" fmla="*/ 72309 w 172040"/>
                <a:gd name="csY121" fmla="*/ 3201 h 123910"/>
                <a:gd name="csX122" fmla="*/ 77577 w 172040"/>
                <a:gd name="csY122" fmla="*/ 1401 h 123910"/>
                <a:gd name="csX123" fmla="*/ 70910 w 172040"/>
                <a:gd name="csY123" fmla="*/ -152 h 123910"/>
                <a:gd name="csX124" fmla="*/ 66947 w 172040"/>
                <a:gd name="csY124" fmla="*/ 3077 h 123910"/>
                <a:gd name="csX125" fmla="*/ 168788 w 172040"/>
                <a:gd name="csY125" fmla="*/ 62799 h 123910"/>
                <a:gd name="csX126" fmla="*/ 171570 w 172040"/>
                <a:gd name="csY126" fmla="*/ 57989 h 123910"/>
                <a:gd name="csX127" fmla="*/ 168750 w 172040"/>
                <a:gd name="csY127" fmla="*/ 53826 h 123910"/>
                <a:gd name="csX128" fmla="*/ 164369 w 172040"/>
                <a:gd name="csY128" fmla="*/ 49702 h 123910"/>
                <a:gd name="csX129" fmla="*/ 160463 w 172040"/>
                <a:gd name="csY129" fmla="*/ 45416 h 123910"/>
                <a:gd name="csX130" fmla="*/ 158711 w 172040"/>
                <a:gd name="csY130" fmla="*/ 50502 h 123910"/>
                <a:gd name="csX131" fmla="*/ 161825 w 172040"/>
                <a:gd name="csY131" fmla="*/ 54750 h 123910"/>
                <a:gd name="csX132" fmla="*/ 165264 w 172040"/>
                <a:gd name="csY132" fmla="*/ 61227 h 123910"/>
                <a:gd name="csX133" fmla="*/ 133203 w 172040"/>
                <a:gd name="csY133" fmla="*/ 93260 h 123910"/>
                <a:gd name="csX134" fmla="*/ 129822 w 172040"/>
                <a:gd name="csY134" fmla="*/ 89878 h 123910"/>
                <a:gd name="csX135" fmla="*/ 133203 w 172040"/>
                <a:gd name="csY135" fmla="*/ 93260 h 123910"/>
                <a:gd name="csX136" fmla="*/ 162168 w 172040"/>
                <a:gd name="csY136" fmla="*/ 116425 h 123910"/>
                <a:gd name="csX137" fmla="*/ 166979 w 172040"/>
                <a:gd name="csY137" fmla="*/ 113910 h 123910"/>
                <a:gd name="csX138" fmla="*/ 165054 w 172040"/>
                <a:gd name="csY138" fmla="*/ 109509 h 123910"/>
                <a:gd name="csX139" fmla="*/ 160283 w 172040"/>
                <a:gd name="csY139" fmla="*/ 112919 h 123910"/>
                <a:gd name="csX140" fmla="*/ 137537 w 172040"/>
                <a:gd name="csY140" fmla="*/ 123759 h 123910"/>
                <a:gd name="csX141" fmla="*/ 134013 w 172040"/>
                <a:gd name="csY141" fmla="*/ 119625 h 123910"/>
                <a:gd name="csX142" fmla="*/ 137261 w 172040"/>
                <a:gd name="csY142" fmla="*/ 123349 h 1239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Lst>
              <a:rect l="l" t="t" r="r" b="b"/>
              <a:pathLst>
                <a:path w="172040" h="123910">
                  <a:moveTo>
                    <a:pt x="101094" y="111662"/>
                  </a:moveTo>
                  <a:lnTo>
                    <a:pt x="105799" y="110395"/>
                  </a:lnTo>
                  <a:lnTo>
                    <a:pt x="109657" y="105576"/>
                  </a:lnTo>
                  <a:lnTo>
                    <a:pt x="103847" y="105290"/>
                  </a:lnTo>
                  <a:lnTo>
                    <a:pt x="99122" y="103404"/>
                  </a:lnTo>
                  <a:lnTo>
                    <a:pt x="101113" y="98660"/>
                  </a:lnTo>
                  <a:lnTo>
                    <a:pt x="96084" y="97870"/>
                  </a:lnTo>
                  <a:lnTo>
                    <a:pt x="91436" y="95041"/>
                  </a:lnTo>
                  <a:lnTo>
                    <a:pt x="93265" y="90202"/>
                  </a:lnTo>
                  <a:lnTo>
                    <a:pt x="86625" y="91345"/>
                  </a:lnTo>
                  <a:lnTo>
                    <a:pt x="84073" y="86649"/>
                  </a:lnTo>
                  <a:lnTo>
                    <a:pt x="80825" y="77858"/>
                  </a:lnTo>
                  <a:lnTo>
                    <a:pt x="76167" y="76276"/>
                  </a:lnTo>
                  <a:lnTo>
                    <a:pt x="73443" y="72114"/>
                  </a:lnTo>
                  <a:lnTo>
                    <a:pt x="70290" y="68514"/>
                  </a:lnTo>
                  <a:lnTo>
                    <a:pt x="68576" y="64066"/>
                  </a:lnTo>
                  <a:lnTo>
                    <a:pt x="73424" y="61122"/>
                  </a:lnTo>
                  <a:lnTo>
                    <a:pt x="78720" y="60436"/>
                  </a:lnTo>
                  <a:lnTo>
                    <a:pt x="77691" y="54369"/>
                  </a:lnTo>
                  <a:lnTo>
                    <a:pt x="74281" y="50626"/>
                  </a:lnTo>
                  <a:lnTo>
                    <a:pt x="68833" y="49483"/>
                  </a:lnTo>
                  <a:lnTo>
                    <a:pt x="64633" y="46787"/>
                  </a:lnTo>
                  <a:lnTo>
                    <a:pt x="59165" y="44816"/>
                  </a:lnTo>
                  <a:lnTo>
                    <a:pt x="57527" y="39948"/>
                  </a:lnTo>
                  <a:lnTo>
                    <a:pt x="53859" y="32338"/>
                  </a:lnTo>
                  <a:lnTo>
                    <a:pt x="48411" y="29823"/>
                  </a:lnTo>
                  <a:lnTo>
                    <a:pt x="44992" y="26184"/>
                  </a:lnTo>
                  <a:lnTo>
                    <a:pt x="40992" y="23537"/>
                  </a:lnTo>
                  <a:lnTo>
                    <a:pt x="34695" y="21098"/>
                  </a:lnTo>
                  <a:lnTo>
                    <a:pt x="30171" y="18469"/>
                  </a:lnTo>
                  <a:lnTo>
                    <a:pt x="20951" y="16183"/>
                  </a:lnTo>
                  <a:lnTo>
                    <a:pt x="15874" y="13402"/>
                  </a:lnTo>
                  <a:lnTo>
                    <a:pt x="10416" y="10849"/>
                  </a:lnTo>
                  <a:lnTo>
                    <a:pt x="4891" y="8449"/>
                  </a:lnTo>
                  <a:lnTo>
                    <a:pt x="3168" y="46787"/>
                  </a:lnTo>
                  <a:lnTo>
                    <a:pt x="2158" y="56665"/>
                  </a:lnTo>
                  <a:lnTo>
                    <a:pt x="853" y="61284"/>
                  </a:lnTo>
                  <a:lnTo>
                    <a:pt x="481" y="82735"/>
                  </a:lnTo>
                  <a:lnTo>
                    <a:pt x="-471" y="92326"/>
                  </a:lnTo>
                  <a:lnTo>
                    <a:pt x="4330" y="92431"/>
                  </a:lnTo>
                  <a:lnTo>
                    <a:pt x="9292" y="92107"/>
                  </a:lnTo>
                  <a:lnTo>
                    <a:pt x="15169" y="93107"/>
                  </a:lnTo>
                  <a:lnTo>
                    <a:pt x="21341" y="91250"/>
                  </a:lnTo>
                  <a:lnTo>
                    <a:pt x="26170" y="89450"/>
                  </a:lnTo>
                  <a:lnTo>
                    <a:pt x="24694" y="84420"/>
                  </a:lnTo>
                  <a:lnTo>
                    <a:pt x="19293" y="81154"/>
                  </a:lnTo>
                  <a:lnTo>
                    <a:pt x="14846" y="79439"/>
                  </a:lnTo>
                  <a:lnTo>
                    <a:pt x="21865" y="81449"/>
                  </a:lnTo>
                  <a:lnTo>
                    <a:pt x="30076" y="80029"/>
                  </a:lnTo>
                  <a:lnTo>
                    <a:pt x="32162" y="74695"/>
                  </a:lnTo>
                  <a:lnTo>
                    <a:pt x="36410" y="71657"/>
                  </a:lnTo>
                  <a:lnTo>
                    <a:pt x="41125" y="69009"/>
                  </a:lnTo>
                  <a:lnTo>
                    <a:pt x="44677" y="72381"/>
                  </a:lnTo>
                  <a:lnTo>
                    <a:pt x="49583" y="75610"/>
                  </a:lnTo>
                  <a:lnTo>
                    <a:pt x="54565" y="75896"/>
                  </a:lnTo>
                  <a:lnTo>
                    <a:pt x="58327" y="79125"/>
                  </a:lnTo>
                  <a:lnTo>
                    <a:pt x="60432" y="84716"/>
                  </a:lnTo>
                  <a:lnTo>
                    <a:pt x="62347" y="89888"/>
                  </a:lnTo>
                  <a:lnTo>
                    <a:pt x="66547" y="93593"/>
                  </a:lnTo>
                  <a:lnTo>
                    <a:pt x="70500" y="97413"/>
                  </a:lnTo>
                  <a:lnTo>
                    <a:pt x="73386" y="102699"/>
                  </a:lnTo>
                  <a:lnTo>
                    <a:pt x="78320" y="104395"/>
                  </a:lnTo>
                  <a:lnTo>
                    <a:pt x="84492" y="105071"/>
                  </a:lnTo>
                  <a:lnTo>
                    <a:pt x="89283" y="105699"/>
                  </a:lnTo>
                  <a:lnTo>
                    <a:pt x="93998" y="107404"/>
                  </a:lnTo>
                  <a:lnTo>
                    <a:pt x="98789" y="108195"/>
                  </a:lnTo>
                  <a:close/>
                  <a:moveTo>
                    <a:pt x="138832" y="36624"/>
                  </a:moveTo>
                  <a:lnTo>
                    <a:pt x="140794" y="31500"/>
                  </a:lnTo>
                  <a:lnTo>
                    <a:pt x="139842" y="26670"/>
                  </a:lnTo>
                  <a:lnTo>
                    <a:pt x="135413" y="23632"/>
                  </a:lnTo>
                  <a:lnTo>
                    <a:pt x="131155" y="18546"/>
                  </a:lnTo>
                  <a:lnTo>
                    <a:pt x="127154" y="15707"/>
                  </a:lnTo>
                  <a:lnTo>
                    <a:pt x="122802" y="11983"/>
                  </a:lnTo>
                  <a:lnTo>
                    <a:pt x="118353" y="9221"/>
                  </a:lnTo>
                  <a:lnTo>
                    <a:pt x="122849" y="13945"/>
                  </a:lnTo>
                  <a:lnTo>
                    <a:pt x="127831" y="18422"/>
                  </a:lnTo>
                  <a:lnTo>
                    <a:pt x="132212" y="20489"/>
                  </a:lnTo>
                  <a:lnTo>
                    <a:pt x="135679" y="25889"/>
                  </a:lnTo>
                  <a:lnTo>
                    <a:pt x="136203" y="31909"/>
                  </a:lnTo>
                  <a:lnTo>
                    <a:pt x="138832" y="36624"/>
                  </a:lnTo>
                  <a:close/>
                  <a:moveTo>
                    <a:pt x="157911" y="44682"/>
                  </a:moveTo>
                  <a:lnTo>
                    <a:pt x="158758" y="38996"/>
                  </a:lnTo>
                  <a:lnTo>
                    <a:pt x="157806" y="43806"/>
                  </a:lnTo>
                  <a:close/>
                  <a:moveTo>
                    <a:pt x="81797" y="49416"/>
                  </a:moveTo>
                  <a:lnTo>
                    <a:pt x="80425" y="44749"/>
                  </a:lnTo>
                  <a:lnTo>
                    <a:pt x="81797" y="49416"/>
                  </a:lnTo>
                  <a:close/>
                  <a:moveTo>
                    <a:pt x="104161" y="55617"/>
                  </a:moveTo>
                  <a:lnTo>
                    <a:pt x="110038" y="54188"/>
                  </a:lnTo>
                  <a:lnTo>
                    <a:pt x="115743" y="51674"/>
                  </a:lnTo>
                  <a:lnTo>
                    <a:pt x="120573" y="48997"/>
                  </a:lnTo>
                  <a:lnTo>
                    <a:pt x="124049" y="45330"/>
                  </a:lnTo>
                  <a:lnTo>
                    <a:pt x="128859" y="44558"/>
                  </a:lnTo>
                  <a:lnTo>
                    <a:pt x="128069" y="39367"/>
                  </a:lnTo>
                  <a:lnTo>
                    <a:pt x="132384" y="36357"/>
                  </a:lnTo>
                  <a:lnTo>
                    <a:pt x="132822" y="31376"/>
                  </a:lnTo>
                  <a:lnTo>
                    <a:pt x="128879" y="28442"/>
                  </a:lnTo>
                  <a:lnTo>
                    <a:pt x="123812" y="28442"/>
                  </a:lnTo>
                  <a:lnTo>
                    <a:pt x="124249" y="33243"/>
                  </a:lnTo>
                  <a:lnTo>
                    <a:pt x="123773" y="38358"/>
                  </a:lnTo>
                  <a:lnTo>
                    <a:pt x="117829" y="40739"/>
                  </a:lnTo>
                  <a:lnTo>
                    <a:pt x="115363" y="45082"/>
                  </a:lnTo>
                  <a:lnTo>
                    <a:pt x="109848" y="44406"/>
                  </a:lnTo>
                  <a:lnTo>
                    <a:pt x="106076" y="41044"/>
                  </a:lnTo>
                  <a:lnTo>
                    <a:pt x="103399" y="45454"/>
                  </a:lnTo>
                  <a:lnTo>
                    <a:pt x="98579" y="45939"/>
                  </a:lnTo>
                  <a:lnTo>
                    <a:pt x="93493" y="44673"/>
                  </a:lnTo>
                  <a:lnTo>
                    <a:pt x="88426" y="45682"/>
                  </a:lnTo>
                  <a:lnTo>
                    <a:pt x="90521" y="50397"/>
                  </a:lnTo>
                  <a:lnTo>
                    <a:pt x="94322" y="53369"/>
                  </a:lnTo>
                  <a:lnTo>
                    <a:pt x="99065" y="54055"/>
                  </a:lnTo>
                  <a:lnTo>
                    <a:pt x="104332" y="55274"/>
                  </a:lnTo>
                  <a:close/>
                  <a:moveTo>
                    <a:pt x="110057" y="99127"/>
                  </a:moveTo>
                  <a:lnTo>
                    <a:pt x="106409" y="94098"/>
                  </a:lnTo>
                  <a:lnTo>
                    <a:pt x="108380" y="98498"/>
                  </a:lnTo>
                  <a:close/>
                  <a:moveTo>
                    <a:pt x="113610" y="104851"/>
                  </a:moveTo>
                  <a:lnTo>
                    <a:pt x="110572" y="100318"/>
                  </a:lnTo>
                  <a:lnTo>
                    <a:pt x="113610" y="104851"/>
                  </a:lnTo>
                  <a:close/>
                  <a:moveTo>
                    <a:pt x="28656" y="86030"/>
                  </a:moveTo>
                  <a:lnTo>
                    <a:pt x="24418" y="82296"/>
                  </a:lnTo>
                  <a:lnTo>
                    <a:pt x="28656" y="86030"/>
                  </a:lnTo>
                  <a:close/>
                  <a:moveTo>
                    <a:pt x="67461" y="3715"/>
                  </a:moveTo>
                  <a:lnTo>
                    <a:pt x="72309" y="3201"/>
                  </a:lnTo>
                  <a:lnTo>
                    <a:pt x="77577" y="1401"/>
                  </a:lnTo>
                  <a:lnTo>
                    <a:pt x="70910" y="-152"/>
                  </a:lnTo>
                  <a:lnTo>
                    <a:pt x="66947" y="3077"/>
                  </a:lnTo>
                  <a:close/>
                  <a:moveTo>
                    <a:pt x="168788" y="62799"/>
                  </a:moveTo>
                  <a:lnTo>
                    <a:pt x="171570" y="57989"/>
                  </a:lnTo>
                  <a:lnTo>
                    <a:pt x="168750" y="53826"/>
                  </a:lnTo>
                  <a:lnTo>
                    <a:pt x="164369" y="49702"/>
                  </a:lnTo>
                  <a:lnTo>
                    <a:pt x="160463" y="45416"/>
                  </a:lnTo>
                  <a:lnTo>
                    <a:pt x="158711" y="50502"/>
                  </a:lnTo>
                  <a:lnTo>
                    <a:pt x="161825" y="54750"/>
                  </a:lnTo>
                  <a:lnTo>
                    <a:pt x="165264" y="61227"/>
                  </a:lnTo>
                  <a:close/>
                  <a:moveTo>
                    <a:pt x="133203" y="93260"/>
                  </a:moveTo>
                  <a:lnTo>
                    <a:pt x="129822" y="89878"/>
                  </a:lnTo>
                  <a:lnTo>
                    <a:pt x="133203" y="93260"/>
                  </a:lnTo>
                  <a:close/>
                  <a:moveTo>
                    <a:pt x="162168" y="116425"/>
                  </a:moveTo>
                  <a:lnTo>
                    <a:pt x="166979" y="113910"/>
                  </a:lnTo>
                  <a:lnTo>
                    <a:pt x="165054" y="109509"/>
                  </a:lnTo>
                  <a:lnTo>
                    <a:pt x="160283" y="112919"/>
                  </a:lnTo>
                  <a:close/>
                  <a:moveTo>
                    <a:pt x="137537" y="123759"/>
                  </a:moveTo>
                  <a:lnTo>
                    <a:pt x="134013" y="119625"/>
                  </a:lnTo>
                  <a:lnTo>
                    <a:pt x="137261" y="123349"/>
                  </a:lnTo>
                  <a:close/>
                </a:path>
              </a:pathLst>
            </a:custGeom>
            <a:solidFill>
              <a:srgbClr val="E0E0E0"/>
            </a:solidFill>
            <a:ln w="3175" cap="flat">
              <a:solidFill>
                <a:srgbClr val="FFFFFF"/>
              </a:solidFill>
              <a:prstDash val="solid"/>
              <a:miter/>
            </a:ln>
          </p:spPr>
          <p:txBody>
            <a:bodyPr/>
            <a:lstStyle/>
            <a:p>
              <a:endParaRPr lang="en-US"/>
            </a:p>
          </p:txBody>
        </p:sp>
        <p:sp>
          <p:nvSpPr>
            <p:cNvPr id="110" name="Freeform: Shape 109">
              <a:extLst>
                <a:ext uri="{FF2B5EF4-FFF2-40B4-BE49-F238E27FC236}">
                  <a16:creationId xmlns:a16="http://schemas.microsoft.com/office/drawing/2014/main" id="{2DD8348B-3DAC-6E19-AC02-341C01384A34}"/>
                </a:ext>
              </a:extLst>
            </p:cNvPr>
            <p:cNvSpPr/>
            <p:nvPr/>
          </p:nvSpPr>
          <p:spPr>
            <a:xfrm>
              <a:off x="8166208" y="2888428"/>
              <a:ext cx="847" cy="4857"/>
            </a:xfrm>
            <a:custGeom>
              <a:avLst/>
              <a:gdLst>
                <a:gd name="csX0" fmla="*/ 34 w 847"/>
                <a:gd name="csY0" fmla="*/ 4706 h 4857"/>
                <a:gd name="csX1" fmla="*/ 377 w 847"/>
                <a:gd name="csY1" fmla="*/ -152 h 4857"/>
                <a:gd name="csX2" fmla="*/ -471 w 847"/>
                <a:gd name="csY2" fmla="*/ 4658 h 4857"/>
              </a:gdLst>
              <a:ahLst/>
              <a:cxnLst>
                <a:cxn ang="0">
                  <a:pos x="csX0" y="csY0"/>
                </a:cxn>
                <a:cxn ang="0">
                  <a:pos x="csX1" y="csY1"/>
                </a:cxn>
                <a:cxn ang="0">
                  <a:pos x="csX2" y="csY2"/>
                </a:cxn>
              </a:cxnLst>
              <a:rect l="l" t="t" r="r" b="b"/>
              <a:pathLst>
                <a:path w="847" h="4857">
                  <a:moveTo>
                    <a:pt x="34" y="4706"/>
                  </a:moveTo>
                  <a:lnTo>
                    <a:pt x="377" y="-152"/>
                  </a:lnTo>
                  <a:lnTo>
                    <a:pt x="-471" y="4658"/>
                  </a:lnTo>
                  <a:close/>
                </a:path>
              </a:pathLst>
            </a:custGeom>
            <a:solidFill>
              <a:srgbClr val="E0E0E0"/>
            </a:solidFill>
            <a:ln w="3175" cap="flat">
              <a:solidFill>
                <a:srgbClr val="FFFFFF"/>
              </a:solidFill>
              <a:prstDash val="solid"/>
              <a:miter/>
            </a:ln>
          </p:spPr>
          <p:txBody>
            <a:bodyPr/>
            <a:lstStyle/>
            <a:p>
              <a:endParaRPr lang="en-US"/>
            </a:p>
          </p:txBody>
        </p:sp>
        <p:sp>
          <p:nvSpPr>
            <p:cNvPr id="111" name="Freeform: Shape 110">
              <a:extLst>
                <a:ext uri="{FF2B5EF4-FFF2-40B4-BE49-F238E27FC236}">
                  <a16:creationId xmlns:a16="http://schemas.microsoft.com/office/drawing/2014/main" id="{7FA1008A-4CE3-B823-7DA5-8E7353AE0FF4}"/>
                </a:ext>
              </a:extLst>
            </p:cNvPr>
            <p:cNvSpPr/>
            <p:nvPr/>
          </p:nvSpPr>
          <p:spPr>
            <a:xfrm>
              <a:off x="6443783" y="2825201"/>
              <a:ext cx="30813" cy="22450"/>
            </a:xfrm>
            <a:custGeom>
              <a:avLst/>
              <a:gdLst>
                <a:gd name="csX0" fmla="*/ 14036 w 30813"/>
                <a:gd name="csY0" fmla="*/ 22298 h 22450"/>
                <a:gd name="csX1" fmla="*/ 17026 w 30813"/>
                <a:gd name="csY1" fmla="*/ 18117 h 22450"/>
                <a:gd name="csX2" fmla="*/ 21265 w 30813"/>
                <a:gd name="csY2" fmla="*/ 14459 h 22450"/>
                <a:gd name="csX3" fmla="*/ 25970 w 30813"/>
                <a:gd name="csY3" fmla="*/ 12945 h 22450"/>
                <a:gd name="csX4" fmla="*/ 29933 w 30813"/>
                <a:gd name="csY4" fmla="*/ 8430 h 22450"/>
                <a:gd name="csX5" fmla="*/ 30342 w 30813"/>
                <a:gd name="csY5" fmla="*/ 3544 h 22450"/>
                <a:gd name="csX6" fmla="*/ 26533 w 30813"/>
                <a:gd name="csY6" fmla="*/ -124 h 22450"/>
                <a:gd name="csX7" fmla="*/ 21751 w 30813"/>
                <a:gd name="csY7" fmla="*/ -152 h 22450"/>
                <a:gd name="csX8" fmla="*/ 16217 w 30813"/>
                <a:gd name="csY8" fmla="*/ -133 h 22450"/>
                <a:gd name="csX9" fmla="*/ 11378 w 30813"/>
                <a:gd name="csY9" fmla="*/ 696 h 22450"/>
                <a:gd name="csX10" fmla="*/ 5063 w 30813"/>
                <a:gd name="csY10" fmla="*/ 2782 h 22450"/>
                <a:gd name="csX11" fmla="*/ -471 w 30813"/>
                <a:gd name="csY11" fmla="*/ 3734 h 22450"/>
                <a:gd name="csX12" fmla="*/ 453 w 30813"/>
                <a:gd name="csY12" fmla="*/ 8516 h 22450"/>
                <a:gd name="csX13" fmla="*/ 5463 w 30813"/>
                <a:gd name="csY13" fmla="*/ 8354 h 22450"/>
                <a:gd name="csX14" fmla="*/ 10425 w 30813"/>
                <a:gd name="csY14" fmla="*/ 9030 h 22450"/>
                <a:gd name="csX15" fmla="*/ 15198 w 30813"/>
                <a:gd name="csY15" fmla="*/ 8954 h 22450"/>
                <a:gd name="csX16" fmla="*/ 10235 w 30813"/>
                <a:gd name="csY16" fmla="*/ 10630 h 22450"/>
                <a:gd name="csX17" fmla="*/ 9569 w 30813"/>
                <a:gd name="csY17" fmla="*/ 15450 h 22450"/>
                <a:gd name="csX18" fmla="*/ 11654 w 30813"/>
                <a:gd name="csY18" fmla="*/ 19774 h 224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0813" h="22450">
                  <a:moveTo>
                    <a:pt x="14036" y="22298"/>
                  </a:moveTo>
                  <a:lnTo>
                    <a:pt x="17026" y="18117"/>
                  </a:lnTo>
                  <a:lnTo>
                    <a:pt x="21265" y="14459"/>
                  </a:lnTo>
                  <a:lnTo>
                    <a:pt x="25970" y="12945"/>
                  </a:lnTo>
                  <a:lnTo>
                    <a:pt x="29933" y="8430"/>
                  </a:lnTo>
                  <a:lnTo>
                    <a:pt x="30342" y="3544"/>
                  </a:lnTo>
                  <a:lnTo>
                    <a:pt x="26533" y="-124"/>
                  </a:lnTo>
                  <a:lnTo>
                    <a:pt x="21751" y="-152"/>
                  </a:lnTo>
                  <a:lnTo>
                    <a:pt x="16217" y="-133"/>
                  </a:lnTo>
                  <a:lnTo>
                    <a:pt x="11378" y="696"/>
                  </a:lnTo>
                  <a:lnTo>
                    <a:pt x="5063" y="2782"/>
                  </a:lnTo>
                  <a:lnTo>
                    <a:pt x="-471" y="3734"/>
                  </a:lnTo>
                  <a:lnTo>
                    <a:pt x="453" y="8516"/>
                  </a:lnTo>
                  <a:lnTo>
                    <a:pt x="5463" y="8354"/>
                  </a:lnTo>
                  <a:lnTo>
                    <a:pt x="10425" y="9030"/>
                  </a:lnTo>
                  <a:lnTo>
                    <a:pt x="15198" y="8954"/>
                  </a:lnTo>
                  <a:lnTo>
                    <a:pt x="10235" y="10630"/>
                  </a:lnTo>
                  <a:lnTo>
                    <a:pt x="9569" y="15450"/>
                  </a:lnTo>
                  <a:lnTo>
                    <a:pt x="11654" y="19774"/>
                  </a:lnTo>
                  <a:close/>
                </a:path>
              </a:pathLst>
            </a:custGeom>
            <a:solidFill>
              <a:srgbClr val="E0E0E0"/>
            </a:solidFill>
            <a:ln w="3175" cap="flat">
              <a:solidFill>
                <a:srgbClr val="FFFFFF"/>
              </a:solidFill>
              <a:prstDash val="solid"/>
              <a:miter/>
            </a:ln>
          </p:spPr>
          <p:txBody>
            <a:bodyPr/>
            <a:lstStyle/>
            <a:p>
              <a:endParaRPr lang="en-US"/>
            </a:p>
          </p:txBody>
        </p:sp>
        <p:sp>
          <p:nvSpPr>
            <p:cNvPr id="112" name="Freeform: Shape 111">
              <a:extLst>
                <a:ext uri="{FF2B5EF4-FFF2-40B4-BE49-F238E27FC236}">
                  <a16:creationId xmlns:a16="http://schemas.microsoft.com/office/drawing/2014/main" id="{047C7FA2-F6D0-3FE2-D066-DF611115810D}"/>
                </a:ext>
              </a:extLst>
            </p:cNvPr>
            <p:cNvSpPr/>
            <p:nvPr/>
          </p:nvSpPr>
          <p:spPr>
            <a:xfrm>
              <a:off x="6844080" y="2447249"/>
              <a:ext cx="26479" cy="18259"/>
            </a:xfrm>
            <a:custGeom>
              <a:avLst/>
              <a:gdLst>
                <a:gd name="csX0" fmla="*/ 5863 w 26479"/>
                <a:gd name="csY0" fmla="*/ 18107 h 18259"/>
                <a:gd name="csX1" fmla="*/ 10673 w 26479"/>
                <a:gd name="csY1" fmla="*/ 17317 h 18259"/>
                <a:gd name="csX2" fmla="*/ 15255 w 26479"/>
                <a:gd name="csY2" fmla="*/ 15745 h 18259"/>
                <a:gd name="csX3" fmla="*/ 19874 w 26479"/>
                <a:gd name="csY3" fmla="*/ 14545 h 18259"/>
                <a:gd name="csX4" fmla="*/ 24018 w 26479"/>
                <a:gd name="csY4" fmla="*/ 12154 h 18259"/>
                <a:gd name="csX5" fmla="*/ 26009 w 26479"/>
                <a:gd name="csY5" fmla="*/ 7659 h 18259"/>
                <a:gd name="csX6" fmla="*/ 24018 w 26479"/>
                <a:gd name="csY6" fmla="*/ 3296 h 18259"/>
                <a:gd name="csX7" fmla="*/ 19741 w 26479"/>
                <a:gd name="csY7" fmla="*/ 1077 h 18259"/>
                <a:gd name="csX8" fmla="*/ 15064 w 26479"/>
                <a:gd name="csY8" fmla="*/ -152 h 18259"/>
                <a:gd name="csX9" fmla="*/ 10302 w 26479"/>
                <a:gd name="csY9" fmla="*/ 448 h 18259"/>
                <a:gd name="csX10" fmla="*/ 5501 w 26479"/>
                <a:gd name="csY10" fmla="*/ 1010 h 18259"/>
                <a:gd name="csX11" fmla="*/ 2053 w 26479"/>
                <a:gd name="csY11" fmla="*/ 5049 h 18259"/>
                <a:gd name="csX12" fmla="*/ -471 w 26479"/>
                <a:gd name="csY12" fmla="*/ 9230 h 18259"/>
                <a:gd name="csX13" fmla="*/ 900 w 26479"/>
                <a:gd name="csY13" fmla="*/ 13783 h 18259"/>
                <a:gd name="csX14" fmla="*/ 3920 w 26479"/>
                <a:gd name="csY14" fmla="*/ 17536 h 182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6479" h="18259">
                  <a:moveTo>
                    <a:pt x="5863" y="18107"/>
                  </a:moveTo>
                  <a:lnTo>
                    <a:pt x="10673" y="17317"/>
                  </a:lnTo>
                  <a:lnTo>
                    <a:pt x="15255" y="15745"/>
                  </a:lnTo>
                  <a:lnTo>
                    <a:pt x="19874" y="14545"/>
                  </a:lnTo>
                  <a:lnTo>
                    <a:pt x="24018" y="12154"/>
                  </a:lnTo>
                  <a:lnTo>
                    <a:pt x="26009" y="7659"/>
                  </a:lnTo>
                  <a:lnTo>
                    <a:pt x="24018" y="3296"/>
                  </a:lnTo>
                  <a:lnTo>
                    <a:pt x="19741" y="1077"/>
                  </a:lnTo>
                  <a:lnTo>
                    <a:pt x="15064" y="-152"/>
                  </a:lnTo>
                  <a:lnTo>
                    <a:pt x="10302" y="448"/>
                  </a:lnTo>
                  <a:lnTo>
                    <a:pt x="5501" y="1010"/>
                  </a:lnTo>
                  <a:lnTo>
                    <a:pt x="2053" y="5049"/>
                  </a:lnTo>
                  <a:lnTo>
                    <a:pt x="-471" y="9230"/>
                  </a:lnTo>
                  <a:lnTo>
                    <a:pt x="900" y="13783"/>
                  </a:lnTo>
                  <a:lnTo>
                    <a:pt x="3920" y="17536"/>
                  </a:lnTo>
                  <a:close/>
                </a:path>
              </a:pathLst>
            </a:custGeom>
            <a:solidFill>
              <a:srgbClr val="E0E0E0"/>
            </a:solidFill>
            <a:ln w="3175" cap="flat">
              <a:solidFill>
                <a:srgbClr val="FFFFFF"/>
              </a:solidFill>
              <a:prstDash val="solid"/>
              <a:miter/>
            </a:ln>
          </p:spPr>
          <p:txBody>
            <a:bodyPr/>
            <a:lstStyle/>
            <a:p>
              <a:endParaRPr lang="en-US"/>
            </a:p>
          </p:txBody>
        </p:sp>
        <p:sp>
          <p:nvSpPr>
            <p:cNvPr id="113" name="Freeform: Shape 112">
              <a:extLst>
                <a:ext uri="{FF2B5EF4-FFF2-40B4-BE49-F238E27FC236}">
                  <a16:creationId xmlns:a16="http://schemas.microsoft.com/office/drawing/2014/main" id="{861896B1-350A-C0F1-E656-E961696EEC2C}"/>
                </a:ext>
              </a:extLst>
            </p:cNvPr>
            <p:cNvSpPr/>
            <p:nvPr/>
          </p:nvSpPr>
          <p:spPr>
            <a:xfrm>
              <a:off x="7195772" y="2652961"/>
              <a:ext cx="9372" cy="21564"/>
            </a:xfrm>
            <a:custGeom>
              <a:avLst/>
              <a:gdLst>
                <a:gd name="csX0" fmla="*/ 3787 w 9372"/>
                <a:gd name="csY0" fmla="*/ 21413 h 21564"/>
                <a:gd name="csX1" fmla="*/ 7454 w 9372"/>
                <a:gd name="csY1" fmla="*/ 18374 h 21564"/>
                <a:gd name="csX2" fmla="*/ 8902 w 9372"/>
                <a:gd name="csY2" fmla="*/ 13469 h 21564"/>
                <a:gd name="csX3" fmla="*/ 6626 w 9372"/>
                <a:gd name="csY3" fmla="*/ 8087 h 21564"/>
                <a:gd name="csX4" fmla="*/ 7159 w 9372"/>
                <a:gd name="csY4" fmla="*/ 3249 h 21564"/>
                <a:gd name="csX5" fmla="*/ 3139 w 9372"/>
                <a:gd name="csY5" fmla="*/ -152 h 21564"/>
                <a:gd name="csX6" fmla="*/ 396 w 9372"/>
                <a:gd name="csY6" fmla="*/ 4020 h 21564"/>
                <a:gd name="csX7" fmla="*/ -471 w 9372"/>
                <a:gd name="csY7" fmla="*/ 8763 h 21564"/>
                <a:gd name="csX8" fmla="*/ -166 w 9372"/>
                <a:gd name="csY8" fmla="*/ 13688 h 21564"/>
                <a:gd name="csX9" fmla="*/ 986 w 9372"/>
                <a:gd name="csY9" fmla="*/ 19003 h 2156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9372" h="21564">
                  <a:moveTo>
                    <a:pt x="3787" y="21413"/>
                  </a:moveTo>
                  <a:lnTo>
                    <a:pt x="7454" y="18374"/>
                  </a:lnTo>
                  <a:lnTo>
                    <a:pt x="8902" y="13469"/>
                  </a:lnTo>
                  <a:lnTo>
                    <a:pt x="6626" y="8087"/>
                  </a:lnTo>
                  <a:lnTo>
                    <a:pt x="7159" y="3249"/>
                  </a:lnTo>
                  <a:lnTo>
                    <a:pt x="3139" y="-152"/>
                  </a:lnTo>
                  <a:lnTo>
                    <a:pt x="396" y="4020"/>
                  </a:lnTo>
                  <a:lnTo>
                    <a:pt x="-471" y="8763"/>
                  </a:lnTo>
                  <a:lnTo>
                    <a:pt x="-166" y="13688"/>
                  </a:lnTo>
                  <a:lnTo>
                    <a:pt x="986" y="19003"/>
                  </a:lnTo>
                  <a:close/>
                </a:path>
              </a:pathLst>
            </a:custGeom>
            <a:solidFill>
              <a:srgbClr val="E0E0E0"/>
            </a:solidFill>
            <a:ln w="3175" cap="flat">
              <a:solidFill>
                <a:srgbClr val="FFFFFF"/>
              </a:solidFill>
              <a:prstDash val="solid"/>
              <a:miter/>
            </a:ln>
          </p:spPr>
          <p:txBody>
            <a:bodyPr/>
            <a:lstStyle/>
            <a:p>
              <a:endParaRPr lang="en-US"/>
            </a:p>
          </p:txBody>
        </p:sp>
        <p:sp>
          <p:nvSpPr>
            <p:cNvPr id="114" name="Freeform: Shape 113">
              <a:extLst>
                <a:ext uri="{FF2B5EF4-FFF2-40B4-BE49-F238E27FC236}">
                  <a16:creationId xmlns:a16="http://schemas.microsoft.com/office/drawing/2014/main" id="{8651BA40-8245-A86B-2176-7914E0D415D8}"/>
                </a:ext>
              </a:extLst>
            </p:cNvPr>
            <p:cNvSpPr/>
            <p:nvPr/>
          </p:nvSpPr>
          <p:spPr>
            <a:xfrm>
              <a:off x="7250588" y="3255693"/>
              <a:ext cx="4857" cy="4886"/>
            </a:xfrm>
            <a:custGeom>
              <a:avLst/>
              <a:gdLst>
                <a:gd name="csX0" fmla="*/ 3320 w 4857"/>
                <a:gd name="csY0" fmla="*/ 4734 h 4886"/>
                <a:gd name="csX1" fmla="*/ 4387 w 4857"/>
                <a:gd name="csY1" fmla="*/ -28 h 4886"/>
                <a:gd name="csX2" fmla="*/ -471 w 4857"/>
                <a:gd name="csY2" fmla="*/ -152 h 4886"/>
                <a:gd name="csX3" fmla="*/ 1549 w 4857"/>
                <a:gd name="csY3" fmla="*/ 4248 h 4886"/>
              </a:gdLst>
              <a:ahLst/>
              <a:cxnLst>
                <a:cxn ang="0">
                  <a:pos x="csX0" y="csY0"/>
                </a:cxn>
                <a:cxn ang="0">
                  <a:pos x="csX1" y="csY1"/>
                </a:cxn>
                <a:cxn ang="0">
                  <a:pos x="csX2" y="csY2"/>
                </a:cxn>
                <a:cxn ang="0">
                  <a:pos x="csX3" y="csY3"/>
                </a:cxn>
              </a:cxnLst>
              <a:rect l="l" t="t" r="r" b="b"/>
              <a:pathLst>
                <a:path w="4857" h="4886">
                  <a:moveTo>
                    <a:pt x="3320" y="4734"/>
                  </a:moveTo>
                  <a:lnTo>
                    <a:pt x="4387" y="-28"/>
                  </a:lnTo>
                  <a:lnTo>
                    <a:pt x="-471" y="-152"/>
                  </a:lnTo>
                  <a:lnTo>
                    <a:pt x="1549" y="4248"/>
                  </a:lnTo>
                  <a:close/>
                </a:path>
              </a:pathLst>
            </a:custGeom>
            <a:solidFill>
              <a:srgbClr val="E0E0E0"/>
            </a:solidFill>
            <a:ln w="3175" cap="flat">
              <a:solidFill>
                <a:srgbClr val="FFFFFF"/>
              </a:solidFill>
              <a:prstDash val="solid"/>
              <a:miter/>
            </a:ln>
          </p:spPr>
          <p:txBody>
            <a:bodyPr/>
            <a:lstStyle/>
            <a:p>
              <a:endParaRPr lang="en-US"/>
            </a:p>
          </p:txBody>
        </p:sp>
        <p:sp>
          <p:nvSpPr>
            <p:cNvPr id="115" name="Freeform: Shape 114">
              <a:extLst>
                <a:ext uri="{FF2B5EF4-FFF2-40B4-BE49-F238E27FC236}">
                  <a16:creationId xmlns:a16="http://schemas.microsoft.com/office/drawing/2014/main" id="{ED56520A-939E-F93D-5893-F5CFD841B722}"/>
                </a:ext>
              </a:extLst>
            </p:cNvPr>
            <p:cNvSpPr/>
            <p:nvPr/>
          </p:nvSpPr>
          <p:spPr>
            <a:xfrm>
              <a:off x="6841071" y="2372697"/>
              <a:ext cx="93097" cy="57864"/>
            </a:xfrm>
            <a:custGeom>
              <a:avLst/>
              <a:gdLst>
                <a:gd name="csX0" fmla="*/ 51230 w 93097"/>
                <a:gd name="csY0" fmla="*/ 57712 h 57864"/>
                <a:gd name="csX1" fmla="*/ 56536 w 93097"/>
                <a:gd name="csY1" fmla="*/ 54712 h 57864"/>
                <a:gd name="csX2" fmla="*/ 60746 w 93097"/>
                <a:gd name="csY2" fmla="*/ 52359 h 57864"/>
                <a:gd name="csX3" fmla="*/ 66337 w 93097"/>
                <a:gd name="csY3" fmla="*/ 51150 h 57864"/>
                <a:gd name="csX4" fmla="*/ 71280 w 93097"/>
                <a:gd name="csY4" fmla="*/ 52740 h 57864"/>
                <a:gd name="csX5" fmla="*/ 76624 w 93097"/>
                <a:gd name="csY5" fmla="*/ 52788 h 57864"/>
                <a:gd name="csX6" fmla="*/ 80339 w 93097"/>
                <a:gd name="csY6" fmla="*/ 55950 h 57864"/>
                <a:gd name="csX7" fmla="*/ 84406 w 93097"/>
                <a:gd name="csY7" fmla="*/ 53083 h 57864"/>
                <a:gd name="csX8" fmla="*/ 84301 w 93097"/>
                <a:gd name="csY8" fmla="*/ 48035 h 57864"/>
                <a:gd name="csX9" fmla="*/ 87645 w 93097"/>
                <a:gd name="csY9" fmla="*/ 43292 h 57864"/>
                <a:gd name="csX10" fmla="*/ 92626 w 93097"/>
                <a:gd name="csY10" fmla="*/ 42225 h 57864"/>
                <a:gd name="csX11" fmla="*/ 92426 w 93097"/>
                <a:gd name="csY11" fmla="*/ 37129 h 57864"/>
                <a:gd name="csX12" fmla="*/ 87759 w 93097"/>
                <a:gd name="csY12" fmla="*/ 34862 h 57864"/>
                <a:gd name="csX13" fmla="*/ 83063 w 93097"/>
                <a:gd name="csY13" fmla="*/ 36757 h 57864"/>
                <a:gd name="csX14" fmla="*/ 78063 w 93097"/>
                <a:gd name="csY14" fmla="*/ 35281 h 57864"/>
                <a:gd name="csX15" fmla="*/ 75701 w 93097"/>
                <a:gd name="csY15" fmla="*/ 30347 h 57864"/>
                <a:gd name="csX16" fmla="*/ 75148 w 93097"/>
                <a:gd name="csY16" fmla="*/ 25394 h 57864"/>
                <a:gd name="csX17" fmla="*/ 75262 w 93097"/>
                <a:gd name="csY17" fmla="*/ 20565 h 57864"/>
                <a:gd name="csX18" fmla="*/ 73214 w 93097"/>
                <a:gd name="csY18" fmla="*/ 16145 h 57864"/>
                <a:gd name="csX19" fmla="*/ 69652 w 93097"/>
                <a:gd name="csY19" fmla="*/ 12583 h 57864"/>
                <a:gd name="csX20" fmla="*/ 66061 w 93097"/>
                <a:gd name="csY20" fmla="*/ 9278 h 57864"/>
                <a:gd name="csX21" fmla="*/ 63108 w 93097"/>
                <a:gd name="csY21" fmla="*/ 5201 h 57864"/>
                <a:gd name="csX22" fmla="*/ 60317 w 93097"/>
                <a:gd name="csY22" fmla="*/ 1124 h 57864"/>
                <a:gd name="csX23" fmla="*/ 55641 w 93097"/>
                <a:gd name="csY23" fmla="*/ -152 h 57864"/>
                <a:gd name="csX24" fmla="*/ 51335 w 93097"/>
                <a:gd name="csY24" fmla="*/ 3125 h 57864"/>
                <a:gd name="csX25" fmla="*/ 46277 w 93097"/>
                <a:gd name="csY25" fmla="*/ 3620 h 57864"/>
                <a:gd name="csX26" fmla="*/ 41782 w 93097"/>
                <a:gd name="csY26" fmla="*/ 5906 h 57864"/>
                <a:gd name="csX27" fmla="*/ 37134 w 93097"/>
                <a:gd name="csY27" fmla="*/ 4553 h 57864"/>
                <a:gd name="csX28" fmla="*/ 32257 w 93097"/>
                <a:gd name="csY28" fmla="*/ 3896 h 57864"/>
                <a:gd name="csX29" fmla="*/ 26808 w 93097"/>
                <a:gd name="csY29" fmla="*/ 3058 h 57864"/>
                <a:gd name="csX30" fmla="*/ 21836 w 93097"/>
                <a:gd name="csY30" fmla="*/ 1629 h 57864"/>
                <a:gd name="csX31" fmla="*/ 17778 w 93097"/>
                <a:gd name="csY31" fmla="*/ 4220 h 57864"/>
                <a:gd name="csX32" fmla="*/ 13054 w 93097"/>
                <a:gd name="csY32" fmla="*/ 6201 h 57864"/>
                <a:gd name="csX33" fmla="*/ 11016 w 93097"/>
                <a:gd name="csY33" fmla="*/ 10640 h 57864"/>
                <a:gd name="csX34" fmla="*/ 8149 w 93097"/>
                <a:gd name="csY34" fmla="*/ 14755 h 57864"/>
                <a:gd name="csX35" fmla="*/ 6063 w 93097"/>
                <a:gd name="csY35" fmla="*/ 19193 h 57864"/>
                <a:gd name="csX36" fmla="*/ 3996 w 93097"/>
                <a:gd name="csY36" fmla="*/ 23603 h 57864"/>
                <a:gd name="csX37" fmla="*/ -471 w 93097"/>
                <a:gd name="csY37" fmla="*/ 25708 h 57864"/>
                <a:gd name="csX38" fmla="*/ -71 w 93097"/>
                <a:gd name="csY38" fmla="*/ 30899 h 57864"/>
                <a:gd name="csX39" fmla="*/ 2634 w 93097"/>
                <a:gd name="csY39" fmla="*/ 35062 h 57864"/>
                <a:gd name="csX40" fmla="*/ 7768 w 93097"/>
                <a:gd name="csY40" fmla="*/ 37529 h 57864"/>
                <a:gd name="csX41" fmla="*/ 7920 w 93097"/>
                <a:gd name="csY41" fmla="*/ 42511 h 57864"/>
                <a:gd name="csX42" fmla="*/ 12588 w 93097"/>
                <a:gd name="csY42" fmla="*/ 44511 h 57864"/>
                <a:gd name="csX43" fmla="*/ 16845 w 93097"/>
                <a:gd name="csY43" fmla="*/ 46806 h 57864"/>
                <a:gd name="csX44" fmla="*/ 21656 w 93097"/>
                <a:gd name="csY44" fmla="*/ 45073 h 57864"/>
                <a:gd name="csX45" fmla="*/ 22408 w 93097"/>
                <a:gd name="csY45" fmla="*/ 50311 h 57864"/>
                <a:gd name="csX46" fmla="*/ 24875 w 93097"/>
                <a:gd name="csY46" fmla="*/ 55007 h 57864"/>
                <a:gd name="csX47" fmla="*/ 30495 w 93097"/>
                <a:gd name="csY47" fmla="*/ 54741 h 57864"/>
                <a:gd name="csX48" fmla="*/ 35409 w 93097"/>
                <a:gd name="csY48" fmla="*/ 56074 h 57864"/>
                <a:gd name="csX49" fmla="*/ 40239 w 93097"/>
                <a:gd name="csY49" fmla="*/ 56712 h 57864"/>
                <a:gd name="csX50" fmla="*/ 46659 w 93097"/>
                <a:gd name="csY50" fmla="*/ 56350 h 57864"/>
                <a:gd name="csX51" fmla="*/ 51230 w 93097"/>
                <a:gd name="csY51" fmla="*/ 57712 h 5786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Lst>
              <a:rect l="l" t="t" r="r" b="b"/>
              <a:pathLst>
                <a:path w="93097" h="57864">
                  <a:moveTo>
                    <a:pt x="51230" y="57712"/>
                  </a:moveTo>
                  <a:lnTo>
                    <a:pt x="56536" y="54712"/>
                  </a:lnTo>
                  <a:lnTo>
                    <a:pt x="60746" y="52359"/>
                  </a:lnTo>
                  <a:lnTo>
                    <a:pt x="66337" y="51150"/>
                  </a:lnTo>
                  <a:lnTo>
                    <a:pt x="71280" y="52740"/>
                  </a:lnTo>
                  <a:lnTo>
                    <a:pt x="76624" y="52788"/>
                  </a:lnTo>
                  <a:lnTo>
                    <a:pt x="80339" y="55950"/>
                  </a:lnTo>
                  <a:lnTo>
                    <a:pt x="84406" y="53083"/>
                  </a:lnTo>
                  <a:lnTo>
                    <a:pt x="84301" y="48035"/>
                  </a:lnTo>
                  <a:lnTo>
                    <a:pt x="87645" y="43292"/>
                  </a:lnTo>
                  <a:lnTo>
                    <a:pt x="92626" y="42225"/>
                  </a:lnTo>
                  <a:lnTo>
                    <a:pt x="92426" y="37129"/>
                  </a:lnTo>
                  <a:lnTo>
                    <a:pt x="87759" y="34862"/>
                  </a:lnTo>
                  <a:lnTo>
                    <a:pt x="83063" y="36757"/>
                  </a:lnTo>
                  <a:lnTo>
                    <a:pt x="78063" y="35281"/>
                  </a:lnTo>
                  <a:lnTo>
                    <a:pt x="75701" y="30347"/>
                  </a:lnTo>
                  <a:lnTo>
                    <a:pt x="75148" y="25394"/>
                  </a:lnTo>
                  <a:lnTo>
                    <a:pt x="75262" y="20565"/>
                  </a:lnTo>
                  <a:lnTo>
                    <a:pt x="73214" y="16145"/>
                  </a:lnTo>
                  <a:lnTo>
                    <a:pt x="69652" y="12583"/>
                  </a:lnTo>
                  <a:lnTo>
                    <a:pt x="66061" y="9278"/>
                  </a:lnTo>
                  <a:lnTo>
                    <a:pt x="63108" y="5201"/>
                  </a:lnTo>
                  <a:lnTo>
                    <a:pt x="60317" y="1124"/>
                  </a:lnTo>
                  <a:lnTo>
                    <a:pt x="55641" y="-152"/>
                  </a:lnTo>
                  <a:lnTo>
                    <a:pt x="51335" y="3125"/>
                  </a:lnTo>
                  <a:lnTo>
                    <a:pt x="46277" y="3620"/>
                  </a:lnTo>
                  <a:lnTo>
                    <a:pt x="41782" y="5906"/>
                  </a:lnTo>
                  <a:lnTo>
                    <a:pt x="37134" y="4553"/>
                  </a:lnTo>
                  <a:lnTo>
                    <a:pt x="32257" y="3896"/>
                  </a:lnTo>
                  <a:lnTo>
                    <a:pt x="26808" y="3058"/>
                  </a:lnTo>
                  <a:lnTo>
                    <a:pt x="21836" y="1629"/>
                  </a:lnTo>
                  <a:lnTo>
                    <a:pt x="17778" y="4220"/>
                  </a:lnTo>
                  <a:lnTo>
                    <a:pt x="13054" y="6201"/>
                  </a:lnTo>
                  <a:lnTo>
                    <a:pt x="11016" y="10640"/>
                  </a:lnTo>
                  <a:lnTo>
                    <a:pt x="8149" y="14755"/>
                  </a:lnTo>
                  <a:lnTo>
                    <a:pt x="6063" y="19193"/>
                  </a:lnTo>
                  <a:lnTo>
                    <a:pt x="3996" y="23603"/>
                  </a:lnTo>
                  <a:lnTo>
                    <a:pt x="-471" y="25708"/>
                  </a:lnTo>
                  <a:lnTo>
                    <a:pt x="-71" y="30899"/>
                  </a:lnTo>
                  <a:lnTo>
                    <a:pt x="2634" y="35062"/>
                  </a:lnTo>
                  <a:lnTo>
                    <a:pt x="7768" y="37529"/>
                  </a:lnTo>
                  <a:lnTo>
                    <a:pt x="7920" y="42511"/>
                  </a:lnTo>
                  <a:lnTo>
                    <a:pt x="12588" y="44511"/>
                  </a:lnTo>
                  <a:lnTo>
                    <a:pt x="16845" y="46806"/>
                  </a:lnTo>
                  <a:lnTo>
                    <a:pt x="21656" y="45073"/>
                  </a:lnTo>
                  <a:lnTo>
                    <a:pt x="22408" y="50311"/>
                  </a:lnTo>
                  <a:lnTo>
                    <a:pt x="24875" y="55007"/>
                  </a:lnTo>
                  <a:lnTo>
                    <a:pt x="30495" y="54741"/>
                  </a:lnTo>
                  <a:lnTo>
                    <a:pt x="35409" y="56074"/>
                  </a:lnTo>
                  <a:lnTo>
                    <a:pt x="40239" y="56712"/>
                  </a:lnTo>
                  <a:lnTo>
                    <a:pt x="46659" y="56350"/>
                  </a:lnTo>
                  <a:lnTo>
                    <a:pt x="51230" y="57712"/>
                  </a:lnTo>
                  <a:close/>
                </a:path>
              </a:pathLst>
            </a:custGeom>
            <a:solidFill>
              <a:srgbClr val="E0E0E0"/>
            </a:solidFill>
            <a:ln w="3175" cap="flat">
              <a:solidFill>
                <a:srgbClr val="FFFFFF"/>
              </a:solidFill>
              <a:prstDash val="solid"/>
              <a:miter/>
            </a:ln>
          </p:spPr>
          <p:txBody>
            <a:bodyPr/>
            <a:lstStyle/>
            <a:p>
              <a:endParaRPr lang="en-US"/>
            </a:p>
          </p:txBody>
        </p:sp>
        <p:sp>
          <p:nvSpPr>
            <p:cNvPr id="116" name="Freeform: Shape 115">
              <a:extLst>
                <a:ext uri="{FF2B5EF4-FFF2-40B4-BE49-F238E27FC236}">
                  <a16:creationId xmlns:a16="http://schemas.microsoft.com/office/drawing/2014/main" id="{C571B9E9-D8B0-B760-F26D-EB9ABAB0E2E2}"/>
                </a:ext>
              </a:extLst>
            </p:cNvPr>
            <p:cNvSpPr/>
            <p:nvPr/>
          </p:nvSpPr>
          <p:spPr>
            <a:xfrm>
              <a:off x="7967697" y="2749458"/>
              <a:ext cx="107613" cy="173269"/>
            </a:xfrm>
            <a:custGeom>
              <a:avLst/>
              <a:gdLst>
                <a:gd name="csX0" fmla="*/ 45077 w 107613"/>
                <a:gd name="csY0" fmla="*/ 50711 h 173269"/>
                <a:gd name="csX1" fmla="*/ 45716 w 107613"/>
                <a:gd name="csY1" fmla="*/ 45854 h 173269"/>
                <a:gd name="csX2" fmla="*/ 44791 w 107613"/>
                <a:gd name="csY2" fmla="*/ 50550 h 173269"/>
                <a:gd name="csX3" fmla="*/ 30275 w 107613"/>
                <a:gd name="csY3" fmla="*/ 84468 h 173269"/>
                <a:gd name="csX4" fmla="*/ 26275 w 107613"/>
                <a:gd name="csY4" fmla="*/ 80820 h 173269"/>
                <a:gd name="csX5" fmla="*/ 29504 w 107613"/>
                <a:gd name="csY5" fmla="*/ 84411 h 173269"/>
                <a:gd name="csX6" fmla="*/ 40829 w 107613"/>
                <a:gd name="csY6" fmla="*/ 81620 h 173269"/>
                <a:gd name="csX7" fmla="*/ 43305 w 107613"/>
                <a:gd name="csY7" fmla="*/ 77286 h 173269"/>
                <a:gd name="csX8" fmla="*/ 42620 w 107613"/>
                <a:gd name="csY8" fmla="*/ 72295 h 173269"/>
                <a:gd name="csX9" fmla="*/ 39791 w 107613"/>
                <a:gd name="csY9" fmla="*/ 67094 h 173269"/>
                <a:gd name="csX10" fmla="*/ 35400 w 107613"/>
                <a:gd name="csY10" fmla="*/ 65056 h 173269"/>
                <a:gd name="csX11" fmla="*/ 30180 w 107613"/>
                <a:gd name="csY11" fmla="*/ 65066 h 173269"/>
                <a:gd name="csX12" fmla="*/ 33733 w 107613"/>
                <a:gd name="csY12" fmla="*/ 70704 h 173269"/>
                <a:gd name="csX13" fmla="*/ 36257 w 107613"/>
                <a:gd name="csY13" fmla="*/ 75896 h 173269"/>
                <a:gd name="csX14" fmla="*/ 38848 w 107613"/>
                <a:gd name="csY14" fmla="*/ 80087 h 173269"/>
                <a:gd name="csX15" fmla="*/ 48239 w 107613"/>
                <a:gd name="csY15" fmla="*/ 68952 h 173269"/>
                <a:gd name="csX16" fmla="*/ 45925 w 107613"/>
                <a:gd name="csY16" fmla="*/ 64237 h 173269"/>
                <a:gd name="csX17" fmla="*/ 47706 w 107613"/>
                <a:gd name="csY17" fmla="*/ 68838 h 173269"/>
                <a:gd name="csX18" fmla="*/ 64423 w 107613"/>
                <a:gd name="csY18" fmla="*/ 75419 h 173269"/>
                <a:gd name="csX19" fmla="*/ 61251 w 107613"/>
                <a:gd name="csY19" fmla="*/ 71695 h 173269"/>
                <a:gd name="csX20" fmla="*/ 64423 w 107613"/>
                <a:gd name="csY20" fmla="*/ 75419 h 173269"/>
                <a:gd name="csX21" fmla="*/ 49725 w 107613"/>
                <a:gd name="csY21" fmla="*/ 82982 h 173269"/>
                <a:gd name="csX22" fmla="*/ 50345 w 107613"/>
                <a:gd name="csY22" fmla="*/ 77524 h 173269"/>
                <a:gd name="csX23" fmla="*/ 49116 w 107613"/>
                <a:gd name="csY23" fmla="*/ 82277 h 173269"/>
                <a:gd name="csX24" fmla="*/ 72328 w 107613"/>
                <a:gd name="csY24" fmla="*/ 64866 h 173269"/>
                <a:gd name="csX25" fmla="*/ 74052 w 107613"/>
                <a:gd name="csY25" fmla="*/ 60094 h 173269"/>
                <a:gd name="csX26" fmla="*/ 70204 w 107613"/>
                <a:gd name="csY26" fmla="*/ 63027 h 173269"/>
                <a:gd name="csX27" fmla="*/ 72586 w 107613"/>
                <a:gd name="csY27" fmla="*/ 77420 h 173269"/>
                <a:gd name="csX28" fmla="*/ 72662 w 107613"/>
                <a:gd name="csY28" fmla="*/ 72352 h 173269"/>
                <a:gd name="csX29" fmla="*/ 68090 w 107613"/>
                <a:gd name="csY29" fmla="*/ 70686 h 173269"/>
                <a:gd name="csX30" fmla="*/ 66566 w 107613"/>
                <a:gd name="csY30" fmla="*/ 65399 h 173269"/>
                <a:gd name="csX31" fmla="*/ 67395 w 107613"/>
                <a:gd name="csY31" fmla="*/ 60675 h 173269"/>
                <a:gd name="csX32" fmla="*/ 62784 w 107613"/>
                <a:gd name="csY32" fmla="*/ 59446 h 173269"/>
                <a:gd name="csX33" fmla="*/ 58374 w 107613"/>
                <a:gd name="csY33" fmla="*/ 57427 h 173269"/>
                <a:gd name="csX34" fmla="*/ 54326 w 107613"/>
                <a:gd name="csY34" fmla="*/ 54607 h 173269"/>
                <a:gd name="csX35" fmla="*/ 50031 w 107613"/>
                <a:gd name="csY35" fmla="*/ 57379 h 173269"/>
                <a:gd name="csX36" fmla="*/ 44991 w 107613"/>
                <a:gd name="csY36" fmla="*/ 57922 h 173269"/>
                <a:gd name="csX37" fmla="*/ 42305 w 107613"/>
                <a:gd name="csY37" fmla="*/ 53712 h 173269"/>
                <a:gd name="csX38" fmla="*/ 41658 w 107613"/>
                <a:gd name="csY38" fmla="*/ 48778 h 173269"/>
                <a:gd name="csX39" fmla="*/ 38943 w 107613"/>
                <a:gd name="csY39" fmla="*/ 43644 h 173269"/>
                <a:gd name="csX40" fmla="*/ 38686 w 107613"/>
                <a:gd name="csY40" fmla="*/ 38758 h 173269"/>
                <a:gd name="csX41" fmla="*/ 39172 w 107613"/>
                <a:gd name="csY41" fmla="*/ 33471 h 173269"/>
                <a:gd name="csX42" fmla="*/ 43506 w 107613"/>
                <a:gd name="csY42" fmla="*/ 30738 h 173269"/>
                <a:gd name="csX43" fmla="*/ 45325 w 107613"/>
                <a:gd name="csY43" fmla="*/ 25680 h 173269"/>
                <a:gd name="csX44" fmla="*/ 46173 w 107613"/>
                <a:gd name="csY44" fmla="*/ 20679 h 173269"/>
                <a:gd name="csX45" fmla="*/ 44573 w 107613"/>
                <a:gd name="csY45" fmla="*/ 16164 h 173269"/>
                <a:gd name="csX46" fmla="*/ 41353 w 107613"/>
                <a:gd name="csY46" fmla="*/ 12573 h 173269"/>
                <a:gd name="csX47" fmla="*/ 40763 w 107613"/>
                <a:gd name="csY47" fmla="*/ 7401 h 173269"/>
                <a:gd name="csX48" fmla="*/ 40486 w 107613"/>
                <a:gd name="csY48" fmla="*/ 1839 h 173269"/>
                <a:gd name="csX49" fmla="*/ 33257 w 107613"/>
                <a:gd name="csY49" fmla="*/ 2791 h 173269"/>
                <a:gd name="csX50" fmla="*/ 28323 w 107613"/>
                <a:gd name="csY50" fmla="*/ -152 h 173269"/>
                <a:gd name="csX51" fmla="*/ 23541 w 107613"/>
                <a:gd name="csY51" fmla="*/ 696 h 173269"/>
                <a:gd name="csX52" fmla="*/ 21532 w 107613"/>
                <a:gd name="csY52" fmla="*/ 5192 h 173269"/>
                <a:gd name="csX53" fmla="*/ 21046 w 107613"/>
                <a:gd name="csY53" fmla="*/ 10154 h 173269"/>
                <a:gd name="csX54" fmla="*/ 22599 w 107613"/>
                <a:gd name="csY54" fmla="*/ 15345 h 173269"/>
                <a:gd name="csX55" fmla="*/ 23322 w 107613"/>
                <a:gd name="csY55" fmla="*/ 20717 h 173269"/>
                <a:gd name="csX56" fmla="*/ 22417 w 107613"/>
                <a:gd name="csY56" fmla="*/ 25413 h 173269"/>
                <a:gd name="csX57" fmla="*/ 24361 w 107613"/>
                <a:gd name="csY57" fmla="*/ 29937 h 173269"/>
                <a:gd name="csX58" fmla="*/ 18931 w 107613"/>
                <a:gd name="csY58" fmla="*/ 29995 h 173269"/>
                <a:gd name="csX59" fmla="*/ 19750 w 107613"/>
                <a:gd name="csY59" fmla="*/ 35262 h 173269"/>
                <a:gd name="csX60" fmla="*/ 20607 w 107613"/>
                <a:gd name="csY60" fmla="*/ 40186 h 173269"/>
                <a:gd name="csX61" fmla="*/ 23198 w 107613"/>
                <a:gd name="csY61" fmla="*/ 45692 h 173269"/>
                <a:gd name="csX62" fmla="*/ 25799 w 107613"/>
                <a:gd name="csY62" fmla="*/ 49873 h 173269"/>
                <a:gd name="csX63" fmla="*/ 29523 w 107613"/>
                <a:gd name="csY63" fmla="*/ 53340 h 173269"/>
                <a:gd name="csX64" fmla="*/ 29037 w 107613"/>
                <a:gd name="csY64" fmla="*/ 48559 h 173269"/>
                <a:gd name="csX65" fmla="*/ 33657 w 107613"/>
                <a:gd name="csY65" fmla="*/ 50207 h 173269"/>
                <a:gd name="csX66" fmla="*/ 31857 w 107613"/>
                <a:gd name="csY66" fmla="*/ 54683 h 173269"/>
                <a:gd name="csX67" fmla="*/ 31266 w 107613"/>
                <a:gd name="csY67" fmla="*/ 60056 h 173269"/>
                <a:gd name="csX68" fmla="*/ 35829 w 107613"/>
                <a:gd name="csY68" fmla="*/ 61551 h 173269"/>
                <a:gd name="csX69" fmla="*/ 40639 w 107613"/>
                <a:gd name="csY69" fmla="*/ 63132 h 173269"/>
                <a:gd name="csX70" fmla="*/ 43934 w 107613"/>
                <a:gd name="csY70" fmla="*/ 59122 h 173269"/>
                <a:gd name="csX71" fmla="*/ 48611 w 107613"/>
                <a:gd name="csY71" fmla="*/ 61989 h 173269"/>
                <a:gd name="csX72" fmla="*/ 52193 w 107613"/>
                <a:gd name="csY72" fmla="*/ 65313 h 173269"/>
                <a:gd name="csX73" fmla="*/ 54793 w 107613"/>
                <a:gd name="csY73" fmla="*/ 69428 h 173269"/>
                <a:gd name="csX74" fmla="*/ 53793 w 107613"/>
                <a:gd name="csY74" fmla="*/ 64418 h 173269"/>
                <a:gd name="csX75" fmla="*/ 51554 w 107613"/>
                <a:gd name="csY75" fmla="*/ 59408 h 173269"/>
                <a:gd name="csX76" fmla="*/ 56612 w 107613"/>
                <a:gd name="csY76" fmla="*/ 62113 h 173269"/>
                <a:gd name="csX77" fmla="*/ 60699 w 107613"/>
                <a:gd name="csY77" fmla="*/ 65685 h 173269"/>
                <a:gd name="csX78" fmla="*/ 62822 w 107613"/>
                <a:gd name="csY78" fmla="*/ 70381 h 173269"/>
                <a:gd name="csX79" fmla="*/ 66975 w 107613"/>
                <a:gd name="csY79" fmla="*/ 72933 h 173269"/>
                <a:gd name="csX80" fmla="*/ 70737 w 107613"/>
                <a:gd name="csY80" fmla="*/ 76238 h 173269"/>
                <a:gd name="csX81" fmla="*/ 69576 w 107613"/>
                <a:gd name="csY81" fmla="*/ 79953 h 173269"/>
                <a:gd name="csX82" fmla="*/ 67166 w 107613"/>
                <a:gd name="csY82" fmla="*/ 75410 h 173269"/>
                <a:gd name="csX83" fmla="*/ 69576 w 107613"/>
                <a:gd name="csY83" fmla="*/ 79953 h 173269"/>
                <a:gd name="csX84" fmla="*/ 73690 w 107613"/>
                <a:gd name="csY84" fmla="*/ 87850 h 173269"/>
                <a:gd name="csX85" fmla="*/ 71995 w 107613"/>
                <a:gd name="csY85" fmla="*/ 83087 h 173269"/>
                <a:gd name="csX86" fmla="*/ 68052 w 107613"/>
                <a:gd name="csY86" fmla="*/ 79934 h 173269"/>
                <a:gd name="csX87" fmla="*/ 63689 w 107613"/>
                <a:gd name="csY87" fmla="*/ 76886 h 173269"/>
                <a:gd name="csX88" fmla="*/ 63880 w 107613"/>
                <a:gd name="csY88" fmla="*/ 81915 h 173269"/>
                <a:gd name="csX89" fmla="*/ 68432 w 107613"/>
                <a:gd name="csY89" fmla="*/ 83668 h 173269"/>
                <a:gd name="csX90" fmla="*/ 72443 w 107613"/>
                <a:gd name="csY90" fmla="*/ 86478 h 173269"/>
                <a:gd name="csX91" fmla="*/ -471 w 107613"/>
                <a:gd name="csY91" fmla="*/ 131141 h 173269"/>
                <a:gd name="csX92" fmla="*/ 3177 w 107613"/>
                <a:gd name="csY92" fmla="*/ 127702 h 173269"/>
                <a:gd name="csX93" fmla="*/ 7091 w 107613"/>
                <a:gd name="csY93" fmla="*/ 124635 h 173269"/>
                <a:gd name="csX94" fmla="*/ 10302 w 107613"/>
                <a:gd name="csY94" fmla="*/ 120444 h 173269"/>
                <a:gd name="csX95" fmla="*/ 14150 w 107613"/>
                <a:gd name="csY95" fmla="*/ 117025 h 173269"/>
                <a:gd name="csX96" fmla="*/ 16169 w 107613"/>
                <a:gd name="csY96" fmla="*/ 112424 h 173269"/>
                <a:gd name="csX97" fmla="*/ 20389 w 107613"/>
                <a:gd name="csY97" fmla="*/ 109424 h 173269"/>
                <a:gd name="csX98" fmla="*/ 22903 w 107613"/>
                <a:gd name="csY98" fmla="*/ 105337 h 173269"/>
                <a:gd name="csX99" fmla="*/ 24303 w 107613"/>
                <a:gd name="csY99" fmla="*/ 100584 h 173269"/>
                <a:gd name="csX100" fmla="*/ 22741 w 107613"/>
                <a:gd name="csY100" fmla="*/ 95831 h 173269"/>
                <a:gd name="csX101" fmla="*/ 22303 w 107613"/>
                <a:gd name="csY101" fmla="*/ 100575 h 173269"/>
                <a:gd name="csX102" fmla="*/ 19693 w 107613"/>
                <a:gd name="csY102" fmla="*/ 104661 h 173269"/>
                <a:gd name="csX103" fmla="*/ 16236 w 107613"/>
                <a:gd name="csY103" fmla="*/ 108414 h 173269"/>
                <a:gd name="csX104" fmla="*/ 13197 w 107613"/>
                <a:gd name="csY104" fmla="*/ 112881 h 173269"/>
                <a:gd name="csX105" fmla="*/ 9854 w 107613"/>
                <a:gd name="csY105" fmla="*/ 116596 h 173269"/>
                <a:gd name="csX106" fmla="*/ 6215 w 107613"/>
                <a:gd name="csY106" fmla="*/ 119844 h 173269"/>
                <a:gd name="csX107" fmla="*/ 2843 w 107613"/>
                <a:gd name="csY107" fmla="*/ 123473 h 173269"/>
                <a:gd name="csX108" fmla="*/ 71 w 107613"/>
                <a:gd name="csY108" fmla="*/ 127407 h 173269"/>
                <a:gd name="csX109" fmla="*/ 51726 w 107613"/>
                <a:gd name="csY109" fmla="*/ 104556 h 173269"/>
                <a:gd name="csX110" fmla="*/ 55431 w 107613"/>
                <a:gd name="csY110" fmla="*/ 101442 h 173269"/>
                <a:gd name="csX111" fmla="*/ 60393 w 107613"/>
                <a:gd name="csY111" fmla="*/ 98889 h 173269"/>
                <a:gd name="csX112" fmla="*/ 63213 w 107613"/>
                <a:gd name="csY112" fmla="*/ 94955 h 173269"/>
                <a:gd name="csX113" fmla="*/ 63623 w 107613"/>
                <a:gd name="csY113" fmla="*/ 89812 h 173269"/>
                <a:gd name="csX114" fmla="*/ 58403 w 107613"/>
                <a:gd name="csY114" fmla="*/ 89373 h 173269"/>
                <a:gd name="csX115" fmla="*/ 53888 w 107613"/>
                <a:gd name="csY115" fmla="*/ 87659 h 173269"/>
                <a:gd name="csX116" fmla="*/ 49268 w 107613"/>
                <a:gd name="csY116" fmla="*/ 85059 h 173269"/>
                <a:gd name="csX117" fmla="*/ 51326 w 107613"/>
                <a:gd name="csY117" fmla="*/ 90202 h 173269"/>
                <a:gd name="csX118" fmla="*/ 51602 w 107613"/>
                <a:gd name="csY118" fmla="*/ 96051 h 173269"/>
                <a:gd name="csX119" fmla="*/ 51507 w 107613"/>
                <a:gd name="csY119" fmla="*/ 101337 h 173269"/>
                <a:gd name="csX120" fmla="*/ 65213 w 107613"/>
                <a:gd name="csY120" fmla="*/ 122130 h 173269"/>
                <a:gd name="csX121" fmla="*/ 68147 w 107613"/>
                <a:gd name="csY121" fmla="*/ 118091 h 173269"/>
                <a:gd name="csX122" fmla="*/ 66252 w 107613"/>
                <a:gd name="csY122" fmla="*/ 113567 h 173269"/>
                <a:gd name="csX123" fmla="*/ 67166 w 107613"/>
                <a:gd name="csY123" fmla="*/ 108195 h 173269"/>
                <a:gd name="csX124" fmla="*/ 68642 w 107613"/>
                <a:gd name="csY124" fmla="*/ 103166 h 173269"/>
                <a:gd name="csX125" fmla="*/ 68538 w 107613"/>
                <a:gd name="csY125" fmla="*/ 98013 h 173269"/>
                <a:gd name="csX126" fmla="*/ 63623 w 107613"/>
                <a:gd name="csY126" fmla="*/ 98136 h 173269"/>
                <a:gd name="csX127" fmla="*/ 61660 w 107613"/>
                <a:gd name="csY127" fmla="*/ 102832 h 173269"/>
                <a:gd name="csX128" fmla="*/ 62308 w 107613"/>
                <a:gd name="csY128" fmla="*/ 107804 h 173269"/>
                <a:gd name="csX129" fmla="*/ 57907 w 107613"/>
                <a:gd name="csY129" fmla="*/ 110157 h 173269"/>
                <a:gd name="csX130" fmla="*/ 58641 w 107613"/>
                <a:gd name="csY130" fmla="*/ 115396 h 173269"/>
                <a:gd name="csX131" fmla="*/ 62613 w 107613"/>
                <a:gd name="csY131" fmla="*/ 118063 h 173269"/>
                <a:gd name="csX132" fmla="*/ 65213 w 107613"/>
                <a:gd name="csY132" fmla="*/ 122130 h 173269"/>
                <a:gd name="csX133" fmla="*/ 68195 w 107613"/>
                <a:gd name="csY133" fmla="*/ 117282 h 173269"/>
                <a:gd name="csX134" fmla="*/ 70490 w 107613"/>
                <a:gd name="csY134" fmla="*/ 112948 h 173269"/>
                <a:gd name="csX135" fmla="*/ 71757 w 107613"/>
                <a:gd name="csY135" fmla="*/ 108347 h 173269"/>
                <a:gd name="csX136" fmla="*/ 75215 w 107613"/>
                <a:gd name="csY136" fmla="*/ 104937 h 173269"/>
                <a:gd name="csX137" fmla="*/ 74719 w 107613"/>
                <a:gd name="csY137" fmla="*/ 99670 h 173269"/>
                <a:gd name="csX138" fmla="*/ 74109 w 107613"/>
                <a:gd name="csY138" fmla="*/ 94403 h 173269"/>
                <a:gd name="csX139" fmla="*/ 72805 w 107613"/>
                <a:gd name="csY139" fmla="*/ 99384 h 173269"/>
                <a:gd name="csX140" fmla="*/ 71128 w 107613"/>
                <a:gd name="csY140" fmla="*/ 104556 h 173269"/>
                <a:gd name="csX141" fmla="*/ 69109 w 107613"/>
                <a:gd name="csY141" fmla="*/ 109052 h 173269"/>
                <a:gd name="csX142" fmla="*/ 68004 w 107613"/>
                <a:gd name="csY142" fmla="*/ 116482 h 173269"/>
                <a:gd name="csX143" fmla="*/ 48363 w 107613"/>
                <a:gd name="csY143" fmla="*/ 162554 h 173269"/>
                <a:gd name="csX144" fmla="*/ 43954 w 107613"/>
                <a:gd name="csY144" fmla="*/ 160620 h 173269"/>
                <a:gd name="csX145" fmla="*/ 48363 w 107613"/>
                <a:gd name="csY145" fmla="*/ 162554 h 173269"/>
                <a:gd name="csX146" fmla="*/ 32447 w 107613"/>
                <a:gd name="csY146" fmla="*/ 173117 h 173269"/>
                <a:gd name="csX147" fmla="*/ 36800 w 107613"/>
                <a:gd name="csY147" fmla="*/ 171174 h 173269"/>
                <a:gd name="csX148" fmla="*/ 32152 w 107613"/>
                <a:gd name="csY148" fmla="*/ 172698 h 173269"/>
                <a:gd name="csX149" fmla="*/ 76948 w 107613"/>
                <a:gd name="csY149" fmla="*/ 115101 h 173269"/>
                <a:gd name="csX150" fmla="*/ 81234 w 107613"/>
                <a:gd name="csY150" fmla="*/ 112938 h 173269"/>
                <a:gd name="csX151" fmla="*/ 79539 w 107613"/>
                <a:gd name="csY151" fmla="*/ 107881 h 173269"/>
                <a:gd name="csX152" fmla="*/ 75367 w 107613"/>
                <a:gd name="csY152" fmla="*/ 110309 h 173269"/>
                <a:gd name="csX153" fmla="*/ 76948 w 107613"/>
                <a:gd name="csY153" fmla="*/ 115101 h 173269"/>
                <a:gd name="csX154" fmla="*/ 93769 w 107613"/>
                <a:gd name="csY154" fmla="*/ 96832 h 173269"/>
                <a:gd name="csX155" fmla="*/ 91940 w 107613"/>
                <a:gd name="csY155" fmla="*/ 92355 h 173269"/>
                <a:gd name="csX156" fmla="*/ 89693 w 107613"/>
                <a:gd name="csY156" fmla="*/ 88040 h 173269"/>
                <a:gd name="csX157" fmla="*/ 89187 w 107613"/>
                <a:gd name="csY157" fmla="*/ 83258 h 173269"/>
                <a:gd name="csX158" fmla="*/ 86645 w 107613"/>
                <a:gd name="csY158" fmla="*/ 78905 h 173269"/>
                <a:gd name="csX159" fmla="*/ 82244 w 107613"/>
                <a:gd name="csY159" fmla="*/ 77019 h 173269"/>
                <a:gd name="csX160" fmla="*/ 77520 w 107613"/>
                <a:gd name="csY160" fmla="*/ 77639 h 173269"/>
                <a:gd name="csX161" fmla="*/ 77700 w 107613"/>
                <a:gd name="csY161" fmla="*/ 82839 h 173269"/>
                <a:gd name="csX162" fmla="*/ 81787 w 107613"/>
                <a:gd name="csY162" fmla="*/ 85440 h 173269"/>
                <a:gd name="csX163" fmla="*/ 83987 w 107613"/>
                <a:gd name="csY163" fmla="*/ 89726 h 173269"/>
                <a:gd name="csX164" fmla="*/ 86787 w 107613"/>
                <a:gd name="csY164" fmla="*/ 93698 h 173269"/>
                <a:gd name="csX165" fmla="*/ 91112 w 107613"/>
                <a:gd name="csY165" fmla="*/ 96012 h 173269"/>
                <a:gd name="csX166" fmla="*/ 87130 w 107613"/>
                <a:gd name="csY166" fmla="*/ 109471 h 173269"/>
                <a:gd name="csX167" fmla="*/ 89359 w 107613"/>
                <a:gd name="csY167" fmla="*/ 105137 h 173269"/>
                <a:gd name="csX168" fmla="*/ 86663 w 107613"/>
                <a:gd name="csY168" fmla="*/ 100689 h 173269"/>
                <a:gd name="csX169" fmla="*/ 85520 w 107613"/>
                <a:gd name="csY169" fmla="*/ 95851 h 173269"/>
                <a:gd name="csX170" fmla="*/ 83482 w 107613"/>
                <a:gd name="csY170" fmla="*/ 91507 h 173269"/>
                <a:gd name="csX171" fmla="*/ 78606 w 107613"/>
                <a:gd name="csY171" fmla="*/ 91374 h 173269"/>
                <a:gd name="csX172" fmla="*/ 78148 w 107613"/>
                <a:gd name="csY172" fmla="*/ 96212 h 173269"/>
                <a:gd name="csX173" fmla="*/ 82291 w 107613"/>
                <a:gd name="csY173" fmla="*/ 98641 h 173269"/>
                <a:gd name="csX174" fmla="*/ 83330 w 107613"/>
                <a:gd name="csY174" fmla="*/ 103347 h 173269"/>
                <a:gd name="csX175" fmla="*/ 84216 w 107613"/>
                <a:gd name="csY175" fmla="*/ 108138 h 173269"/>
                <a:gd name="csX176" fmla="*/ 94617 w 107613"/>
                <a:gd name="csY176" fmla="*/ 111700 h 173269"/>
                <a:gd name="csX177" fmla="*/ 93950 w 107613"/>
                <a:gd name="csY177" fmla="*/ 106737 h 173269"/>
                <a:gd name="csX178" fmla="*/ 94617 w 107613"/>
                <a:gd name="csY178" fmla="*/ 111700 h 173269"/>
                <a:gd name="csX179" fmla="*/ 94827 w 107613"/>
                <a:gd name="csY179" fmla="*/ 166640 h 173269"/>
                <a:gd name="csX180" fmla="*/ 97646 w 107613"/>
                <a:gd name="csY180" fmla="*/ 162726 h 173269"/>
                <a:gd name="csX181" fmla="*/ 97846 w 107613"/>
                <a:gd name="csY181" fmla="*/ 157153 h 173269"/>
                <a:gd name="csX182" fmla="*/ 94931 w 107613"/>
                <a:gd name="csY182" fmla="*/ 152896 h 173269"/>
                <a:gd name="csX183" fmla="*/ 95722 w 107613"/>
                <a:gd name="csY183" fmla="*/ 147771 h 173269"/>
                <a:gd name="csX184" fmla="*/ 98741 w 107613"/>
                <a:gd name="csY184" fmla="*/ 143485 h 173269"/>
                <a:gd name="csX185" fmla="*/ 100875 w 107613"/>
                <a:gd name="csY185" fmla="*/ 147771 h 173269"/>
                <a:gd name="csX186" fmla="*/ 102456 w 107613"/>
                <a:gd name="csY186" fmla="*/ 152267 h 173269"/>
                <a:gd name="csX187" fmla="*/ 104009 w 107613"/>
                <a:gd name="csY187" fmla="*/ 157515 h 173269"/>
                <a:gd name="csX188" fmla="*/ 104256 w 107613"/>
                <a:gd name="csY188" fmla="*/ 151981 h 173269"/>
                <a:gd name="csX189" fmla="*/ 106275 w 107613"/>
                <a:gd name="csY189" fmla="*/ 147400 h 173269"/>
                <a:gd name="csX190" fmla="*/ 107142 w 107613"/>
                <a:gd name="csY190" fmla="*/ 142456 h 173269"/>
                <a:gd name="csX191" fmla="*/ 105475 w 107613"/>
                <a:gd name="csY191" fmla="*/ 137827 h 173269"/>
                <a:gd name="csX192" fmla="*/ 104952 w 107613"/>
                <a:gd name="csY192" fmla="*/ 132331 h 173269"/>
                <a:gd name="csX193" fmla="*/ 101827 w 107613"/>
                <a:gd name="csY193" fmla="*/ 128331 h 173269"/>
                <a:gd name="csX194" fmla="*/ 103027 w 107613"/>
                <a:gd name="csY194" fmla="*/ 123625 h 173269"/>
                <a:gd name="csX195" fmla="*/ 101198 w 107613"/>
                <a:gd name="csY195" fmla="*/ 118949 h 173269"/>
                <a:gd name="csX196" fmla="*/ 97217 w 107613"/>
                <a:gd name="csY196" fmla="*/ 115796 h 173269"/>
                <a:gd name="csX197" fmla="*/ 93265 w 107613"/>
                <a:gd name="csY197" fmla="*/ 112776 h 173269"/>
                <a:gd name="csX198" fmla="*/ 92902 w 107613"/>
                <a:gd name="csY198" fmla="*/ 118006 h 173269"/>
                <a:gd name="csX199" fmla="*/ 92807 w 107613"/>
                <a:gd name="csY199" fmla="*/ 122920 h 173269"/>
                <a:gd name="csX200" fmla="*/ 87825 w 107613"/>
                <a:gd name="csY200" fmla="*/ 123502 h 173269"/>
                <a:gd name="csX201" fmla="*/ 85635 w 107613"/>
                <a:gd name="csY201" fmla="*/ 127816 h 173269"/>
                <a:gd name="csX202" fmla="*/ 80758 w 107613"/>
                <a:gd name="csY202" fmla="*/ 128350 h 173269"/>
                <a:gd name="csX203" fmla="*/ 79101 w 107613"/>
                <a:gd name="csY203" fmla="*/ 133008 h 173269"/>
                <a:gd name="csX204" fmla="*/ 74519 w 107613"/>
                <a:gd name="csY204" fmla="*/ 135370 h 173269"/>
                <a:gd name="csX205" fmla="*/ 75043 w 107613"/>
                <a:gd name="csY205" fmla="*/ 129807 h 173269"/>
                <a:gd name="csX206" fmla="*/ 70880 w 107613"/>
                <a:gd name="csY206" fmla="*/ 126997 h 173269"/>
                <a:gd name="csX207" fmla="*/ 66185 w 107613"/>
                <a:gd name="csY207" fmla="*/ 128826 h 173269"/>
                <a:gd name="csX208" fmla="*/ 64804 w 107613"/>
                <a:gd name="csY208" fmla="*/ 133541 h 173269"/>
                <a:gd name="csX209" fmla="*/ 59784 w 107613"/>
                <a:gd name="csY209" fmla="*/ 134465 h 173269"/>
                <a:gd name="csX210" fmla="*/ 56345 w 107613"/>
                <a:gd name="csY210" fmla="*/ 137856 h 173269"/>
                <a:gd name="csX211" fmla="*/ 55650 w 107613"/>
                <a:gd name="csY211" fmla="*/ 143447 h 173269"/>
                <a:gd name="csX212" fmla="*/ 54564 w 107613"/>
                <a:gd name="csY212" fmla="*/ 148314 h 173269"/>
                <a:gd name="csX213" fmla="*/ 58412 w 107613"/>
                <a:gd name="csY213" fmla="*/ 145171 h 173269"/>
                <a:gd name="csX214" fmla="*/ 60689 w 107613"/>
                <a:gd name="csY214" fmla="*/ 140771 h 173269"/>
                <a:gd name="csX215" fmla="*/ 65575 w 107613"/>
                <a:gd name="csY215" fmla="*/ 141456 h 173269"/>
                <a:gd name="csX216" fmla="*/ 70366 w 107613"/>
                <a:gd name="csY216" fmla="*/ 142913 h 173269"/>
                <a:gd name="csX217" fmla="*/ 70976 w 107613"/>
                <a:gd name="csY217" fmla="*/ 137741 h 173269"/>
                <a:gd name="csX218" fmla="*/ 75595 w 107613"/>
                <a:gd name="csY218" fmla="*/ 139265 h 173269"/>
                <a:gd name="csX219" fmla="*/ 79539 w 107613"/>
                <a:gd name="csY219" fmla="*/ 142399 h 173269"/>
                <a:gd name="csX220" fmla="*/ 78234 w 107613"/>
                <a:gd name="csY220" fmla="*/ 147771 h 173269"/>
                <a:gd name="csX221" fmla="*/ 79272 w 107613"/>
                <a:gd name="csY221" fmla="*/ 153229 h 173269"/>
                <a:gd name="csX222" fmla="*/ 81111 w 107613"/>
                <a:gd name="csY222" fmla="*/ 158258 h 173269"/>
                <a:gd name="csX223" fmla="*/ 85692 w 107613"/>
                <a:gd name="csY223" fmla="*/ 160735 h 173269"/>
                <a:gd name="csX224" fmla="*/ 90673 w 107613"/>
                <a:gd name="csY224" fmla="*/ 162735 h 173269"/>
                <a:gd name="csX225" fmla="*/ 94474 w 107613"/>
                <a:gd name="csY225" fmla="*/ 165745 h 17326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Lst>
              <a:rect l="l" t="t" r="r" b="b"/>
              <a:pathLst>
                <a:path w="107613" h="173269">
                  <a:moveTo>
                    <a:pt x="45077" y="50711"/>
                  </a:moveTo>
                  <a:lnTo>
                    <a:pt x="45716" y="45854"/>
                  </a:lnTo>
                  <a:lnTo>
                    <a:pt x="44791" y="50550"/>
                  </a:lnTo>
                  <a:close/>
                  <a:moveTo>
                    <a:pt x="30275" y="84468"/>
                  </a:moveTo>
                  <a:lnTo>
                    <a:pt x="26275" y="80820"/>
                  </a:lnTo>
                  <a:lnTo>
                    <a:pt x="29504" y="84411"/>
                  </a:lnTo>
                  <a:close/>
                  <a:moveTo>
                    <a:pt x="40829" y="81620"/>
                  </a:moveTo>
                  <a:lnTo>
                    <a:pt x="43305" y="77286"/>
                  </a:lnTo>
                  <a:lnTo>
                    <a:pt x="42620" y="72295"/>
                  </a:lnTo>
                  <a:lnTo>
                    <a:pt x="39791" y="67094"/>
                  </a:lnTo>
                  <a:lnTo>
                    <a:pt x="35400" y="65056"/>
                  </a:lnTo>
                  <a:lnTo>
                    <a:pt x="30180" y="65066"/>
                  </a:lnTo>
                  <a:lnTo>
                    <a:pt x="33733" y="70704"/>
                  </a:lnTo>
                  <a:lnTo>
                    <a:pt x="36257" y="75896"/>
                  </a:lnTo>
                  <a:lnTo>
                    <a:pt x="38848" y="80087"/>
                  </a:lnTo>
                  <a:close/>
                  <a:moveTo>
                    <a:pt x="48239" y="68952"/>
                  </a:moveTo>
                  <a:lnTo>
                    <a:pt x="45925" y="64237"/>
                  </a:lnTo>
                  <a:lnTo>
                    <a:pt x="47706" y="68838"/>
                  </a:lnTo>
                  <a:close/>
                  <a:moveTo>
                    <a:pt x="64423" y="75419"/>
                  </a:moveTo>
                  <a:lnTo>
                    <a:pt x="61251" y="71695"/>
                  </a:lnTo>
                  <a:lnTo>
                    <a:pt x="64423" y="75419"/>
                  </a:lnTo>
                  <a:close/>
                  <a:moveTo>
                    <a:pt x="49725" y="82982"/>
                  </a:moveTo>
                  <a:lnTo>
                    <a:pt x="50345" y="77524"/>
                  </a:lnTo>
                  <a:lnTo>
                    <a:pt x="49116" y="82277"/>
                  </a:lnTo>
                  <a:close/>
                  <a:moveTo>
                    <a:pt x="72328" y="64866"/>
                  </a:moveTo>
                  <a:lnTo>
                    <a:pt x="74052" y="60094"/>
                  </a:lnTo>
                  <a:lnTo>
                    <a:pt x="70204" y="63027"/>
                  </a:lnTo>
                  <a:close/>
                  <a:moveTo>
                    <a:pt x="72586" y="77420"/>
                  </a:moveTo>
                  <a:lnTo>
                    <a:pt x="72662" y="72352"/>
                  </a:lnTo>
                  <a:lnTo>
                    <a:pt x="68090" y="70686"/>
                  </a:lnTo>
                  <a:lnTo>
                    <a:pt x="66566" y="65399"/>
                  </a:lnTo>
                  <a:lnTo>
                    <a:pt x="67395" y="60675"/>
                  </a:lnTo>
                  <a:lnTo>
                    <a:pt x="62784" y="59446"/>
                  </a:lnTo>
                  <a:lnTo>
                    <a:pt x="58374" y="57427"/>
                  </a:lnTo>
                  <a:lnTo>
                    <a:pt x="54326" y="54607"/>
                  </a:lnTo>
                  <a:lnTo>
                    <a:pt x="50031" y="57379"/>
                  </a:lnTo>
                  <a:lnTo>
                    <a:pt x="44991" y="57922"/>
                  </a:lnTo>
                  <a:lnTo>
                    <a:pt x="42305" y="53712"/>
                  </a:lnTo>
                  <a:lnTo>
                    <a:pt x="41658" y="48778"/>
                  </a:lnTo>
                  <a:lnTo>
                    <a:pt x="38943" y="43644"/>
                  </a:lnTo>
                  <a:lnTo>
                    <a:pt x="38686" y="38758"/>
                  </a:lnTo>
                  <a:lnTo>
                    <a:pt x="39172" y="33471"/>
                  </a:lnTo>
                  <a:lnTo>
                    <a:pt x="43506" y="30738"/>
                  </a:lnTo>
                  <a:lnTo>
                    <a:pt x="45325" y="25680"/>
                  </a:lnTo>
                  <a:lnTo>
                    <a:pt x="46173" y="20679"/>
                  </a:lnTo>
                  <a:lnTo>
                    <a:pt x="44573" y="16164"/>
                  </a:lnTo>
                  <a:lnTo>
                    <a:pt x="41353" y="12573"/>
                  </a:lnTo>
                  <a:lnTo>
                    <a:pt x="40763" y="7401"/>
                  </a:lnTo>
                  <a:lnTo>
                    <a:pt x="40486" y="1839"/>
                  </a:lnTo>
                  <a:lnTo>
                    <a:pt x="33257" y="2791"/>
                  </a:lnTo>
                  <a:lnTo>
                    <a:pt x="28323" y="-152"/>
                  </a:lnTo>
                  <a:lnTo>
                    <a:pt x="23541" y="696"/>
                  </a:lnTo>
                  <a:lnTo>
                    <a:pt x="21532" y="5192"/>
                  </a:lnTo>
                  <a:lnTo>
                    <a:pt x="21046" y="10154"/>
                  </a:lnTo>
                  <a:lnTo>
                    <a:pt x="22599" y="15345"/>
                  </a:lnTo>
                  <a:lnTo>
                    <a:pt x="23322" y="20717"/>
                  </a:lnTo>
                  <a:lnTo>
                    <a:pt x="22417" y="25413"/>
                  </a:lnTo>
                  <a:lnTo>
                    <a:pt x="24361" y="29937"/>
                  </a:lnTo>
                  <a:lnTo>
                    <a:pt x="18931" y="29995"/>
                  </a:lnTo>
                  <a:lnTo>
                    <a:pt x="19750" y="35262"/>
                  </a:lnTo>
                  <a:lnTo>
                    <a:pt x="20607" y="40186"/>
                  </a:lnTo>
                  <a:lnTo>
                    <a:pt x="23198" y="45692"/>
                  </a:lnTo>
                  <a:lnTo>
                    <a:pt x="25799" y="49873"/>
                  </a:lnTo>
                  <a:lnTo>
                    <a:pt x="29523" y="53340"/>
                  </a:lnTo>
                  <a:lnTo>
                    <a:pt x="29037" y="48559"/>
                  </a:lnTo>
                  <a:lnTo>
                    <a:pt x="33657" y="50207"/>
                  </a:lnTo>
                  <a:lnTo>
                    <a:pt x="31857" y="54683"/>
                  </a:lnTo>
                  <a:lnTo>
                    <a:pt x="31266" y="60056"/>
                  </a:lnTo>
                  <a:lnTo>
                    <a:pt x="35829" y="61551"/>
                  </a:lnTo>
                  <a:lnTo>
                    <a:pt x="40639" y="63132"/>
                  </a:lnTo>
                  <a:lnTo>
                    <a:pt x="43934" y="59122"/>
                  </a:lnTo>
                  <a:lnTo>
                    <a:pt x="48611" y="61989"/>
                  </a:lnTo>
                  <a:lnTo>
                    <a:pt x="52193" y="65313"/>
                  </a:lnTo>
                  <a:lnTo>
                    <a:pt x="54793" y="69428"/>
                  </a:lnTo>
                  <a:lnTo>
                    <a:pt x="53793" y="64418"/>
                  </a:lnTo>
                  <a:lnTo>
                    <a:pt x="51554" y="59408"/>
                  </a:lnTo>
                  <a:lnTo>
                    <a:pt x="56612" y="62113"/>
                  </a:lnTo>
                  <a:lnTo>
                    <a:pt x="60699" y="65685"/>
                  </a:lnTo>
                  <a:lnTo>
                    <a:pt x="62822" y="70381"/>
                  </a:lnTo>
                  <a:lnTo>
                    <a:pt x="66975" y="72933"/>
                  </a:lnTo>
                  <a:lnTo>
                    <a:pt x="70737" y="76238"/>
                  </a:lnTo>
                  <a:close/>
                  <a:moveTo>
                    <a:pt x="69576" y="79953"/>
                  </a:moveTo>
                  <a:lnTo>
                    <a:pt x="67166" y="75410"/>
                  </a:lnTo>
                  <a:lnTo>
                    <a:pt x="69576" y="79953"/>
                  </a:lnTo>
                  <a:close/>
                  <a:moveTo>
                    <a:pt x="73690" y="87850"/>
                  </a:moveTo>
                  <a:lnTo>
                    <a:pt x="71995" y="83087"/>
                  </a:lnTo>
                  <a:lnTo>
                    <a:pt x="68052" y="79934"/>
                  </a:lnTo>
                  <a:lnTo>
                    <a:pt x="63689" y="76886"/>
                  </a:lnTo>
                  <a:lnTo>
                    <a:pt x="63880" y="81915"/>
                  </a:lnTo>
                  <a:lnTo>
                    <a:pt x="68432" y="83668"/>
                  </a:lnTo>
                  <a:lnTo>
                    <a:pt x="72443" y="86478"/>
                  </a:lnTo>
                  <a:close/>
                  <a:moveTo>
                    <a:pt x="-471" y="131141"/>
                  </a:moveTo>
                  <a:lnTo>
                    <a:pt x="3177" y="127702"/>
                  </a:lnTo>
                  <a:lnTo>
                    <a:pt x="7091" y="124635"/>
                  </a:lnTo>
                  <a:lnTo>
                    <a:pt x="10302" y="120444"/>
                  </a:lnTo>
                  <a:lnTo>
                    <a:pt x="14150" y="117025"/>
                  </a:lnTo>
                  <a:lnTo>
                    <a:pt x="16169" y="112424"/>
                  </a:lnTo>
                  <a:lnTo>
                    <a:pt x="20389" y="109424"/>
                  </a:lnTo>
                  <a:lnTo>
                    <a:pt x="22903" y="105337"/>
                  </a:lnTo>
                  <a:lnTo>
                    <a:pt x="24303" y="100584"/>
                  </a:lnTo>
                  <a:lnTo>
                    <a:pt x="22741" y="95831"/>
                  </a:lnTo>
                  <a:lnTo>
                    <a:pt x="22303" y="100575"/>
                  </a:lnTo>
                  <a:lnTo>
                    <a:pt x="19693" y="104661"/>
                  </a:lnTo>
                  <a:lnTo>
                    <a:pt x="16236" y="108414"/>
                  </a:lnTo>
                  <a:lnTo>
                    <a:pt x="13197" y="112881"/>
                  </a:lnTo>
                  <a:lnTo>
                    <a:pt x="9854" y="116596"/>
                  </a:lnTo>
                  <a:lnTo>
                    <a:pt x="6215" y="119844"/>
                  </a:lnTo>
                  <a:lnTo>
                    <a:pt x="2843" y="123473"/>
                  </a:lnTo>
                  <a:lnTo>
                    <a:pt x="71" y="127407"/>
                  </a:lnTo>
                  <a:close/>
                  <a:moveTo>
                    <a:pt x="51726" y="104556"/>
                  </a:moveTo>
                  <a:lnTo>
                    <a:pt x="55431" y="101442"/>
                  </a:lnTo>
                  <a:lnTo>
                    <a:pt x="60393" y="98889"/>
                  </a:lnTo>
                  <a:lnTo>
                    <a:pt x="63213" y="94955"/>
                  </a:lnTo>
                  <a:lnTo>
                    <a:pt x="63623" y="89812"/>
                  </a:lnTo>
                  <a:lnTo>
                    <a:pt x="58403" y="89373"/>
                  </a:lnTo>
                  <a:lnTo>
                    <a:pt x="53888" y="87659"/>
                  </a:lnTo>
                  <a:lnTo>
                    <a:pt x="49268" y="85059"/>
                  </a:lnTo>
                  <a:lnTo>
                    <a:pt x="51326" y="90202"/>
                  </a:lnTo>
                  <a:lnTo>
                    <a:pt x="51602" y="96051"/>
                  </a:lnTo>
                  <a:lnTo>
                    <a:pt x="51507" y="101337"/>
                  </a:lnTo>
                  <a:close/>
                  <a:moveTo>
                    <a:pt x="65213" y="122130"/>
                  </a:moveTo>
                  <a:lnTo>
                    <a:pt x="68147" y="118091"/>
                  </a:lnTo>
                  <a:lnTo>
                    <a:pt x="66252" y="113567"/>
                  </a:lnTo>
                  <a:lnTo>
                    <a:pt x="67166" y="108195"/>
                  </a:lnTo>
                  <a:lnTo>
                    <a:pt x="68642" y="103166"/>
                  </a:lnTo>
                  <a:lnTo>
                    <a:pt x="68538" y="98013"/>
                  </a:lnTo>
                  <a:lnTo>
                    <a:pt x="63623" y="98136"/>
                  </a:lnTo>
                  <a:lnTo>
                    <a:pt x="61660" y="102832"/>
                  </a:lnTo>
                  <a:lnTo>
                    <a:pt x="62308" y="107804"/>
                  </a:lnTo>
                  <a:lnTo>
                    <a:pt x="57907" y="110157"/>
                  </a:lnTo>
                  <a:lnTo>
                    <a:pt x="58641" y="115396"/>
                  </a:lnTo>
                  <a:lnTo>
                    <a:pt x="62613" y="118063"/>
                  </a:lnTo>
                  <a:lnTo>
                    <a:pt x="65213" y="122130"/>
                  </a:lnTo>
                  <a:close/>
                  <a:moveTo>
                    <a:pt x="68195" y="117282"/>
                  </a:moveTo>
                  <a:lnTo>
                    <a:pt x="70490" y="112948"/>
                  </a:lnTo>
                  <a:lnTo>
                    <a:pt x="71757" y="108347"/>
                  </a:lnTo>
                  <a:lnTo>
                    <a:pt x="75215" y="104937"/>
                  </a:lnTo>
                  <a:lnTo>
                    <a:pt x="74719" y="99670"/>
                  </a:lnTo>
                  <a:lnTo>
                    <a:pt x="74109" y="94403"/>
                  </a:lnTo>
                  <a:lnTo>
                    <a:pt x="72805" y="99384"/>
                  </a:lnTo>
                  <a:lnTo>
                    <a:pt x="71128" y="104556"/>
                  </a:lnTo>
                  <a:lnTo>
                    <a:pt x="69109" y="109052"/>
                  </a:lnTo>
                  <a:lnTo>
                    <a:pt x="68004" y="116482"/>
                  </a:lnTo>
                  <a:close/>
                  <a:moveTo>
                    <a:pt x="48363" y="162554"/>
                  </a:moveTo>
                  <a:lnTo>
                    <a:pt x="43954" y="160620"/>
                  </a:lnTo>
                  <a:lnTo>
                    <a:pt x="48363" y="162554"/>
                  </a:lnTo>
                  <a:close/>
                  <a:moveTo>
                    <a:pt x="32447" y="173117"/>
                  </a:moveTo>
                  <a:lnTo>
                    <a:pt x="36800" y="171174"/>
                  </a:lnTo>
                  <a:lnTo>
                    <a:pt x="32152" y="172698"/>
                  </a:lnTo>
                  <a:close/>
                  <a:moveTo>
                    <a:pt x="76948" y="115101"/>
                  </a:moveTo>
                  <a:lnTo>
                    <a:pt x="81234" y="112938"/>
                  </a:lnTo>
                  <a:lnTo>
                    <a:pt x="79539" y="107881"/>
                  </a:lnTo>
                  <a:lnTo>
                    <a:pt x="75367" y="110309"/>
                  </a:lnTo>
                  <a:lnTo>
                    <a:pt x="76948" y="115101"/>
                  </a:lnTo>
                  <a:close/>
                  <a:moveTo>
                    <a:pt x="93769" y="96832"/>
                  </a:moveTo>
                  <a:lnTo>
                    <a:pt x="91940" y="92355"/>
                  </a:lnTo>
                  <a:lnTo>
                    <a:pt x="89693" y="88040"/>
                  </a:lnTo>
                  <a:lnTo>
                    <a:pt x="89187" y="83258"/>
                  </a:lnTo>
                  <a:lnTo>
                    <a:pt x="86645" y="78905"/>
                  </a:lnTo>
                  <a:lnTo>
                    <a:pt x="82244" y="77019"/>
                  </a:lnTo>
                  <a:lnTo>
                    <a:pt x="77520" y="77639"/>
                  </a:lnTo>
                  <a:lnTo>
                    <a:pt x="77700" y="82839"/>
                  </a:lnTo>
                  <a:lnTo>
                    <a:pt x="81787" y="85440"/>
                  </a:lnTo>
                  <a:lnTo>
                    <a:pt x="83987" y="89726"/>
                  </a:lnTo>
                  <a:lnTo>
                    <a:pt x="86787" y="93698"/>
                  </a:lnTo>
                  <a:lnTo>
                    <a:pt x="91112" y="96012"/>
                  </a:lnTo>
                  <a:close/>
                  <a:moveTo>
                    <a:pt x="87130" y="109471"/>
                  </a:moveTo>
                  <a:lnTo>
                    <a:pt x="89359" y="105137"/>
                  </a:lnTo>
                  <a:lnTo>
                    <a:pt x="86663" y="100689"/>
                  </a:lnTo>
                  <a:lnTo>
                    <a:pt x="85520" y="95851"/>
                  </a:lnTo>
                  <a:lnTo>
                    <a:pt x="83482" y="91507"/>
                  </a:lnTo>
                  <a:lnTo>
                    <a:pt x="78606" y="91374"/>
                  </a:lnTo>
                  <a:lnTo>
                    <a:pt x="78148" y="96212"/>
                  </a:lnTo>
                  <a:lnTo>
                    <a:pt x="82291" y="98641"/>
                  </a:lnTo>
                  <a:lnTo>
                    <a:pt x="83330" y="103347"/>
                  </a:lnTo>
                  <a:lnTo>
                    <a:pt x="84216" y="108138"/>
                  </a:lnTo>
                  <a:close/>
                  <a:moveTo>
                    <a:pt x="94617" y="111700"/>
                  </a:moveTo>
                  <a:lnTo>
                    <a:pt x="93950" y="106737"/>
                  </a:lnTo>
                  <a:lnTo>
                    <a:pt x="94617" y="111700"/>
                  </a:lnTo>
                  <a:close/>
                  <a:moveTo>
                    <a:pt x="94827" y="166640"/>
                  </a:moveTo>
                  <a:lnTo>
                    <a:pt x="97646" y="162726"/>
                  </a:lnTo>
                  <a:lnTo>
                    <a:pt x="97846" y="157153"/>
                  </a:lnTo>
                  <a:lnTo>
                    <a:pt x="94931" y="152896"/>
                  </a:lnTo>
                  <a:lnTo>
                    <a:pt x="95722" y="147771"/>
                  </a:lnTo>
                  <a:lnTo>
                    <a:pt x="98741" y="143485"/>
                  </a:lnTo>
                  <a:lnTo>
                    <a:pt x="100875" y="147771"/>
                  </a:lnTo>
                  <a:lnTo>
                    <a:pt x="102456" y="152267"/>
                  </a:lnTo>
                  <a:lnTo>
                    <a:pt x="104009" y="157515"/>
                  </a:lnTo>
                  <a:lnTo>
                    <a:pt x="104256" y="151981"/>
                  </a:lnTo>
                  <a:lnTo>
                    <a:pt x="106275" y="147400"/>
                  </a:lnTo>
                  <a:lnTo>
                    <a:pt x="107142" y="142456"/>
                  </a:lnTo>
                  <a:lnTo>
                    <a:pt x="105475" y="137827"/>
                  </a:lnTo>
                  <a:lnTo>
                    <a:pt x="104952" y="132331"/>
                  </a:lnTo>
                  <a:lnTo>
                    <a:pt x="101827" y="128331"/>
                  </a:lnTo>
                  <a:lnTo>
                    <a:pt x="103027" y="123625"/>
                  </a:lnTo>
                  <a:lnTo>
                    <a:pt x="101198" y="118949"/>
                  </a:lnTo>
                  <a:lnTo>
                    <a:pt x="97217" y="115796"/>
                  </a:lnTo>
                  <a:lnTo>
                    <a:pt x="93265" y="112776"/>
                  </a:lnTo>
                  <a:lnTo>
                    <a:pt x="92902" y="118006"/>
                  </a:lnTo>
                  <a:lnTo>
                    <a:pt x="92807" y="122920"/>
                  </a:lnTo>
                  <a:lnTo>
                    <a:pt x="87825" y="123502"/>
                  </a:lnTo>
                  <a:lnTo>
                    <a:pt x="85635" y="127816"/>
                  </a:lnTo>
                  <a:lnTo>
                    <a:pt x="80758" y="128350"/>
                  </a:lnTo>
                  <a:lnTo>
                    <a:pt x="79101" y="133008"/>
                  </a:lnTo>
                  <a:lnTo>
                    <a:pt x="74519" y="135370"/>
                  </a:lnTo>
                  <a:lnTo>
                    <a:pt x="75043" y="129807"/>
                  </a:lnTo>
                  <a:lnTo>
                    <a:pt x="70880" y="126997"/>
                  </a:lnTo>
                  <a:lnTo>
                    <a:pt x="66185" y="128826"/>
                  </a:lnTo>
                  <a:lnTo>
                    <a:pt x="64804" y="133541"/>
                  </a:lnTo>
                  <a:lnTo>
                    <a:pt x="59784" y="134465"/>
                  </a:lnTo>
                  <a:lnTo>
                    <a:pt x="56345" y="137856"/>
                  </a:lnTo>
                  <a:lnTo>
                    <a:pt x="55650" y="143447"/>
                  </a:lnTo>
                  <a:lnTo>
                    <a:pt x="54564" y="148314"/>
                  </a:lnTo>
                  <a:lnTo>
                    <a:pt x="58412" y="145171"/>
                  </a:lnTo>
                  <a:lnTo>
                    <a:pt x="60689" y="140771"/>
                  </a:lnTo>
                  <a:lnTo>
                    <a:pt x="65575" y="141456"/>
                  </a:lnTo>
                  <a:lnTo>
                    <a:pt x="70366" y="142913"/>
                  </a:lnTo>
                  <a:lnTo>
                    <a:pt x="70976" y="137741"/>
                  </a:lnTo>
                  <a:lnTo>
                    <a:pt x="75595" y="139265"/>
                  </a:lnTo>
                  <a:lnTo>
                    <a:pt x="79539" y="142399"/>
                  </a:lnTo>
                  <a:lnTo>
                    <a:pt x="78234" y="147771"/>
                  </a:lnTo>
                  <a:lnTo>
                    <a:pt x="79272" y="153229"/>
                  </a:lnTo>
                  <a:lnTo>
                    <a:pt x="81111" y="158258"/>
                  </a:lnTo>
                  <a:lnTo>
                    <a:pt x="85692" y="160735"/>
                  </a:lnTo>
                  <a:lnTo>
                    <a:pt x="90673" y="162735"/>
                  </a:lnTo>
                  <a:lnTo>
                    <a:pt x="94474" y="165745"/>
                  </a:lnTo>
                  <a:close/>
                </a:path>
              </a:pathLst>
            </a:custGeom>
            <a:solidFill>
              <a:srgbClr val="E0E0E0"/>
            </a:solidFill>
            <a:ln w="3175" cap="flat">
              <a:solidFill>
                <a:srgbClr val="FFFFFF"/>
              </a:solidFill>
              <a:prstDash val="solid"/>
              <a:miter/>
            </a:ln>
          </p:spPr>
          <p:txBody>
            <a:bodyPr/>
            <a:lstStyle/>
            <a:p>
              <a:endParaRPr lang="en-US"/>
            </a:p>
          </p:txBody>
        </p:sp>
        <p:sp>
          <p:nvSpPr>
            <p:cNvPr id="117" name="Freeform: Shape 116">
              <a:extLst>
                <a:ext uri="{FF2B5EF4-FFF2-40B4-BE49-F238E27FC236}">
                  <a16:creationId xmlns:a16="http://schemas.microsoft.com/office/drawing/2014/main" id="{10F733C2-B278-8116-BD80-F62578863D24}"/>
                </a:ext>
              </a:extLst>
            </p:cNvPr>
            <p:cNvSpPr/>
            <p:nvPr/>
          </p:nvSpPr>
          <p:spPr>
            <a:xfrm>
              <a:off x="5872197" y="2750935"/>
              <a:ext cx="16135" cy="7210"/>
            </a:xfrm>
            <a:custGeom>
              <a:avLst/>
              <a:gdLst>
                <a:gd name="csX0" fmla="*/ 1967 w 16135"/>
                <a:gd name="csY0" fmla="*/ 7058 h 7210"/>
                <a:gd name="csX1" fmla="*/ 6787 w 16135"/>
                <a:gd name="csY1" fmla="*/ 6277 h 7210"/>
                <a:gd name="csX2" fmla="*/ 11654 w 16135"/>
                <a:gd name="csY2" fmla="*/ 6554 h 7210"/>
                <a:gd name="csX3" fmla="*/ 15664 w 16135"/>
                <a:gd name="csY3" fmla="*/ 3839 h 7210"/>
                <a:gd name="csX4" fmla="*/ 12083 w 16135"/>
                <a:gd name="csY4" fmla="*/ 219 h 7210"/>
                <a:gd name="csX5" fmla="*/ 7273 w 16135"/>
                <a:gd name="csY5" fmla="*/ 10 h 7210"/>
                <a:gd name="csX6" fmla="*/ 2406 w 16135"/>
                <a:gd name="csY6" fmla="*/ -152 h 7210"/>
                <a:gd name="csX7" fmla="*/ -471 w 16135"/>
                <a:gd name="csY7" fmla="*/ 3763 h 72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6135" h="7210">
                  <a:moveTo>
                    <a:pt x="1967" y="7058"/>
                  </a:moveTo>
                  <a:lnTo>
                    <a:pt x="6787" y="6277"/>
                  </a:lnTo>
                  <a:lnTo>
                    <a:pt x="11654" y="6554"/>
                  </a:lnTo>
                  <a:lnTo>
                    <a:pt x="15664" y="3839"/>
                  </a:lnTo>
                  <a:lnTo>
                    <a:pt x="12083" y="219"/>
                  </a:lnTo>
                  <a:lnTo>
                    <a:pt x="7273" y="10"/>
                  </a:lnTo>
                  <a:lnTo>
                    <a:pt x="2406" y="-152"/>
                  </a:lnTo>
                  <a:lnTo>
                    <a:pt x="-471" y="3763"/>
                  </a:lnTo>
                  <a:close/>
                </a:path>
              </a:pathLst>
            </a:custGeom>
            <a:solidFill>
              <a:srgbClr val="E0E0E0"/>
            </a:solidFill>
            <a:ln w="3175" cap="flat">
              <a:solidFill>
                <a:srgbClr val="FFFFFF"/>
              </a:solidFill>
              <a:prstDash val="solid"/>
              <a:miter/>
            </a:ln>
          </p:spPr>
          <p:txBody>
            <a:bodyPr/>
            <a:lstStyle/>
            <a:p>
              <a:endParaRPr lang="en-US"/>
            </a:p>
          </p:txBody>
        </p:sp>
        <p:sp>
          <p:nvSpPr>
            <p:cNvPr id="118" name="Freeform: Shape 117">
              <a:extLst>
                <a:ext uri="{FF2B5EF4-FFF2-40B4-BE49-F238E27FC236}">
                  <a16:creationId xmlns:a16="http://schemas.microsoft.com/office/drawing/2014/main" id="{712B1433-53A3-D122-286F-E67293E05D34}"/>
                </a:ext>
              </a:extLst>
            </p:cNvPr>
            <p:cNvSpPr/>
            <p:nvPr/>
          </p:nvSpPr>
          <p:spPr>
            <a:xfrm>
              <a:off x="6960742" y="3002109"/>
              <a:ext cx="21974" cy="21421"/>
            </a:xfrm>
            <a:custGeom>
              <a:avLst/>
              <a:gdLst>
                <a:gd name="csX0" fmla="*/ 4921 w 21974"/>
                <a:gd name="csY0" fmla="*/ 21270 h 21421"/>
                <a:gd name="csX1" fmla="*/ 9692 w 21974"/>
                <a:gd name="csY1" fmla="*/ 20327 h 21421"/>
                <a:gd name="csX2" fmla="*/ 11721 w 21974"/>
                <a:gd name="csY2" fmla="*/ 15831 h 21421"/>
                <a:gd name="csX3" fmla="*/ 16445 w 21974"/>
                <a:gd name="csY3" fmla="*/ 15040 h 21421"/>
                <a:gd name="csX4" fmla="*/ 21284 w 21974"/>
                <a:gd name="csY4" fmla="*/ 15221 h 21421"/>
                <a:gd name="csX5" fmla="*/ 21503 w 21974"/>
                <a:gd name="csY5" fmla="*/ 9859 h 21421"/>
                <a:gd name="csX6" fmla="*/ 20779 w 21974"/>
                <a:gd name="csY6" fmla="*/ 4439 h 21421"/>
                <a:gd name="csX7" fmla="*/ 18017 w 21974"/>
                <a:gd name="csY7" fmla="*/ -152 h 21421"/>
                <a:gd name="csX8" fmla="*/ 13855 w 21974"/>
                <a:gd name="csY8" fmla="*/ 2305 h 21421"/>
                <a:gd name="csX9" fmla="*/ 9092 w 21974"/>
                <a:gd name="csY9" fmla="*/ 2115 h 21421"/>
                <a:gd name="csX10" fmla="*/ 4854 w 21974"/>
                <a:gd name="csY10" fmla="*/ 4601 h 21421"/>
                <a:gd name="csX11" fmla="*/ 2329 w 21974"/>
                <a:gd name="csY11" fmla="*/ 8763 h 21421"/>
                <a:gd name="csX12" fmla="*/ 2053 w 21974"/>
                <a:gd name="csY12" fmla="*/ 13802 h 21421"/>
                <a:gd name="csX13" fmla="*/ -471 w 21974"/>
                <a:gd name="csY13" fmla="*/ 18203 h 21421"/>
                <a:gd name="csX14" fmla="*/ 4272 w 21974"/>
                <a:gd name="csY14" fmla="*/ 18755 h 214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1974" h="21421">
                  <a:moveTo>
                    <a:pt x="4921" y="21270"/>
                  </a:moveTo>
                  <a:lnTo>
                    <a:pt x="9692" y="20327"/>
                  </a:lnTo>
                  <a:lnTo>
                    <a:pt x="11721" y="15831"/>
                  </a:lnTo>
                  <a:lnTo>
                    <a:pt x="16445" y="15040"/>
                  </a:lnTo>
                  <a:lnTo>
                    <a:pt x="21284" y="15221"/>
                  </a:lnTo>
                  <a:lnTo>
                    <a:pt x="21503" y="9859"/>
                  </a:lnTo>
                  <a:lnTo>
                    <a:pt x="20779" y="4439"/>
                  </a:lnTo>
                  <a:lnTo>
                    <a:pt x="18017" y="-152"/>
                  </a:lnTo>
                  <a:lnTo>
                    <a:pt x="13855" y="2305"/>
                  </a:lnTo>
                  <a:lnTo>
                    <a:pt x="9092" y="2115"/>
                  </a:lnTo>
                  <a:lnTo>
                    <a:pt x="4854" y="4601"/>
                  </a:lnTo>
                  <a:lnTo>
                    <a:pt x="2329" y="8763"/>
                  </a:lnTo>
                  <a:lnTo>
                    <a:pt x="2053" y="13802"/>
                  </a:lnTo>
                  <a:lnTo>
                    <a:pt x="-471" y="18203"/>
                  </a:lnTo>
                  <a:lnTo>
                    <a:pt x="4272" y="18755"/>
                  </a:lnTo>
                  <a:close/>
                </a:path>
              </a:pathLst>
            </a:custGeom>
            <a:solidFill>
              <a:srgbClr val="E0E0E0"/>
            </a:solidFill>
            <a:ln w="3175" cap="flat">
              <a:solidFill>
                <a:srgbClr val="FFFFFF"/>
              </a:solidFill>
              <a:prstDash val="solid"/>
              <a:miter/>
            </a:ln>
          </p:spPr>
          <p:txBody>
            <a:bodyPr/>
            <a:lstStyle/>
            <a:p>
              <a:endParaRPr lang="en-US"/>
            </a:p>
          </p:txBody>
        </p:sp>
        <p:sp>
          <p:nvSpPr>
            <p:cNvPr id="119" name="Freeform: Shape 118">
              <a:extLst>
                <a:ext uri="{FF2B5EF4-FFF2-40B4-BE49-F238E27FC236}">
                  <a16:creationId xmlns:a16="http://schemas.microsoft.com/office/drawing/2014/main" id="{E57E19B8-BE56-007C-859A-6049AB0A6243}"/>
                </a:ext>
              </a:extLst>
            </p:cNvPr>
            <p:cNvSpPr/>
            <p:nvPr/>
          </p:nvSpPr>
          <p:spPr>
            <a:xfrm>
              <a:off x="7012215" y="2576361"/>
              <a:ext cx="241678" cy="201558"/>
            </a:xfrm>
            <a:custGeom>
              <a:avLst/>
              <a:gdLst>
                <a:gd name="csX0" fmla="*/ 101923 w 241678"/>
                <a:gd name="csY0" fmla="*/ 201407 h 201558"/>
                <a:gd name="csX1" fmla="*/ 105066 w 241678"/>
                <a:gd name="csY1" fmla="*/ 197682 h 201558"/>
                <a:gd name="csX2" fmla="*/ 105400 w 241678"/>
                <a:gd name="csY2" fmla="*/ 192244 h 201558"/>
                <a:gd name="csX3" fmla="*/ 105724 w 241678"/>
                <a:gd name="csY3" fmla="*/ 187271 h 201558"/>
                <a:gd name="csX4" fmla="*/ 111038 w 241678"/>
                <a:gd name="csY4" fmla="*/ 188767 h 201558"/>
                <a:gd name="csX5" fmla="*/ 115839 w 241678"/>
                <a:gd name="csY5" fmla="*/ 188576 h 201558"/>
                <a:gd name="csX6" fmla="*/ 125621 w 241678"/>
                <a:gd name="csY6" fmla="*/ 187938 h 201558"/>
                <a:gd name="csX7" fmla="*/ 130212 w 241678"/>
                <a:gd name="csY7" fmla="*/ 189224 h 201558"/>
                <a:gd name="csX8" fmla="*/ 141223 w 241678"/>
                <a:gd name="csY8" fmla="*/ 190500 h 201558"/>
                <a:gd name="csX9" fmla="*/ 148615 w 241678"/>
                <a:gd name="csY9" fmla="*/ 194120 h 201558"/>
                <a:gd name="csX10" fmla="*/ 153749 w 241678"/>
                <a:gd name="csY10" fmla="*/ 191986 h 201558"/>
                <a:gd name="csX11" fmla="*/ 160940 w 241678"/>
                <a:gd name="csY11" fmla="*/ 178566 h 201558"/>
                <a:gd name="csX12" fmla="*/ 171084 w 241678"/>
                <a:gd name="csY12" fmla="*/ 172822 h 201558"/>
                <a:gd name="csX13" fmla="*/ 189905 w 241678"/>
                <a:gd name="csY13" fmla="*/ 170584 h 201558"/>
                <a:gd name="csX14" fmla="*/ 202097 w 241678"/>
                <a:gd name="csY14" fmla="*/ 168126 h 201558"/>
                <a:gd name="csX15" fmla="*/ 235730 w 241678"/>
                <a:gd name="csY15" fmla="*/ 155268 h 201558"/>
                <a:gd name="csX16" fmla="*/ 241207 w 241678"/>
                <a:gd name="csY16" fmla="*/ 129588 h 201558"/>
                <a:gd name="csX17" fmla="*/ 236997 w 241678"/>
                <a:gd name="csY17" fmla="*/ 123197 h 201558"/>
                <a:gd name="csX18" fmla="*/ 231206 w 241678"/>
                <a:gd name="csY18" fmla="*/ 121035 h 201558"/>
                <a:gd name="csX19" fmla="*/ 205583 w 241678"/>
                <a:gd name="csY19" fmla="*/ 117586 h 201558"/>
                <a:gd name="csX20" fmla="*/ 193144 w 241678"/>
                <a:gd name="csY20" fmla="*/ 102537 h 201558"/>
                <a:gd name="csX21" fmla="*/ 190029 w 241678"/>
                <a:gd name="csY21" fmla="*/ 98356 h 201558"/>
                <a:gd name="csX22" fmla="*/ 185362 w 241678"/>
                <a:gd name="csY22" fmla="*/ 97041 h 201558"/>
                <a:gd name="csX23" fmla="*/ 182371 w 241678"/>
                <a:gd name="csY23" fmla="*/ 92679 h 201558"/>
                <a:gd name="csX24" fmla="*/ 179885 w 241678"/>
                <a:gd name="csY24" fmla="*/ 87259 h 201558"/>
                <a:gd name="csX25" fmla="*/ 176532 w 241678"/>
                <a:gd name="csY25" fmla="*/ 83773 h 201558"/>
                <a:gd name="csX26" fmla="*/ 174379 w 241678"/>
                <a:gd name="csY26" fmla="*/ 78782 h 201558"/>
                <a:gd name="csX27" fmla="*/ 174589 w 241678"/>
                <a:gd name="csY27" fmla="*/ 73067 h 201558"/>
                <a:gd name="csX28" fmla="*/ 171580 w 241678"/>
                <a:gd name="csY28" fmla="*/ 67704 h 201558"/>
                <a:gd name="csX29" fmla="*/ 167369 w 241678"/>
                <a:gd name="csY29" fmla="*/ 65132 h 201558"/>
                <a:gd name="csX30" fmla="*/ 163207 w 241678"/>
                <a:gd name="csY30" fmla="*/ 61227 h 201558"/>
                <a:gd name="csX31" fmla="*/ 159063 w 241678"/>
                <a:gd name="csY31" fmla="*/ 57817 h 201558"/>
                <a:gd name="csX32" fmla="*/ 156301 w 241678"/>
                <a:gd name="csY32" fmla="*/ 53274 h 201558"/>
                <a:gd name="csX33" fmla="*/ 153120 w 241678"/>
                <a:gd name="csY33" fmla="*/ 48587 h 201558"/>
                <a:gd name="csX34" fmla="*/ 143948 w 241678"/>
                <a:gd name="csY34" fmla="*/ 46216 h 201558"/>
                <a:gd name="csX35" fmla="*/ 140737 w 241678"/>
                <a:gd name="csY35" fmla="*/ 40244 h 201558"/>
                <a:gd name="csX36" fmla="*/ 134975 w 241678"/>
                <a:gd name="csY36" fmla="*/ 39415 h 201558"/>
                <a:gd name="csX37" fmla="*/ 129650 w 241678"/>
                <a:gd name="csY37" fmla="*/ 39224 h 201558"/>
                <a:gd name="csX38" fmla="*/ 122640 w 241678"/>
                <a:gd name="csY38" fmla="*/ 38777 h 201558"/>
                <a:gd name="csX39" fmla="*/ 117382 w 241678"/>
                <a:gd name="csY39" fmla="*/ 38319 h 201558"/>
                <a:gd name="csX40" fmla="*/ 110591 w 241678"/>
                <a:gd name="csY40" fmla="*/ 37681 h 201558"/>
                <a:gd name="csX41" fmla="*/ 90722 w 241678"/>
                <a:gd name="csY41" fmla="*/ 22489 h 201558"/>
                <a:gd name="csX42" fmla="*/ 78206 w 241678"/>
                <a:gd name="csY42" fmla="*/ 13145 h 201558"/>
                <a:gd name="csX43" fmla="*/ 70710 w 241678"/>
                <a:gd name="csY43" fmla="*/ 9802 h 201558"/>
                <a:gd name="csX44" fmla="*/ 58556 w 241678"/>
                <a:gd name="csY44" fmla="*/ 2458 h 201558"/>
                <a:gd name="csX45" fmla="*/ 45126 w 241678"/>
                <a:gd name="csY45" fmla="*/ -152 h 201558"/>
                <a:gd name="csX46" fmla="*/ 35896 w 241678"/>
                <a:gd name="csY46" fmla="*/ 4039 h 201558"/>
                <a:gd name="csX47" fmla="*/ 22122 w 241678"/>
                <a:gd name="csY47" fmla="*/ 8230 h 201558"/>
                <a:gd name="csX48" fmla="*/ 25780 w 241678"/>
                <a:gd name="csY48" fmla="*/ 12012 h 201558"/>
                <a:gd name="csX49" fmla="*/ 33172 w 241678"/>
                <a:gd name="csY49" fmla="*/ 19603 h 201558"/>
                <a:gd name="csX50" fmla="*/ 29704 w 241678"/>
                <a:gd name="csY50" fmla="*/ 27347 h 201558"/>
                <a:gd name="csX51" fmla="*/ 24837 w 241678"/>
                <a:gd name="csY51" fmla="*/ 28375 h 201558"/>
                <a:gd name="csX52" fmla="*/ 20208 w 241678"/>
                <a:gd name="csY52" fmla="*/ 32224 h 201558"/>
                <a:gd name="csX53" fmla="*/ 15083 w 241678"/>
                <a:gd name="csY53" fmla="*/ 37548 h 201558"/>
                <a:gd name="csX54" fmla="*/ 2358 w 241678"/>
                <a:gd name="csY54" fmla="*/ 35557 h 201558"/>
                <a:gd name="csX55" fmla="*/ 1396 w 241678"/>
                <a:gd name="csY55" fmla="*/ 41539 h 201558"/>
                <a:gd name="csX56" fmla="*/ 1434 w 241678"/>
                <a:gd name="csY56" fmla="*/ 46406 h 201558"/>
                <a:gd name="csX57" fmla="*/ -471 w 241678"/>
                <a:gd name="csY57" fmla="*/ 51378 h 201558"/>
                <a:gd name="csX58" fmla="*/ 4511 w 241678"/>
                <a:gd name="csY58" fmla="*/ 51854 h 201558"/>
                <a:gd name="csX59" fmla="*/ 8388 w 241678"/>
                <a:gd name="csY59" fmla="*/ 55407 h 201558"/>
                <a:gd name="csX60" fmla="*/ 11511 w 241678"/>
                <a:gd name="csY60" fmla="*/ 60303 h 201558"/>
                <a:gd name="csX61" fmla="*/ 14160 w 241678"/>
                <a:gd name="csY61" fmla="*/ 64332 h 201558"/>
                <a:gd name="csX62" fmla="*/ 17284 w 241678"/>
                <a:gd name="csY62" fmla="*/ 68076 h 201558"/>
                <a:gd name="csX63" fmla="*/ 22304 w 241678"/>
                <a:gd name="csY63" fmla="*/ 75581 h 201558"/>
                <a:gd name="csX64" fmla="*/ 25133 w 241678"/>
                <a:gd name="csY64" fmla="*/ 79810 h 201558"/>
                <a:gd name="csX65" fmla="*/ 28590 w 241678"/>
                <a:gd name="csY65" fmla="*/ 83544 h 201558"/>
                <a:gd name="csX66" fmla="*/ 31771 w 241678"/>
                <a:gd name="csY66" fmla="*/ 88507 h 201558"/>
                <a:gd name="csX67" fmla="*/ 32143 w 241678"/>
                <a:gd name="csY67" fmla="*/ 93402 h 201558"/>
                <a:gd name="csX68" fmla="*/ 35210 w 241678"/>
                <a:gd name="csY68" fmla="*/ 98803 h 201558"/>
                <a:gd name="csX69" fmla="*/ 40525 w 241678"/>
                <a:gd name="csY69" fmla="*/ 102146 h 201558"/>
                <a:gd name="csX70" fmla="*/ 44878 w 241678"/>
                <a:gd name="csY70" fmla="*/ 104947 h 201558"/>
                <a:gd name="csX71" fmla="*/ 47792 w 241678"/>
                <a:gd name="csY71" fmla="*/ 109014 h 201558"/>
                <a:gd name="csX72" fmla="*/ 50536 w 241678"/>
                <a:gd name="csY72" fmla="*/ 114215 h 201558"/>
                <a:gd name="csX73" fmla="*/ 52812 w 241678"/>
                <a:gd name="csY73" fmla="*/ 119015 h 201558"/>
                <a:gd name="csX74" fmla="*/ 55012 w 241678"/>
                <a:gd name="csY74" fmla="*/ 123692 h 201558"/>
                <a:gd name="csX75" fmla="*/ 54498 w 241678"/>
                <a:gd name="csY75" fmla="*/ 128474 h 201558"/>
                <a:gd name="csX76" fmla="*/ 55898 w 241678"/>
                <a:gd name="csY76" fmla="*/ 134398 h 201558"/>
                <a:gd name="csX77" fmla="*/ 56965 w 241678"/>
                <a:gd name="csY77" fmla="*/ 139608 h 201558"/>
                <a:gd name="csX78" fmla="*/ 59479 w 241678"/>
                <a:gd name="csY78" fmla="*/ 143809 h 201558"/>
                <a:gd name="csX79" fmla="*/ 63194 w 241678"/>
                <a:gd name="csY79" fmla="*/ 149429 h 201558"/>
                <a:gd name="csX80" fmla="*/ 68404 w 241678"/>
                <a:gd name="csY80" fmla="*/ 152534 h 201558"/>
                <a:gd name="csX81" fmla="*/ 73348 w 241678"/>
                <a:gd name="csY81" fmla="*/ 155525 h 201558"/>
                <a:gd name="csX82" fmla="*/ 76682 w 241678"/>
                <a:gd name="csY82" fmla="*/ 160173 h 201558"/>
                <a:gd name="csX83" fmla="*/ 79578 w 241678"/>
                <a:gd name="csY83" fmla="*/ 164421 h 201558"/>
                <a:gd name="csX84" fmla="*/ 81234 w 241678"/>
                <a:gd name="csY84" fmla="*/ 169507 h 201558"/>
                <a:gd name="csX85" fmla="*/ 83768 w 241678"/>
                <a:gd name="csY85" fmla="*/ 173603 h 201558"/>
                <a:gd name="csX86" fmla="*/ 85845 w 241678"/>
                <a:gd name="csY86" fmla="*/ 177975 h 201558"/>
                <a:gd name="csX87" fmla="*/ 89597 w 241678"/>
                <a:gd name="csY87" fmla="*/ 183166 h 201558"/>
                <a:gd name="csX88" fmla="*/ 93351 w 241678"/>
                <a:gd name="csY88" fmla="*/ 186328 h 201558"/>
                <a:gd name="csX89" fmla="*/ 95703 w 241678"/>
                <a:gd name="csY89" fmla="*/ 190996 h 201558"/>
                <a:gd name="csX90" fmla="*/ 98646 w 241678"/>
                <a:gd name="csY90" fmla="*/ 195339 h 201558"/>
                <a:gd name="csX91" fmla="*/ 101056 w 241678"/>
                <a:gd name="csY91" fmla="*/ 200035 h 201558"/>
                <a:gd name="csX92" fmla="*/ 94313 w 241678"/>
                <a:gd name="csY92" fmla="*/ 198873 h 201558"/>
                <a:gd name="csX93" fmla="*/ 91465 w 241678"/>
                <a:gd name="csY93" fmla="*/ 194977 h 201558"/>
                <a:gd name="csX94" fmla="*/ 94313 w 241678"/>
                <a:gd name="csY94" fmla="*/ 198873 h 20155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Lst>
              <a:rect l="l" t="t" r="r" b="b"/>
              <a:pathLst>
                <a:path w="241678" h="201558">
                  <a:moveTo>
                    <a:pt x="101923" y="201407"/>
                  </a:moveTo>
                  <a:lnTo>
                    <a:pt x="105066" y="197682"/>
                  </a:lnTo>
                  <a:lnTo>
                    <a:pt x="105400" y="192244"/>
                  </a:lnTo>
                  <a:lnTo>
                    <a:pt x="105724" y="187271"/>
                  </a:lnTo>
                  <a:lnTo>
                    <a:pt x="111038" y="188767"/>
                  </a:lnTo>
                  <a:lnTo>
                    <a:pt x="115839" y="188576"/>
                  </a:lnTo>
                  <a:lnTo>
                    <a:pt x="125621" y="187938"/>
                  </a:lnTo>
                  <a:lnTo>
                    <a:pt x="130212" y="189224"/>
                  </a:lnTo>
                  <a:lnTo>
                    <a:pt x="141223" y="190500"/>
                  </a:lnTo>
                  <a:lnTo>
                    <a:pt x="148615" y="194120"/>
                  </a:lnTo>
                  <a:lnTo>
                    <a:pt x="153749" y="191986"/>
                  </a:lnTo>
                  <a:lnTo>
                    <a:pt x="160940" y="178566"/>
                  </a:lnTo>
                  <a:lnTo>
                    <a:pt x="171084" y="172822"/>
                  </a:lnTo>
                  <a:lnTo>
                    <a:pt x="189905" y="170584"/>
                  </a:lnTo>
                  <a:lnTo>
                    <a:pt x="202097" y="168126"/>
                  </a:lnTo>
                  <a:lnTo>
                    <a:pt x="235730" y="155268"/>
                  </a:lnTo>
                  <a:lnTo>
                    <a:pt x="241207" y="129588"/>
                  </a:lnTo>
                  <a:lnTo>
                    <a:pt x="236997" y="123197"/>
                  </a:lnTo>
                  <a:lnTo>
                    <a:pt x="231206" y="121035"/>
                  </a:lnTo>
                  <a:lnTo>
                    <a:pt x="205583" y="117586"/>
                  </a:lnTo>
                  <a:lnTo>
                    <a:pt x="193144" y="102537"/>
                  </a:lnTo>
                  <a:lnTo>
                    <a:pt x="190029" y="98356"/>
                  </a:lnTo>
                  <a:lnTo>
                    <a:pt x="185362" y="97041"/>
                  </a:lnTo>
                  <a:lnTo>
                    <a:pt x="182371" y="92679"/>
                  </a:lnTo>
                  <a:lnTo>
                    <a:pt x="179885" y="87259"/>
                  </a:lnTo>
                  <a:lnTo>
                    <a:pt x="176532" y="83773"/>
                  </a:lnTo>
                  <a:lnTo>
                    <a:pt x="174379" y="78782"/>
                  </a:lnTo>
                  <a:lnTo>
                    <a:pt x="174589" y="73067"/>
                  </a:lnTo>
                  <a:lnTo>
                    <a:pt x="171580" y="67704"/>
                  </a:lnTo>
                  <a:lnTo>
                    <a:pt x="167369" y="65132"/>
                  </a:lnTo>
                  <a:lnTo>
                    <a:pt x="163207" y="61227"/>
                  </a:lnTo>
                  <a:lnTo>
                    <a:pt x="159063" y="57817"/>
                  </a:lnTo>
                  <a:lnTo>
                    <a:pt x="156301" y="53274"/>
                  </a:lnTo>
                  <a:lnTo>
                    <a:pt x="153120" y="48587"/>
                  </a:lnTo>
                  <a:lnTo>
                    <a:pt x="143948" y="46216"/>
                  </a:lnTo>
                  <a:lnTo>
                    <a:pt x="140737" y="40244"/>
                  </a:lnTo>
                  <a:lnTo>
                    <a:pt x="134975" y="39415"/>
                  </a:lnTo>
                  <a:lnTo>
                    <a:pt x="129650" y="39224"/>
                  </a:lnTo>
                  <a:lnTo>
                    <a:pt x="122640" y="38777"/>
                  </a:lnTo>
                  <a:lnTo>
                    <a:pt x="117382" y="38319"/>
                  </a:lnTo>
                  <a:lnTo>
                    <a:pt x="110591" y="37681"/>
                  </a:lnTo>
                  <a:lnTo>
                    <a:pt x="90722" y="22489"/>
                  </a:lnTo>
                  <a:lnTo>
                    <a:pt x="78206" y="13145"/>
                  </a:lnTo>
                  <a:lnTo>
                    <a:pt x="70710" y="9802"/>
                  </a:lnTo>
                  <a:lnTo>
                    <a:pt x="58556" y="2458"/>
                  </a:lnTo>
                  <a:lnTo>
                    <a:pt x="45126" y="-152"/>
                  </a:lnTo>
                  <a:lnTo>
                    <a:pt x="35896" y="4039"/>
                  </a:lnTo>
                  <a:lnTo>
                    <a:pt x="22122" y="8230"/>
                  </a:lnTo>
                  <a:lnTo>
                    <a:pt x="25780" y="12012"/>
                  </a:lnTo>
                  <a:lnTo>
                    <a:pt x="33172" y="19603"/>
                  </a:lnTo>
                  <a:lnTo>
                    <a:pt x="29704" y="27347"/>
                  </a:lnTo>
                  <a:lnTo>
                    <a:pt x="24837" y="28375"/>
                  </a:lnTo>
                  <a:lnTo>
                    <a:pt x="20208" y="32224"/>
                  </a:lnTo>
                  <a:lnTo>
                    <a:pt x="15083" y="37548"/>
                  </a:lnTo>
                  <a:lnTo>
                    <a:pt x="2358" y="35557"/>
                  </a:lnTo>
                  <a:lnTo>
                    <a:pt x="1396" y="41539"/>
                  </a:lnTo>
                  <a:lnTo>
                    <a:pt x="1434" y="46406"/>
                  </a:lnTo>
                  <a:lnTo>
                    <a:pt x="-471" y="51378"/>
                  </a:lnTo>
                  <a:lnTo>
                    <a:pt x="4511" y="51854"/>
                  </a:lnTo>
                  <a:lnTo>
                    <a:pt x="8388" y="55407"/>
                  </a:lnTo>
                  <a:lnTo>
                    <a:pt x="11511" y="60303"/>
                  </a:lnTo>
                  <a:lnTo>
                    <a:pt x="14160" y="64332"/>
                  </a:lnTo>
                  <a:lnTo>
                    <a:pt x="17284" y="68076"/>
                  </a:lnTo>
                  <a:lnTo>
                    <a:pt x="22304" y="75581"/>
                  </a:lnTo>
                  <a:lnTo>
                    <a:pt x="25133" y="79810"/>
                  </a:lnTo>
                  <a:lnTo>
                    <a:pt x="28590" y="83544"/>
                  </a:lnTo>
                  <a:lnTo>
                    <a:pt x="31771" y="88507"/>
                  </a:lnTo>
                  <a:lnTo>
                    <a:pt x="32143" y="93402"/>
                  </a:lnTo>
                  <a:lnTo>
                    <a:pt x="35210" y="98803"/>
                  </a:lnTo>
                  <a:lnTo>
                    <a:pt x="40525" y="102146"/>
                  </a:lnTo>
                  <a:lnTo>
                    <a:pt x="44878" y="104947"/>
                  </a:lnTo>
                  <a:lnTo>
                    <a:pt x="47792" y="109014"/>
                  </a:lnTo>
                  <a:lnTo>
                    <a:pt x="50536" y="114215"/>
                  </a:lnTo>
                  <a:lnTo>
                    <a:pt x="52812" y="119015"/>
                  </a:lnTo>
                  <a:lnTo>
                    <a:pt x="55012" y="123692"/>
                  </a:lnTo>
                  <a:lnTo>
                    <a:pt x="54498" y="128474"/>
                  </a:lnTo>
                  <a:lnTo>
                    <a:pt x="55898" y="134398"/>
                  </a:lnTo>
                  <a:lnTo>
                    <a:pt x="56965" y="139608"/>
                  </a:lnTo>
                  <a:lnTo>
                    <a:pt x="59479" y="143809"/>
                  </a:lnTo>
                  <a:lnTo>
                    <a:pt x="63194" y="149429"/>
                  </a:lnTo>
                  <a:lnTo>
                    <a:pt x="68404" y="152534"/>
                  </a:lnTo>
                  <a:lnTo>
                    <a:pt x="73348" y="155525"/>
                  </a:lnTo>
                  <a:lnTo>
                    <a:pt x="76682" y="160173"/>
                  </a:lnTo>
                  <a:lnTo>
                    <a:pt x="79578" y="164421"/>
                  </a:lnTo>
                  <a:lnTo>
                    <a:pt x="81234" y="169507"/>
                  </a:lnTo>
                  <a:lnTo>
                    <a:pt x="83768" y="173603"/>
                  </a:lnTo>
                  <a:lnTo>
                    <a:pt x="85845" y="177975"/>
                  </a:lnTo>
                  <a:lnTo>
                    <a:pt x="89597" y="183166"/>
                  </a:lnTo>
                  <a:lnTo>
                    <a:pt x="93351" y="186328"/>
                  </a:lnTo>
                  <a:lnTo>
                    <a:pt x="95703" y="190996"/>
                  </a:lnTo>
                  <a:lnTo>
                    <a:pt x="98646" y="195339"/>
                  </a:lnTo>
                  <a:lnTo>
                    <a:pt x="101056" y="200035"/>
                  </a:lnTo>
                  <a:close/>
                  <a:moveTo>
                    <a:pt x="94313" y="198873"/>
                  </a:moveTo>
                  <a:lnTo>
                    <a:pt x="91465" y="194977"/>
                  </a:lnTo>
                  <a:lnTo>
                    <a:pt x="94313" y="198873"/>
                  </a:lnTo>
                  <a:close/>
                </a:path>
              </a:pathLst>
            </a:custGeom>
            <a:solidFill>
              <a:srgbClr val="E0E0E0"/>
            </a:solidFill>
            <a:ln w="3175" cap="flat">
              <a:solidFill>
                <a:srgbClr val="FFFFFF"/>
              </a:solidFill>
              <a:prstDash val="solid"/>
              <a:miter/>
            </a:ln>
          </p:spPr>
          <p:txBody>
            <a:bodyPr/>
            <a:lstStyle/>
            <a:p>
              <a:endParaRPr lang="en-US"/>
            </a:p>
          </p:txBody>
        </p:sp>
        <p:sp>
          <p:nvSpPr>
            <p:cNvPr id="120" name="Freeform: Shape 119">
              <a:extLst>
                <a:ext uri="{FF2B5EF4-FFF2-40B4-BE49-F238E27FC236}">
                  <a16:creationId xmlns:a16="http://schemas.microsoft.com/office/drawing/2014/main" id="{82D7E7D2-E7EE-A37F-D0CC-7C6FA9F46CBF}"/>
                </a:ext>
              </a:extLst>
            </p:cNvPr>
            <p:cNvSpPr/>
            <p:nvPr/>
          </p:nvSpPr>
          <p:spPr>
            <a:xfrm>
              <a:off x="6811914" y="3270352"/>
              <a:ext cx="182347" cy="162058"/>
            </a:xfrm>
            <a:custGeom>
              <a:avLst/>
              <a:gdLst>
                <a:gd name="csX0" fmla="*/ 33724 w 182347"/>
                <a:gd name="csY0" fmla="*/ 161906 h 162058"/>
                <a:gd name="csX1" fmla="*/ 37572 w 182347"/>
                <a:gd name="csY1" fmla="*/ 158811 h 162058"/>
                <a:gd name="csX2" fmla="*/ 42030 w 182347"/>
                <a:gd name="csY2" fmla="*/ 156972 h 162058"/>
                <a:gd name="csX3" fmla="*/ 46783 w 182347"/>
                <a:gd name="csY3" fmla="*/ 156286 h 162058"/>
                <a:gd name="csX4" fmla="*/ 52231 w 182347"/>
                <a:gd name="csY4" fmla="*/ 156286 h 162058"/>
                <a:gd name="csX5" fmla="*/ 57765 w 182347"/>
                <a:gd name="csY5" fmla="*/ 153381 h 162058"/>
                <a:gd name="csX6" fmla="*/ 64013 w 182347"/>
                <a:gd name="csY6" fmla="*/ 151562 h 162058"/>
                <a:gd name="csX7" fmla="*/ 71119 w 182347"/>
                <a:gd name="csY7" fmla="*/ 152791 h 162058"/>
                <a:gd name="csX8" fmla="*/ 76891 w 182347"/>
                <a:gd name="csY8" fmla="*/ 151543 h 162058"/>
                <a:gd name="csX9" fmla="*/ 81968 w 182347"/>
                <a:gd name="csY9" fmla="*/ 152715 h 162058"/>
                <a:gd name="csX10" fmla="*/ 87083 w 182347"/>
                <a:gd name="csY10" fmla="*/ 153772 h 162058"/>
                <a:gd name="csX11" fmla="*/ 91198 w 182347"/>
                <a:gd name="csY11" fmla="*/ 150819 h 162058"/>
                <a:gd name="csX12" fmla="*/ 96056 w 182347"/>
                <a:gd name="csY12" fmla="*/ 151753 h 162058"/>
                <a:gd name="csX13" fmla="*/ 102142 w 182347"/>
                <a:gd name="csY13" fmla="*/ 147885 h 162058"/>
                <a:gd name="csX14" fmla="*/ 109362 w 182347"/>
                <a:gd name="csY14" fmla="*/ 146485 h 162058"/>
                <a:gd name="csX15" fmla="*/ 117944 w 182347"/>
                <a:gd name="csY15" fmla="*/ 141161 h 162058"/>
                <a:gd name="csX16" fmla="*/ 123145 w 182347"/>
                <a:gd name="csY16" fmla="*/ 137294 h 162058"/>
                <a:gd name="csX17" fmla="*/ 127774 w 182347"/>
                <a:gd name="csY17" fmla="*/ 133579 h 162058"/>
                <a:gd name="csX18" fmla="*/ 131603 w 182347"/>
                <a:gd name="csY18" fmla="*/ 129988 h 162058"/>
                <a:gd name="csX19" fmla="*/ 136585 w 182347"/>
                <a:gd name="csY19" fmla="*/ 124949 h 162058"/>
                <a:gd name="csX20" fmla="*/ 140556 w 182347"/>
                <a:gd name="csY20" fmla="*/ 121082 h 162058"/>
                <a:gd name="csX21" fmla="*/ 145595 w 182347"/>
                <a:gd name="csY21" fmla="*/ 116948 h 162058"/>
                <a:gd name="csX22" fmla="*/ 151215 w 182347"/>
                <a:gd name="csY22" fmla="*/ 110290 h 162058"/>
                <a:gd name="csX23" fmla="*/ 155082 w 182347"/>
                <a:gd name="csY23" fmla="*/ 104499 h 162058"/>
                <a:gd name="csX24" fmla="*/ 157787 w 182347"/>
                <a:gd name="csY24" fmla="*/ 100146 h 162058"/>
                <a:gd name="csX25" fmla="*/ 161502 w 182347"/>
                <a:gd name="csY25" fmla="*/ 94117 h 162058"/>
                <a:gd name="csX26" fmla="*/ 166360 w 182347"/>
                <a:gd name="csY26" fmla="*/ 88650 h 162058"/>
                <a:gd name="csX27" fmla="*/ 171284 w 182347"/>
                <a:gd name="csY27" fmla="*/ 85411 h 162058"/>
                <a:gd name="csX28" fmla="*/ 175418 w 182347"/>
                <a:gd name="csY28" fmla="*/ 81372 h 162058"/>
                <a:gd name="csX29" fmla="*/ 177408 w 182347"/>
                <a:gd name="csY29" fmla="*/ 76705 h 162058"/>
                <a:gd name="csX30" fmla="*/ 179285 w 182347"/>
                <a:gd name="csY30" fmla="*/ 68819 h 162058"/>
                <a:gd name="csX31" fmla="*/ 181876 w 182347"/>
                <a:gd name="csY31" fmla="*/ 62370 h 162058"/>
                <a:gd name="csX32" fmla="*/ 176304 w 182347"/>
                <a:gd name="csY32" fmla="*/ 60027 h 162058"/>
                <a:gd name="csX33" fmla="*/ 171932 w 182347"/>
                <a:gd name="csY33" fmla="*/ 64094 h 162058"/>
                <a:gd name="csX34" fmla="*/ 166903 w 182347"/>
                <a:gd name="csY34" fmla="*/ 65809 h 162058"/>
                <a:gd name="csX35" fmla="*/ 160902 w 182347"/>
                <a:gd name="csY35" fmla="*/ 61922 h 162058"/>
                <a:gd name="csX36" fmla="*/ 159911 w 182347"/>
                <a:gd name="csY36" fmla="*/ 54245 h 162058"/>
                <a:gd name="csX37" fmla="*/ 163435 w 182347"/>
                <a:gd name="csY37" fmla="*/ 48768 h 162058"/>
                <a:gd name="csX38" fmla="*/ 167074 w 182347"/>
                <a:gd name="csY38" fmla="*/ 45406 h 162058"/>
                <a:gd name="csX39" fmla="*/ 171837 w 182347"/>
                <a:gd name="csY39" fmla="*/ 48968 h 162058"/>
                <a:gd name="csX40" fmla="*/ 173722 w 182347"/>
                <a:gd name="csY40" fmla="*/ 43939 h 162058"/>
                <a:gd name="csX41" fmla="*/ 174485 w 182347"/>
                <a:gd name="csY41" fmla="*/ 37900 h 162058"/>
                <a:gd name="csX42" fmla="*/ 174418 w 182347"/>
                <a:gd name="csY42" fmla="*/ 32243 h 162058"/>
                <a:gd name="csX43" fmla="*/ 174542 w 182347"/>
                <a:gd name="csY43" fmla="*/ 27327 h 162058"/>
                <a:gd name="csX44" fmla="*/ 172389 w 182347"/>
                <a:gd name="csY44" fmla="*/ 21955 h 162058"/>
                <a:gd name="csX45" fmla="*/ 170351 w 182347"/>
                <a:gd name="csY45" fmla="*/ 16812 h 162058"/>
                <a:gd name="csX46" fmla="*/ 168436 w 182347"/>
                <a:gd name="csY46" fmla="*/ 4258 h 162058"/>
                <a:gd name="csX47" fmla="*/ 163826 w 182347"/>
                <a:gd name="csY47" fmla="*/ 1677 h 162058"/>
                <a:gd name="csX48" fmla="*/ 158806 w 182347"/>
                <a:gd name="csY48" fmla="*/ 2039 h 162058"/>
                <a:gd name="csX49" fmla="*/ 153949 w 182347"/>
                <a:gd name="csY49" fmla="*/ 1105 h 162058"/>
                <a:gd name="csX50" fmla="*/ 149281 w 182347"/>
                <a:gd name="csY50" fmla="*/ -152 h 162058"/>
                <a:gd name="csX51" fmla="*/ 144481 w 182347"/>
                <a:gd name="csY51" fmla="*/ 419 h 162058"/>
                <a:gd name="csX52" fmla="*/ 140823 w 182347"/>
                <a:gd name="csY52" fmla="*/ 3620 h 162058"/>
                <a:gd name="csX53" fmla="*/ 136299 w 182347"/>
                <a:gd name="csY53" fmla="*/ 5182 h 162058"/>
                <a:gd name="csX54" fmla="*/ 132270 w 182347"/>
                <a:gd name="csY54" fmla="*/ 8020 h 162058"/>
                <a:gd name="csX55" fmla="*/ 128746 w 182347"/>
                <a:gd name="csY55" fmla="*/ 12173 h 162058"/>
                <a:gd name="csX56" fmla="*/ 125316 w 182347"/>
                <a:gd name="csY56" fmla="*/ 15602 h 162058"/>
                <a:gd name="csX57" fmla="*/ 120887 w 182347"/>
                <a:gd name="csY57" fmla="*/ 17431 h 162058"/>
                <a:gd name="csX58" fmla="*/ 118478 w 182347"/>
                <a:gd name="csY58" fmla="*/ 21603 h 162058"/>
                <a:gd name="csX59" fmla="*/ 117487 w 182347"/>
                <a:gd name="csY59" fmla="*/ 26556 h 162058"/>
                <a:gd name="csX60" fmla="*/ 113324 w 182347"/>
                <a:gd name="csY60" fmla="*/ 29871 h 162058"/>
                <a:gd name="csX61" fmla="*/ 107714 w 182347"/>
                <a:gd name="csY61" fmla="*/ 32652 h 162058"/>
                <a:gd name="csX62" fmla="*/ 104199 w 182347"/>
                <a:gd name="csY62" fmla="*/ 39491 h 162058"/>
                <a:gd name="csX63" fmla="*/ 102209 w 182347"/>
                <a:gd name="csY63" fmla="*/ 44368 h 162058"/>
                <a:gd name="csX64" fmla="*/ 97532 w 182347"/>
                <a:gd name="csY64" fmla="*/ 45997 h 162058"/>
                <a:gd name="csX65" fmla="*/ 92712 w 182347"/>
                <a:gd name="csY65" fmla="*/ 46559 h 162058"/>
                <a:gd name="csX66" fmla="*/ 87731 w 182347"/>
                <a:gd name="csY66" fmla="*/ 45482 h 162058"/>
                <a:gd name="csX67" fmla="*/ 82920 w 182347"/>
                <a:gd name="csY67" fmla="*/ 43492 h 162058"/>
                <a:gd name="csX68" fmla="*/ 79092 w 182347"/>
                <a:gd name="csY68" fmla="*/ 40167 h 162058"/>
                <a:gd name="csX69" fmla="*/ 74319 w 182347"/>
                <a:gd name="csY69" fmla="*/ 40253 h 162058"/>
                <a:gd name="csX70" fmla="*/ 71472 w 182347"/>
                <a:gd name="csY70" fmla="*/ 44577 h 162058"/>
                <a:gd name="csX71" fmla="*/ 70138 w 182347"/>
                <a:gd name="csY71" fmla="*/ 49283 h 162058"/>
                <a:gd name="csX72" fmla="*/ 66471 w 182347"/>
                <a:gd name="csY72" fmla="*/ 52416 h 162058"/>
                <a:gd name="csX73" fmla="*/ 63261 w 182347"/>
                <a:gd name="csY73" fmla="*/ 55941 h 162058"/>
                <a:gd name="csX74" fmla="*/ 59318 w 182347"/>
                <a:gd name="csY74" fmla="*/ 58893 h 162058"/>
                <a:gd name="csX75" fmla="*/ 54393 w 182347"/>
                <a:gd name="csY75" fmla="*/ 59560 h 162058"/>
                <a:gd name="csX76" fmla="*/ 49516 w 182347"/>
                <a:gd name="csY76" fmla="*/ 59179 h 162058"/>
                <a:gd name="csX77" fmla="*/ 46306 w 182347"/>
                <a:gd name="csY77" fmla="*/ 55645 h 162058"/>
                <a:gd name="csX78" fmla="*/ 48850 w 182347"/>
                <a:gd name="csY78" fmla="*/ 51445 h 162058"/>
                <a:gd name="csX79" fmla="*/ 48754 w 182347"/>
                <a:gd name="csY79" fmla="*/ 46663 h 162058"/>
                <a:gd name="csX80" fmla="*/ 47649 w 182347"/>
                <a:gd name="csY80" fmla="*/ 41910 h 162058"/>
                <a:gd name="csX81" fmla="*/ 45116 w 182347"/>
                <a:gd name="csY81" fmla="*/ 37567 h 162058"/>
                <a:gd name="csX82" fmla="*/ 41535 w 182347"/>
                <a:gd name="csY82" fmla="*/ 34033 h 162058"/>
                <a:gd name="csX83" fmla="*/ 38448 w 182347"/>
                <a:gd name="csY83" fmla="*/ 80010 h 162058"/>
                <a:gd name="csX84" fmla="*/ 33562 w 182347"/>
                <a:gd name="csY84" fmla="*/ 81344 h 162058"/>
                <a:gd name="csX85" fmla="*/ 29857 w 182347"/>
                <a:gd name="csY85" fmla="*/ 84982 h 162058"/>
                <a:gd name="csX86" fmla="*/ 22961 w 182347"/>
                <a:gd name="csY86" fmla="*/ 85402 h 162058"/>
                <a:gd name="csX87" fmla="*/ 18160 w 182347"/>
                <a:gd name="csY87" fmla="*/ 86249 h 162058"/>
                <a:gd name="csX88" fmla="*/ 13283 w 182347"/>
                <a:gd name="csY88" fmla="*/ 84211 h 162058"/>
                <a:gd name="csX89" fmla="*/ 9006 w 182347"/>
                <a:gd name="csY89" fmla="*/ 80877 h 162058"/>
                <a:gd name="csX90" fmla="*/ 7616 w 182347"/>
                <a:gd name="csY90" fmla="*/ 76143 h 162058"/>
                <a:gd name="csX91" fmla="*/ 3072 w 182347"/>
                <a:gd name="csY91" fmla="*/ 78020 h 162058"/>
                <a:gd name="csX92" fmla="*/ -471 w 182347"/>
                <a:gd name="csY92" fmla="*/ 81792 h 162058"/>
                <a:gd name="csX93" fmla="*/ 1777 w 182347"/>
                <a:gd name="csY93" fmla="*/ 86449 h 162058"/>
                <a:gd name="csX94" fmla="*/ 3692 w 182347"/>
                <a:gd name="csY94" fmla="*/ 91259 h 162058"/>
                <a:gd name="csX95" fmla="*/ 5416 w 182347"/>
                <a:gd name="csY95" fmla="*/ 97203 h 162058"/>
                <a:gd name="csX96" fmla="*/ 7206 w 182347"/>
                <a:gd name="csY96" fmla="*/ 103470 h 162058"/>
                <a:gd name="csX97" fmla="*/ 8949 w 182347"/>
                <a:gd name="csY97" fmla="*/ 108223 h 162058"/>
                <a:gd name="csX98" fmla="*/ 11197 w 182347"/>
                <a:gd name="csY98" fmla="*/ 112748 h 162058"/>
                <a:gd name="csX99" fmla="*/ 13560 w 182347"/>
                <a:gd name="csY99" fmla="*/ 117434 h 162058"/>
                <a:gd name="csX100" fmla="*/ 16712 w 182347"/>
                <a:gd name="csY100" fmla="*/ 122635 h 162058"/>
                <a:gd name="csX101" fmla="*/ 17655 w 182347"/>
                <a:gd name="csY101" fmla="*/ 129540 h 162058"/>
                <a:gd name="csX102" fmla="*/ 16065 w 182347"/>
                <a:gd name="csY102" fmla="*/ 134569 h 162058"/>
                <a:gd name="csX103" fmla="*/ 11474 w 182347"/>
                <a:gd name="csY103" fmla="*/ 135951 h 162058"/>
                <a:gd name="csX104" fmla="*/ 14712 w 182347"/>
                <a:gd name="csY104" fmla="*/ 143037 h 162058"/>
                <a:gd name="csX105" fmla="*/ 17551 w 182347"/>
                <a:gd name="csY105" fmla="*/ 148028 h 162058"/>
                <a:gd name="csX106" fmla="*/ 15941 w 182347"/>
                <a:gd name="csY106" fmla="*/ 153086 h 162058"/>
                <a:gd name="csX107" fmla="*/ 21560 w 182347"/>
                <a:gd name="csY107" fmla="*/ 152638 h 162058"/>
                <a:gd name="csX108" fmla="*/ 24590 w 182347"/>
                <a:gd name="csY108" fmla="*/ 156486 h 162058"/>
                <a:gd name="csX109" fmla="*/ 28866 w 182347"/>
                <a:gd name="csY109" fmla="*/ 160134 h 162058"/>
                <a:gd name="csX110" fmla="*/ 33724 w 182347"/>
                <a:gd name="csY110" fmla="*/ 161906 h 162058"/>
                <a:gd name="csX111" fmla="*/ 125926 w 182347"/>
                <a:gd name="csY111" fmla="*/ 108766 h 162058"/>
                <a:gd name="csX112" fmla="*/ 121487 w 182347"/>
                <a:gd name="csY112" fmla="*/ 107014 h 162058"/>
                <a:gd name="csX113" fmla="*/ 118239 w 182347"/>
                <a:gd name="csY113" fmla="*/ 103432 h 162058"/>
                <a:gd name="csX114" fmla="*/ 115772 w 182347"/>
                <a:gd name="csY114" fmla="*/ 96651 h 162058"/>
                <a:gd name="csX115" fmla="*/ 119049 w 182347"/>
                <a:gd name="csY115" fmla="*/ 93021 h 162058"/>
                <a:gd name="csX116" fmla="*/ 121811 w 182347"/>
                <a:gd name="csY116" fmla="*/ 89078 h 162058"/>
                <a:gd name="csX117" fmla="*/ 125259 w 182347"/>
                <a:gd name="csY117" fmla="*/ 85782 h 162058"/>
                <a:gd name="csX118" fmla="*/ 129412 w 182347"/>
                <a:gd name="csY118" fmla="*/ 83420 h 162058"/>
                <a:gd name="csX119" fmla="*/ 134365 w 182347"/>
                <a:gd name="csY119" fmla="*/ 82182 h 162058"/>
                <a:gd name="csX120" fmla="*/ 137356 w 182347"/>
                <a:gd name="csY120" fmla="*/ 86125 h 162058"/>
                <a:gd name="csX121" fmla="*/ 141166 w 182347"/>
                <a:gd name="csY121" fmla="*/ 89040 h 162058"/>
                <a:gd name="csX122" fmla="*/ 140290 w 182347"/>
                <a:gd name="csY122" fmla="*/ 94164 h 162058"/>
                <a:gd name="csX123" fmla="*/ 138480 w 182347"/>
                <a:gd name="csY123" fmla="*/ 99013 h 162058"/>
                <a:gd name="csX124" fmla="*/ 134013 w 182347"/>
                <a:gd name="csY124" fmla="*/ 101537 h 162058"/>
                <a:gd name="csX125" fmla="*/ 129098 w 182347"/>
                <a:gd name="csY125" fmla="*/ 102870 h 162058"/>
                <a:gd name="csX126" fmla="*/ 126631 w 182347"/>
                <a:gd name="csY126" fmla="*/ 107271 h 16205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182347" h="162058">
                  <a:moveTo>
                    <a:pt x="33724" y="161906"/>
                  </a:moveTo>
                  <a:lnTo>
                    <a:pt x="37572" y="158811"/>
                  </a:lnTo>
                  <a:lnTo>
                    <a:pt x="42030" y="156972"/>
                  </a:lnTo>
                  <a:lnTo>
                    <a:pt x="46783" y="156286"/>
                  </a:lnTo>
                  <a:lnTo>
                    <a:pt x="52231" y="156286"/>
                  </a:lnTo>
                  <a:lnTo>
                    <a:pt x="57765" y="153381"/>
                  </a:lnTo>
                  <a:lnTo>
                    <a:pt x="64013" y="151562"/>
                  </a:lnTo>
                  <a:lnTo>
                    <a:pt x="71119" y="152791"/>
                  </a:lnTo>
                  <a:lnTo>
                    <a:pt x="76891" y="151543"/>
                  </a:lnTo>
                  <a:lnTo>
                    <a:pt x="81968" y="152715"/>
                  </a:lnTo>
                  <a:lnTo>
                    <a:pt x="87083" y="153772"/>
                  </a:lnTo>
                  <a:lnTo>
                    <a:pt x="91198" y="150819"/>
                  </a:lnTo>
                  <a:lnTo>
                    <a:pt x="96056" y="151753"/>
                  </a:lnTo>
                  <a:lnTo>
                    <a:pt x="102142" y="147885"/>
                  </a:lnTo>
                  <a:lnTo>
                    <a:pt x="109362" y="146485"/>
                  </a:lnTo>
                  <a:lnTo>
                    <a:pt x="117944" y="141161"/>
                  </a:lnTo>
                  <a:lnTo>
                    <a:pt x="123145" y="137294"/>
                  </a:lnTo>
                  <a:lnTo>
                    <a:pt x="127774" y="133579"/>
                  </a:lnTo>
                  <a:lnTo>
                    <a:pt x="131603" y="129988"/>
                  </a:lnTo>
                  <a:lnTo>
                    <a:pt x="136585" y="124949"/>
                  </a:lnTo>
                  <a:lnTo>
                    <a:pt x="140556" y="121082"/>
                  </a:lnTo>
                  <a:lnTo>
                    <a:pt x="145595" y="116948"/>
                  </a:lnTo>
                  <a:lnTo>
                    <a:pt x="151215" y="110290"/>
                  </a:lnTo>
                  <a:lnTo>
                    <a:pt x="155082" y="104499"/>
                  </a:lnTo>
                  <a:lnTo>
                    <a:pt x="157787" y="100146"/>
                  </a:lnTo>
                  <a:lnTo>
                    <a:pt x="161502" y="94117"/>
                  </a:lnTo>
                  <a:lnTo>
                    <a:pt x="166360" y="88650"/>
                  </a:lnTo>
                  <a:lnTo>
                    <a:pt x="171284" y="85411"/>
                  </a:lnTo>
                  <a:lnTo>
                    <a:pt x="175418" y="81372"/>
                  </a:lnTo>
                  <a:lnTo>
                    <a:pt x="177408" y="76705"/>
                  </a:lnTo>
                  <a:lnTo>
                    <a:pt x="179285" y="68819"/>
                  </a:lnTo>
                  <a:lnTo>
                    <a:pt x="181876" y="62370"/>
                  </a:lnTo>
                  <a:lnTo>
                    <a:pt x="176304" y="60027"/>
                  </a:lnTo>
                  <a:lnTo>
                    <a:pt x="171932" y="64094"/>
                  </a:lnTo>
                  <a:lnTo>
                    <a:pt x="166903" y="65809"/>
                  </a:lnTo>
                  <a:lnTo>
                    <a:pt x="160902" y="61922"/>
                  </a:lnTo>
                  <a:lnTo>
                    <a:pt x="159911" y="54245"/>
                  </a:lnTo>
                  <a:lnTo>
                    <a:pt x="163435" y="48768"/>
                  </a:lnTo>
                  <a:lnTo>
                    <a:pt x="167074" y="45406"/>
                  </a:lnTo>
                  <a:lnTo>
                    <a:pt x="171837" y="48968"/>
                  </a:lnTo>
                  <a:lnTo>
                    <a:pt x="173722" y="43939"/>
                  </a:lnTo>
                  <a:lnTo>
                    <a:pt x="174485" y="37900"/>
                  </a:lnTo>
                  <a:lnTo>
                    <a:pt x="174418" y="32243"/>
                  </a:lnTo>
                  <a:lnTo>
                    <a:pt x="174542" y="27327"/>
                  </a:lnTo>
                  <a:lnTo>
                    <a:pt x="172389" y="21955"/>
                  </a:lnTo>
                  <a:lnTo>
                    <a:pt x="170351" y="16812"/>
                  </a:lnTo>
                  <a:lnTo>
                    <a:pt x="168436" y="4258"/>
                  </a:lnTo>
                  <a:lnTo>
                    <a:pt x="163826" y="1677"/>
                  </a:lnTo>
                  <a:lnTo>
                    <a:pt x="158806" y="2039"/>
                  </a:lnTo>
                  <a:lnTo>
                    <a:pt x="153949" y="1105"/>
                  </a:lnTo>
                  <a:lnTo>
                    <a:pt x="149281" y="-152"/>
                  </a:lnTo>
                  <a:lnTo>
                    <a:pt x="144481" y="419"/>
                  </a:lnTo>
                  <a:lnTo>
                    <a:pt x="140823" y="3620"/>
                  </a:lnTo>
                  <a:lnTo>
                    <a:pt x="136299" y="5182"/>
                  </a:lnTo>
                  <a:lnTo>
                    <a:pt x="132270" y="8020"/>
                  </a:lnTo>
                  <a:lnTo>
                    <a:pt x="128746" y="12173"/>
                  </a:lnTo>
                  <a:lnTo>
                    <a:pt x="125316" y="15602"/>
                  </a:lnTo>
                  <a:lnTo>
                    <a:pt x="120887" y="17431"/>
                  </a:lnTo>
                  <a:lnTo>
                    <a:pt x="118478" y="21603"/>
                  </a:lnTo>
                  <a:lnTo>
                    <a:pt x="117487" y="26556"/>
                  </a:lnTo>
                  <a:lnTo>
                    <a:pt x="113324" y="29871"/>
                  </a:lnTo>
                  <a:lnTo>
                    <a:pt x="107714" y="32652"/>
                  </a:lnTo>
                  <a:lnTo>
                    <a:pt x="104199" y="39491"/>
                  </a:lnTo>
                  <a:lnTo>
                    <a:pt x="102209" y="44368"/>
                  </a:lnTo>
                  <a:lnTo>
                    <a:pt x="97532" y="45997"/>
                  </a:lnTo>
                  <a:lnTo>
                    <a:pt x="92712" y="46559"/>
                  </a:lnTo>
                  <a:lnTo>
                    <a:pt x="87731" y="45482"/>
                  </a:lnTo>
                  <a:lnTo>
                    <a:pt x="82920" y="43492"/>
                  </a:lnTo>
                  <a:lnTo>
                    <a:pt x="79092" y="40167"/>
                  </a:lnTo>
                  <a:lnTo>
                    <a:pt x="74319" y="40253"/>
                  </a:lnTo>
                  <a:lnTo>
                    <a:pt x="71472" y="44577"/>
                  </a:lnTo>
                  <a:lnTo>
                    <a:pt x="70138" y="49283"/>
                  </a:lnTo>
                  <a:lnTo>
                    <a:pt x="66471" y="52416"/>
                  </a:lnTo>
                  <a:lnTo>
                    <a:pt x="63261" y="55941"/>
                  </a:lnTo>
                  <a:lnTo>
                    <a:pt x="59318" y="58893"/>
                  </a:lnTo>
                  <a:lnTo>
                    <a:pt x="54393" y="59560"/>
                  </a:lnTo>
                  <a:lnTo>
                    <a:pt x="49516" y="59179"/>
                  </a:lnTo>
                  <a:lnTo>
                    <a:pt x="46306" y="55645"/>
                  </a:lnTo>
                  <a:lnTo>
                    <a:pt x="48850" y="51445"/>
                  </a:lnTo>
                  <a:lnTo>
                    <a:pt x="48754" y="46663"/>
                  </a:lnTo>
                  <a:lnTo>
                    <a:pt x="47649" y="41910"/>
                  </a:lnTo>
                  <a:lnTo>
                    <a:pt x="45116" y="37567"/>
                  </a:lnTo>
                  <a:lnTo>
                    <a:pt x="41535" y="34033"/>
                  </a:lnTo>
                  <a:lnTo>
                    <a:pt x="38448" y="80010"/>
                  </a:lnTo>
                  <a:lnTo>
                    <a:pt x="33562" y="81344"/>
                  </a:lnTo>
                  <a:lnTo>
                    <a:pt x="29857" y="84982"/>
                  </a:lnTo>
                  <a:lnTo>
                    <a:pt x="22961" y="85402"/>
                  </a:lnTo>
                  <a:lnTo>
                    <a:pt x="18160" y="86249"/>
                  </a:lnTo>
                  <a:lnTo>
                    <a:pt x="13283" y="84211"/>
                  </a:lnTo>
                  <a:lnTo>
                    <a:pt x="9006" y="80877"/>
                  </a:lnTo>
                  <a:lnTo>
                    <a:pt x="7616" y="76143"/>
                  </a:lnTo>
                  <a:lnTo>
                    <a:pt x="3072" y="78020"/>
                  </a:lnTo>
                  <a:lnTo>
                    <a:pt x="-471" y="81792"/>
                  </a:lnTo>
                  <a:lnTo>
                    <a:pt x="1777" y="86449"/>
                  </a:lnTo>
                  <a:lnTo>
                    <a:pt x="3692" y="91259"/>
                  </a:lnTo>
                  <a:lnTo>
                    <a:pt x="5416" y="97203"/>
                  </a:lnTo>
                  <a:lnTo>
                    <a:pt x="7206" y="103470"/>
                  </a:lnTo>
                  <a:lnTo>
                    <a:pt x="8949" y="108223"/>
                  </a:lnTo>
                  <a:lnTo>
                    <a:pt x="11197" y="112748"/>
                  </a:lnTo>
                  <a:lnTo>
                    <a:pt x="13560" y="117434"/>
                  </a:lnTo>
                  <a:lnTo>
                    <a:pt x="16712" y="122635"/>
                  </a:lnTo>
                  <a:lnTo>
                    <a:pt x="17655" y="129540"/>
                  </a:lnTo>
                  <a:lnTo>
                    <a:pt x="16065" y="134569"/>
                  </a:lnTo>
                  <a:lnTo>
                    <a:pt x="11474" y="135951"/>
                  </a:lnTo>
                  <a:lnTo>
                    <a:pt x="14712" y="143037"/>
                  </a:lnTo>
                  <a:lnTo>
                    <a:pt x="17551" y="148028"/>
                  </a:lnTo>
                  <a:lnTo>
                    <a:pt x="15941" y="153086"/>
                  </a:lnTo>
                  <a:lnTo>
                    <a:pt x="21560" y="152638"/>
                  </a:lnTo>
                  <a:lnTo>
                    <a:pt x="24590" y="156486"/>
                  </a:lnTo>
                  <a:lnTo>
                    <a:pt x="28866" y="160134"/>
                  </a:lnTo>
                  <a:lnTo>
                    <a:pt x="33724" y="161906"/>
                  </a:lnTo>
                  <a:close/>
                  <a:moveTo>
                    <a:pt x="125926" y="108766"/>
                  </a:moveTo>
                  <a:lnTo>
                    <a:pt x="121487" y="107014"/>
                  </a:lnTo>
                  <a:lnTo>
                    <a:pt x="118239" y="103432"/>
                  </a:lnTo>
                  <a:lnTo>
                    <a:pt x="115772" y="96651"/>
                  </a:lnTo>
                  <a:lnTo>
                    <a:pt x="119049" y="93021"/>
                  </a:lnTo>
                  <a:lnTo>
                    <a:pt x="121811" y="89078"/>
                  </a:lnTo>
                  <a:lnTo>
                    <a:pt x="125259" y="85782"/>
                  </a:lnTo>
                  <a:lnTo>
                    <a:pt x="129412" y="83420"/>
                  </a:lnTo>
                  <a:lnTo>
                    <a:pt x="134365" y="82182"/>
                  </a:lnTo>
                  <a:lnTo>
                    <a:pt x="137356" y="86125"/>
                  </a:lnTo>
                  <a:lnTo>
                    <a:pt x="141166" y="89040"/>
                  </a:lnTo>
                  <a:lnTo>
                    <a:pt x="140290" y="94164"/>
                  </a:lnTo>
                  <a:lnTo>
                    <a:pt x="138480" y="99013"/>
                  </a:lnTo>
                  <a:lnTo>
                    <a:pt x="134013" y="101537"/>
                  </a:lnTo>
                  <a:lnTo>
                    <a:pt x="129098" y="102870"/>
                  </a:lnTo>
                  <a:lnTo>
                    <a:pt x="126631" y="107271"/>
                  </a:lnTo>
                  <a:close/>
                </a:path>
              </a:pathLst>
            </a:custGeom>
            <a:solidFill>
              <a:srgbClr val="E0E0E0"/>
            </a:solidFill>
            <a:ln w="3175" cap="flat">
              <a:solidFill>
                <a:srgbClr val="FFFFFF"/>
              </a:solidFill>
              <a:prstDash val="solid"/>
              <a:miter/>
            </a:ln>
          </p:spPr>
          <p:txBody>
            <a:bodyPr/>
            <a:lstStyle/>
            <a:p>
              <a:endParaRPr lang="en-US"/>
            </a:p>
          </p:txBody>
        </p:sp>
        <p:sp>
          <p:nvSpPr>
            <p:cNvPr id="121" name="Freeform: Shape 120">
              <a:extLst>
                <a:ext uri="{FF2B5EF4-FFF2-40B4-BE49-F238E27FC236}">
                  <a16:creationId xmlns:a16="http://schemas.microsoft.com/office/drawing/2014/main" id="{A360583E-5F36-6F1D-F82D-BAD3ECC627BD}"/>
                </a:ext>
              </a:extLst>
            </p:cNvPr>
            <p:cNvSpPr/>
            <p:nvPr/>
          </p:nvSpPr>
          <p:spPr>
            <a:xfrm>
              <a:off x="6655599" y="2333235"/>
              <a:ext cx="36947" cy="23840"/>
            </a:xfrm>
            <a:custGeom>
              <a:avLst/>
              <a:gdLst>
                <a:gd name="csX0" fmla="*/ 28562 w 36947"/>
                <a:gd name="csY0" fmla="*/ 23689 h 23840"/>
                <a:gd name="csX1" fmla="*/ 32543 w 36947"/>
                <a:gd name="csY1" fmla="*/ 20994 h 23840"/>
                <a:gd name="csX2" fmla="*/ 32467 w 36947"/>
                <a:gd name="csY2" fmla="*/ 16145 h 23840"/>
                <a:gd name="csX3" fmla="*/ 36477 w 36947"/>
                <a:gd name="csY3" fmla="*/ 13526 h 23840"/>
                <a:gd name="csX4" fmla="*/ 34676 w 36947"/>
                <a:gd name="csY4" fmla="*/ 8963 h 23840"/>
                <a:gd name="csX5" fmla="*/ 29752 w 36947"/>
                <a:gd name="csY5" fmla="*/ 7125 h 23840"/>
                <a:gd name="csX6" fmla="*/ 28675 w 36947"/>
                <a:gd name="csY6" fmla="*/ 2363 h 23840"/>
                <a:gd name="csX7" fmla="*/ 23856 w 36947"/>
                <a:gd name="csY7" fmla="*/ 353 h 23840"/>
                <a:gd name="csX8" fmla="*/ 18932 w 36947"/>
                <a:gd name="csY8" fmla="*/ -152 h 23840"/>
                <a:gd name="csX9" fmla="*/ 14579 w 36947"/>
                <a:gd name="csY9" fmla="*/ 1772 h 23840"/>
                <a:gd name="csX10" fmla="*/ 9768 w 36947"/>
                <a:gd name="csY10" fmla="*/ 1639 h 23840"/>
                <a:gd name="csX11" fmla="*/ 4997 w 36947"/>
                <a:gd name="csY11" fmla="*/ 1172 h 23840"/>
                <a:gd name="csX12" fmla="*/ -471 w 36947"/>
                <a:gd name="csY12" fmla="*/ 3839 h 23840"/>
                <a:gd name="csX13" fmla="*/ 1558 w 36947"/>
                <a:gd name="csY13" fmla="*/ 8497 h 23840"/>
                <a:gd name="csX14" fmla="*/ 6311 w 36947"/>
                <a:gd name="csY14" fmla="*/ 9925 h 23840"/>
                <a:gd name="csX15" fmla="*/ 10321 w 36947"/>
                <a:gd name="csY15" fmla="*/ 12507 h 23840"/>
                <a:gd name="csX16" fmla="*/ 14912 w 36947"/>
                <a:gd name="csY16" fmla="*/ 14021 h 23840"/>
                <a:gd name="csX17" fmla="*/ 17570 w 36947"/>
                <a:gd name="csY17" fmla="*/ 18003 h 23840"/>
                <a:gd name="csX18" fmla="*/ 21665 w 36947"/>
                <a:gd name="csY18" fmla="*/ 15488 h 23840"/>
                <a:gd name="csX19" fmla="*/ 23599 w 36947"/>
                <a:gd name="csY19" fmla="*/ 19851 h 23840"/>
                <a:gd name="csX20" fmla="*/ 28085 w 36947"/>
                <a:gd name="csY20" fmla="*/ 22432 h 238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6947" h="23840">
                  <a:moveTo>
                    <a:pt x="28562" y="23689"/>
                  </a:moveTo>
                  <a:lnTo>
                    <a:pt x="32543" y="20994"/>
                  </a:lnTo>
                  <a:lnTo>
                    <a:pt x="32467" y="16145"/>
                  </a:lnTo>
                  <a:lnTo>
                    <a:pt x="36477" y="13526"/>
                  </a:lnTo>
                  <a:lnTo>
                    <a:pt x="34676" y="8963"/>
                  </a:lnTo>
                  <a:lnTo>
                    <a:pt x="29752" y="7125"/>
                  </a:lnTo>
                  <a:lnTo>
                    <a:pt x="28675" y="2363"/>
                  </a:lnTo>
                  <a:lnTo>
                    <a:pt x="23856" y="353"/>
                  </a:lnTo>
                  <a:lnTo>
                    <a:pt x="18932" y="-152"/>
                  </a:lnTo>
                  <a:lnTo>
                    <a:pt x="14579" y="1772"/>
                  </a:lnTo>
                  <a:lnTo>
                    <a:pt x="9768" y="1639"/>
                  </a:lnTo>
                  <a:lnTo>
                    <a:pt x="4997" y="1172"/>
                  </a:lnTo>
                  <a:lnTo>
                    <a:pt x="-471" y="3839"/>
                  </a:lnTo>
                  <a:lnTo>
                    <a:pt x="1558" y="8497"/>
                  </a:lnTo>
                  <a:lnTo>
                    <a:pt x="6311" y="9925"/>
                  </a:lnTo>
                  <a:lnTo>
                    <a:pt x="10321" y="12507"/>
                  </a:lnTo>
                  <a:lnTo>
                    <a:pt x="14912" y="14021"/>
                  </a:lnTo>
                  <a:lnTo>
                    <a:pt x="17570" y="18003"/>
                  </a:lnTo>
                  <a:lnTo>
                    <a:pt x="21665" y="15488"/>
                  </a:lnTo>
                  <a:lnTo>
                    <a:pt x="23599" y="19851"/>
                  </a:lnTo>
                  <a:lnTo>
                    <a:pt x="28085" y="22432"/>
                  </a:lnTo>
                  <a:close/>
                </a:path>
              </a:pathLst>
            </a:custGeom>
            <a:solidFill>
              <a:srgbClr val="E0E0E0"/>
            </a:solidFill>
            <a:ln w="3175" cap="flat">
              <a:solidFill>
                <a:srgbClr val="FFFFFF"/>
              </a:solidFill>
              <a:prstDash val="solid"/>
              <a:miter/>
            </a:ln>
          </p:spPr>
          <p:txBody>
            <a:bodyPr/>
            <a:lstStyle/>
            <a:p>
              <a:endParaRPr lang="en-US"/>
            </a:p>
          </p:txBody>
        </p:sp>
        <p:sp>
          <p:nvSpPr>
            <p:cNvPr id="122" name="Freeform: Shape 121">
              <a:extLst>
                <a:ext uri="{FF2B5EF4-FFF2-40B4-BE49-F238E27FC236}">
                  <a16:creationId xmlns:a16="http://schemas.microsoft.com/office/drawing/2014/main" id="{2889D2FA-3238-EDD6-38B8-FD7ED0DDA016}"/>
                </a:ext>
              </a:extLst>
            </p:cNvPr>
            <p:cNvSpPr/>
            <p:nvPr/>
          </p:nvSpPr>
          <p:spPr>
            <a:xfrm>
              <a:off x="6431172" y="2774204"/>
              <a:ext cx="69465" cy="55664"/>
            </a:xfrm>
            <a:custGeom>
              <a:avLst/>
              <a:gdLst>
                <a:gd name="csX0" fmla="*/ 57831 w 69465"/>
                <a:gd name="csY0" fmla="*/ 55512 h 55664"/>
                <a:gd name="csX1" fmla="*/ 63041 w 69465"/>
                <a:gd name="csY1" fmla="*/ 53798 h 55664"/>
                <a:gd name="csX2" fmla="*/ 67861 w 69465"/>
                <a:gd name="csY2" fmla="*/ 53750 h 55664"/>
                <a:gd name="csX3" fmla="*/ 68995 w 69465"/>
                <a:gd name="csY3" fmla="*/ 48921 h 55664"/>
                <a:gd name="csX4" fmla="*/ 67680 w 69465"/>
                <a:gd name="csY4" fmla="*/ 44273 h 55664"/>
                <a:gd name="csX5" fmla="*/ 63327 w 69465"/>
                <a:gd name="csY5" fmla="*/ 41720 h 55664"/>
                <a:gd name="csX6" fmla="*/ 61994 w 69465"/>
                <a:gd name="csY6" fmla="*/ 37138 h 55664"/>
                <a:gd name="csX7" fmla="*/ 62289 w 69465"/>
                <a:gd name="csY7" fmla="*/ 32376 h 55664"/>
                <a:gd name="csX8" fmla="*/ 59860 w 69465"/>
                <a:gd name="csY8" fmla="*/ 28128 h 55664"/>
                <a:gd name="csX9" fmla="*/ 58546 w 69465"/>
                <a:gd name="csY9" fmla="*/ 23413 h 55664"/>
                <a:gd name="csX10" fmla="*/ 54869 w 69465"/>
                <a:gd name="csY10" fmla="*/ 19851 h 55664"/>
                <a:gd name="csX11" fmla="*/ 51621 w 69465"/>
                <a:gd name="csY11" fmla="*/ 15898 h 55664"/>
                <a:gd name="csX12" fmla="*/ 47802 w 69465"/>
                <a:gd name="csY12" fmla="*/ 11364 h 55664"/>
                <a:gd name="csX13" fmla="*/ 45373 w 69465"/>
                <a:gd name="csY13" fmla="*/ 7106 h 55664"/>
                <a:gd name="csX14" fmla="*/ 40810 w 69465"/>
                <a:gd name="csY14" fmla="*/ 5477 h 55664"/>
                <a:gd name="csX15" fmla="*/ 37734 w 69465"/>
                <a:gd name="csY15" fmla="*/ 1658 h 55664"/>
                <a:gd name="csX16" fmla="*/ 32809 w 69465"/>
                <a:gd name="csY16" fmla="*/ 534 h 55664"/>
                <a:gd name="csX17" fmla="*/ 27856 w 69465"/>
                <a:gd name="csY17" fmla="*/ -152 h 55664"/>
                <a:gd name="csX18" fmla="*/ 22932 w 69465"/>
                <a:gd name="csY18" fmla="*/ 1172 h 55664"/>
                <a:gd name="csX19" fmla="*/ 17750 w 69465"/>
                <a:gd name="csY19" fmla="*/ 2248 h 55664"/>
                <a:gd name="csX20" fmla="*/ 13140 w 69465"/>
                <a:gd name="csY20" fmla="*/ 4487 h 55664"/>
                <a:gd name="csX21" fmla="*/ 11349 w 69465"/>
                <a:gd name="csY21" fmla="*/ 9106 h 55664"/>
                <a:gd name="csX22" fmla="*/ 8920 w 69465"/>
                <a:gd name="csY22" fmla="*/ 15202 h 55664"/>
                <a:gd name="csX23" fmla="*/ 5015 w 69465"/>
                <a:gd name="csY23" fmla="*/ 21003 h 55664"/>
                <a:gd name="csX24" fmla="*/ -471 w 69465"/>
                <a:gd name="csY24" fmla="*/ 24508 h 55664"/>
                <a:gd name="csX25" fmla="*/ 3929 w 69465"/>
                <a:gd name="csY25" fmla="*/ 26632 h 55664"/>
                <a:gd name="csX26" fmla="*/ 6797 w 69465"/>
                <a:gd name="csY26" fmla="*/ 30928 h 55664"/>
                <a:gd name="csX27" fmla="*/ 8730 w 69465"/>
                <a:gd name="csY27" fmla="*/ 35491 h 55664"/>
                <a:gd name="csX28" fmla="*/ 22599 w 69465"/>
                <a:gd name="csY28" fmla="*/ 39167 h 55664"/>
                <a:gd name="csX29" fmla="*/ 26608 w 69465"/>
                <a:gd name="csY29" fmla="*/ 36443 h 55664"/>
                <a:gd name="csX30" fmla="*/ 31209 w 69465"/>
                <a:gd name="csY30" fmla="*/ 38929 h 55664"/>
                <a:gd name="csX31" fmla="*/ 36162 w 69465"/>
                <a:gd name="csY31" fmla="*/ 40701 h 55664"/>
                <a:gd name="csX32" fmla="*/ 41201 w 69465"/>
                <a:gd name="csY32" fmla="*/ 40463 h 55664"/>
                <a:gd name="csX33" fmla="*/ 37095 w 69465"/>
                <a:gd name="csY33" fmla="*/ 43825 h 55664"/>
                <a:gd name="csX34" fmla="*/ 32371 w 69465"/>
                <a:gd name="csY34" fmla="*/ 42368 h 55664"/>
                <a:gd name="csX35" fmla="*/ 27999 w 69465"/>
                <a:gd name="csY35" fmla="*/ 40472 h 55664"/>
                <a:gd name="csX36" fmla="*/ 22646 w 69465"/>
                <a:gd name="csY36" fmla="*/ 41815 h 55664"/>
                <a:gd name="csX37" fmla="*/ 8844 w 69465"/>
                <a:gd name="csY37" fmla="*/ 44625 h 55664"/>
                <a:gd name="csX38" fmla="*/ 7654 w 69465"/>
                <a:gd name="csY38" fmla="*/ 49245 h 55664"/>
                <a:gd name="csX39" fmla="*/ 7634 w 69465"/>
                <a:gd name="csY39" fmla="*/ 54350 h 55664"/>
                <a:gd name="csX40" fmla="*/ 13350 w 69465"/>
                <a:gd name="csY40" fmla="*/ 54007 h 55664"/>
                <a:gd name="csX41" fmla="*/ 20027 w 69465"/>
                <a:gd name="csY41" fmla="*/ 54103 h 55664"/>
                <a:gd name="csX42" fmla="*/ 24751 w 69465"/>
                <a:gd name="csY42" fmla="*/ 51350 h 55664"/>
                <a:gd name="csX43" fmla="*/ 33428 w 69465"/>
                <a:gd name="csY43" fmla="*/ 50883 h 55664"/>
                <a:gd name="csX44" fmla="*/ 38496 w 69465"/>
                <a:gd name="csY44" fmla="*/ 50883 h 55664"/>
                <a:gd name="csX45" fmla="*/ 45077 w 69465"/>
                <a:gd name="csY45" fmla="*/ 50921 h 55664"/>
                <a:gd name="csX46" fmla="*/ 49983 w 69465"/>
                <a:gd name="csY46" fmla="*/ 51540 h 55664"/>
                <a:gd name="csX47" fmla="*/ 54279 w 69465"/>
                <a:gd name="csY47" fmla="*/ 53912 h 5566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Lst>
              <a:rect l="l" t="t" r="r" b="b"/>
              <a:pathLst>
                <a:path w="69465" h="55664">
                  <a:moveTo>
                    <a:pt x="57831" y="55512"/>
                  </a:moveTo>
                  <a:lnTo>
                    <a:pt x="63041" y="53798"/>
                  </a:lnTo>
                  <a:lnTo>
                    <a:pt x="67861" y="53750"/>
                  </a:lnTo>
                  <a:lnTo>
                    <a:pt x="68995" y="48921"/>
                  </a:lnTo>
                  <a:lnTo>
                    <a:pt x="67680" y="44273"/>
                  </a:lnTo>
                  <a:lnTo>
                    <a:pt x="63327" y="41720"/>
                  </a:lnTo>
                  <a:lnTo>
                    <a:pt x="61994" y="37138"/>
                  </a:lnTo>
                  <a:lnTo>
                    <a:pt x="62289" y="32376"/>
                  </a:lnTo>
                  <a:lnTo>
                    <a:pt x="59860" y="28128"/>
                  </a:lnTo>
                  <a:lnTo>
                    <a:pt x="58546" y="23413"/>
                  </a:lnTo>
                  <a:lnTo>
                    <a:pt x="54869" y="19851"/>
                  </a:lnTo>
                  <a:lnTo>
                    <a:pt x="51621" y="15898"/>
                  </a:lnTo>
                  <a:lnTo>
                    <a:pt x="47802" y="11364"/>
                  </a:lnTo>
                  <a:lnTo>
                    <a:pt x="45373" y="7106"/>
                  </a:lnTo>
                  <a:lnTo>
                    <a:pt x="40810" y="5477"/>
                  </a:lnTo>
                  <a:lnTo>
                    <a:pt x="37734" y="1658"/>
                  </a:lnTo>
                  <a:lnTo>
                    <a:pt x="32809" y="534"/>
                  </a:lnTo>
                  <a:lnTo>
                    <a:pt x="27856" y="-152"/>
                  </a:lnTo>
                  <a:lnTo>
                    <a:pt x="22932" y="1172"/>
                  </a:lnTo>
                  <a:lnTo>
                    <a:pt x="17750" y="2248"/>
                  </a:lnTo>
                  <a:lnTo>
                    <a:pt x="13140" y="4487"/>
                  </a:lnTo>
                  <a:lnTo>
                    <a:pt x="11349" y="9106"/>
                  </a:lnTo>
                  <a:lnTo>
                    <a:pt x="8920" y="15202"/>
                  </a:lnTo>
                  <a:lnTo>
                    <a:pt x="5015" y="21003"/>
                  </a:lnTo>
                  <a:lnTo>
                    <a:pt x="-471" y="24508"/>
                  </a:lnTo>
                  <a:lnTo>
                    <a:pt x="3929" y="26632"/>
                  </a:lnTo>
                  <a:lnTo>
                    <a:pt x="6797" y="30928"/>
                  </a:lnTo>
                  <a:lnTo>
                    <a:pt x="8730" y="35491"/>
                  </a:lnTo>
                  <a:lnTo>
                    <a:pt x="22599" y="39167"/>
                  </a:lnTo>
                  <a:lnTo>
                    <a:pt x="26608" y="36443"/>
                  </a:lnTo>
                  <a:lnTo>
                    <a:pt x="31209" y="38929"/>
                  </a:lnTo>
                  <a:lnTo>
                    <a:pt x="36162" y="40701"/>
                  </a:lnTo>
                  <a:lnTo>
                    <a:pt x="41201" y="40463"/>
                  </a:lnTo>
                  <a:lnTo>
                    <a:pt x="37095" y="43825"/>
                  </a:lnTo>
                  <a:lnTo>
                    <a:pt x="32371" y="42368"/>
                  </a:lnTo>
                  <a:lnTo>
                    <a:pt x="27999" y="40472"/>
                  </a:lnTo>
                  <a:lnTo>
                    <a:pt x="22646" y="41815"/>
                  </a:lnTo>
                  <a:lnTo>
                    <a:pt x="8844" y="44625"/>
                  </a:lnTo>
                  <a:lnTo>
                    <a:pt x="7654" y="49245"/>
                  </a:lnTo>
                  <a:lnTo>
                    <a:pt x="7634" y="54350"/>
                  </a:lnTo>
                  <a:lnTo>
                    <a:pt x="13350" y="54007"/>
                  </a:lnTo>
                  <a:lnTo>
                    <a:pt x="20027" y="54103"/>
                  </a:lnTo>
                  <a:lnTo>
                    <a:pt x="24751" y="51350"/>
                  </a:lnTo>
                  <a:lnTo>
                    <a:pt x="33428" y="50883"/>
                  </a:lnTo>
                  <a:lnTo>
                    <a:pt x="38496" y="50883"/>
                  </a:lnTo>
                  <a:lnTo>
                    <a:pt x="45077" y="50921"/>
                  </a:lnTo>
                  <a:lnTo>
                    <a:pt x="49983" y="51540"/>
                  </a:lnTo>
                  <a:lnTo>
                    <a:pt x="54279" y="53912"/>
                  </a:lnTo>
                  <a:close/>
                </a:path>
              </a:pathLst>
            </a:custGeom>
            <a:solidFill>
              <a:srgbClr val="E0E0E0"/>
            </a:solidFill>
            <a:ln w="3175" cap="flat">
              <a:solidFill>
                <a:srgbClr val="FFFFFF"/>
              </a:solidFill>
              <a:prstDash val="solid"/>
              <a:miter/>
            </a:ln>
          </p:spPr>
          <p:txBody>
            <a:bodyPr/>
            <a:lstStyle/>
            <a:p>
              <a:endParaRPr lang="en-US"/>
            </a:p>
          </p:txBody>
        </p:sp>
        <p:sp>
          <p:nvSpPr>
            <p:cNvPr id="123" name="Freeform: Shape 122">
              <a:extLst>
                <a:ext uri="{FF2B5EF4-FFF2-40B4-BE49-F238E27FC236}">
                  <a16:creationId xmlns:a16="http://schemas.microsoft.com/office/drawing/2014/main" id="{0E01BDEA-C749-73EA-17F7-69D52E417F4B}"/>
                </a:ext>
              </a:extLst>
            </p:cNvPr>
            <p:cNvSpPr/>
            <p:nvPr/>
          </p:nvSpPr>
          <p:spPr>
            <a:xfrm>
              <a:off x="6463643" y="3086072"/>
              <a:ext cx="108651" cy="419528"/>
            </a:xfrm>
            <a:custGeom>
              <a:avLst/>
              <a:gdLst>
                <a:gd name="csX0" fmla="*/ 4635 w 108651"/>
                <a:gd name="csY0" fmla="*/ 5353 h 419528"/>
                <a:gd name="csX1" fmla="*/ 3729 w 108651"/>
                <a:gd name="csY1" fmla="*/ -152 h 419528"/>
                <a:gd name="csX2" fmla="*/ -471 w 108651"/>
                <a:gd name="csY2" fmla="*/ 3344 h 419528"/>
                <a:gd name="csX3" fmla="*/ 4635 w 108651"/>
                <a:gd name="csY3" fmla="*/ 5353 h 419528"/>
                <a:gd name="csX4" fmla="*/ 35172 w 108651"/>
                <a:gd name="csY4" fmla="*/ 381715 h 419528"/>
                <a:gd name="csX5" fmla="*/ 35743 w 108651"/>
                <a:gd name="csY5" fmla="*/ 372828 h 419528"/>
                <a:gd name="csX6" fmla="*/ 30552 w 108651"/>
                <a:gd name="csY6" fmla="*/ 375876 h 419528"/>
                <a:gd name="csX7" fmla="*/ 34571 w 108651"/>
                <a:gd name="csY7" fmla="*/ 381391 h 419528"/>
                <a:gd name="csX8" fmla="*/ 59603 w 108651"/>
                <a:gd name="csY8" fmla="*/ 419377 h 419528"/>
                <a:gd name="csX9" fmla="*/ 63861 w 108651"/>
                <a:gd name="csY9" fmla="*/ 416996 h 419528"/>
                <a:gd name="csX10" fmla="*/ 60060 w 108651"/>
                <a:gd name="csY10" fmla="*/ 413576 h 419528"/>
                <a:gd name="csX11" fmla="*/ 57355 w 108651"/>
                <a:gd name="csY11" fmla="*/ 418110 h 419528"/>
                <a:gd name="csX12" fmla="*/ 99094 w 108651"/>
                <a:gd name="csY12" fmla="*/ 111224 h 419528"/>
                <a:gd name="csX13" fmla="*/ 103103 w 108651"/>
                <a:gd name="csY13" fmla="*/ 107671 h 419528"/>
                <a:gd name="csX14" fmla="*/ 108181 w 108651"/>
                <a:gd name="csY14" fmla="*/ 103185 h 419528"/>
                <a:gd name="csX15" fmla="*/ 102151 w 108651"/>
                <a:gd name="csY15" fmla="*/ 99127 h 419528"/>
                <a:gd name="csX16" fmla="*/ 96350 w 108651"/>
                <a:gd name="csY16" fmla="*/ 98327 h 419528"/>
                <a:gd name="csX17" fmla="*/ 97389 w 108651"/>
                <a:gd name="csY17" fmla="*/ 103185 h 419528"/>
                <a:gd name="csX18" fmla="*/ 99094 w 108651"/>
                <a:gd name="csY18" fmla="*/ 111224 h 4195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108651" h="419528">
                  <a:moveTo>
                    <a:pt x="4635" y="5353"/>
                  </a:moveTo>
                  <a:lnTo>
                    <a:pt x="3729" y="-152"/>
                  </a:lnTo>
                  <a:lnTo>
                    <a:pt x="-471" y="3344"/>
                  </a:lnTo>
                  <a:lnTo>
                    <a:pt x="4635" y="5353"/>
                  </a:lnTo>
                  <a:close/>
                  <a:moveTo>
                    <a:pt x="35172" y="381715"/>
                  </a:moveTo>
                  <a:lnTo>
                    <a:pt x="35743" y="372828"/>
                  </a:lnTo>
                  <a:lnTo>
                    <a:pt x="30552" y="375876"/>
                  </a:lnTo>
                  <a:lnTo>
                    <a:pt x="34571" y="381391"/>
                  </a:lnTo>
                  <a:close/>
                  <a:moveTo>
                    <a:pt x="59603" y="419377"/>
                  </a:moveTo>
                  <a:lnTo>
                    <a:pt x="63861" y="416996"/>
                  </a:lnTo>
                  <a:lnTo>
                    <a:pt x="60060" y="413576"/>
                  </a:lnTo>
                  <a:lnTo>
                    <a:pt x="57355" y="418110"/>
                  </a:lnTo>
                  <a:close/>
                  <a:moveTo>
                    <a:pt x="99094" y="111224"/>
                  </a:moveTo>
                  <a:lnTo>
                    <a:pt x="103103" y="107671"/>
                  </a:lnTo>
                  <a:lnTo>
                    <a:pt x="108181" y="103185"/>
                  </a:lnTo>
                  <a:lnTo>
                    <a:pt x="102151" y="99127"/>
                  </a:lnTo>
                  <a:lnTo>
                    <a:pt x="96350" y="98327"/>
                  </a:lnTo>
                  <a:lnTo>
                    <a:pt x="97389" y="103185"/>
                  </a:lnTo>
                  <a:lnTo>
                    <a:pt x="99094" y="111224"/>
                  </a:lnTo>
                  <a:close/>
                </a:path>
              </a:pathLst>
            </a:custGeom>
            <a:solidFill>
              <a:srgbClr val="E0E0E0"/>
            </a:solidFill>
            <a:ln w="3175" cap="flat">
              <a:solidFill>
                <a:srgbClr val="FFFFFF"/>
              </a:solidFill>
              <a:prstDash val="solid"/>
              <a:miter/>
            </a:ln>
          </p:spPr>
          <p:txBody>
            <a:bodyPr/>
            <a:lstStyle/>
            <a:p>
              <a:endParaRPr lang="en-US"/>
            </a:p>
          </p:txBody>
        </p:sp>
        <p:sp>
          <p:nvSpPr>
            <p:cNvPr id="124" name="Freeform: Shape 123">
              <a:extLst>
                <a:ext uri="{FF2B5EF4-FFF2-40B4-BE49-F238E27FC236}">
                  <a16:creationId xmlns:a16="http://schemas.microsoft.com/office/drawing/2014/main" id="{67503134-9777-4887-C381-4D1724D7C879}"/>
                </a:ext>
              </a:extLst>
            </p:cNvPr>
            <p:cNvSpPr/>
            <p:nvPr/>
          </p:nvSpPr>
          <p:spPr>
            <a:xfrm>
              <a:off x="6767157" y="2390937"/>
              <a:ext cx="31508" cy="16916"/>
            </a:xfrm>
            <a:custGeom>
              <a:avLst/>
              <a:gdLst>
                <a:gd name="csX0" fmla="*/ 17741 w 31508"/>
                <a:gd name="csY0" fmla="*/ 16764 h 16916"/>
                <a:gd name="csX1" fmla="*/ 19474 w 31508"/>
                <a:gd name="csY1" fmla="*/ 12307 h 16916"/>
                <a:gd name="csX2" fmla="*/ 21370 w 31508"/>
                <a:gd name="csY2" fmla="*/ 7544 h 16916"/>
                <a:gd name="csX3" fmla="*/ 25999 w 31508"/>
                <a:gd name="csY3" fmla="*/ 5211 h 16916"/>
                <a:gd name="csX4" fmla="*/ 31038 w 31508"/>
                <a:gd name="csY4" fmla="*/ 3668 h 16916"/>
                <a:gd name="csX5" fmla="*/ 28104 w 31508"/>
                <a:gd name="csY5" fmla="*/ -152 h 16916"/>
                <a:gd name="csX6" fmla="*/ 22836 w 31508"/>
                <a:gd name="csY6" fmla="*/ 620 h 16916"/>
                <a:gd name="csX7" fmla="*/ 17979 w 31508"/>
                <a:gd name="csY7" fmla="*/ 1467 h 16916"/>
                <a:gd name="csX8" fmla="*/ 13274 w 31508"/>
                <a:gd name="csY8" fmla="*/ 2315 h 16916"/>
                <a:gd name="csX9" fmla="*/ 8720 w 31508"/>
                <a:gd name="csY9" fmla="*/ 4049 h 16916"/>
                <a:gd name="csX10" fmla="*/ 4005 w 31508"/>
                <a:gd name="csY10" fmla="*/ 3144 h 16916"/>
                <a:gd name="csX11" fmla="*/ -471 w 31508"/>
                <a:gd name="csY11" fmla="*/ 4992 h 16916"/>
                <a:gd name="csX12" fmla="*/ 100 w 31508"/>
                <a:gd name="csY12" fmla="*/ 9792 h 16916"/>
                <a:gd name="csX13" fmla="*/ 3653 w 31508"/>
                <a:gd name="csY13" fmla="*/ 13107 h 16916"/>
                <a:gd name="csX14" fmla="*/ 7777 w 31508"/>
                <a:gd name="csY14" fmla="*/ 16164 h 16916"/>
                <a:gd name="csX15" fmla="*/ 12474 w 31508"/>
                <a:gd name="csY15" fmla="*/ 14669 h 16916"/>
                <a:gd name="csX16" fmla="*/ 17426 w 31508"/>
                <a:gd name="csY16" fmla="*/ 16641 h 169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1508" h="16916">
                  <a:moveTo>
                    <a:pt x="17741" y="16764"/>
                  </a:moveTo>
                  <a:lnTo>
                    <a:pt x="19474" y="12307"/>
                  </a:lnTo>
                  <a:lnTo>
                    <a:pt x="21370" y="7544"/>
                  </a:lnTo>
                  <a:lnTo>
                    <a:pt x="25999" y="5211"/>
                  </a:lnTo>
                  <a:lnTo>
                    <a:pt x="31038" y="3668"/>
                  </a:lnTo>
                  <a:lnTo>
                    <a:pt x="28104" y="-152"/>
                  </a:lnTo>
                  <a:lnTo>
                    <a:pt x="22836" y="620"/>
                  </a:lnTo>
                  <a:lnTo>
                    <a:pt x="17979" y="1467"/>
                  </a:lnTo>
                  <a:lnTo>
                    <a:pt x="13274" y="2315"/>
                  </a:lnTo>
                  <a:lnTo>
                    <a:pt x="8720" y="4049"/>
                  </a:lnTo>
                  <a:lnTo>
                    <a:pt x="4005" y="3144"/>
                  </a:lnTo>
                  <a:lnTo>
                    <a:pt x="-471" y="4992"/>
                  </a:lnTo>
                  <a:lnTo>
                    <a:pt x="100" y="9792"/>
                  </a:lnTo>
                  <a:lnTo>
                    <a:pt x="3653" y="13107"/>
                  </a:lnTo>
                  <a:lnTo>
                    <a:pt x="7777" y="16164"/>
                  </a:lnTo>
                  <a:lnTo>
                    <a:pt x="12474" y="14669"/>
                  </a:lnTo>
                  <a:lnTo>
                    <a:pt x="17426" y="16641"/>
                  </a:lnTo>
                  <a:close/>
                </a:path>
              </a:pathLst>
            </a:custGeom>
            <a:solidFill>
              <a:srgbClr val="E0E0E0"/>
            </a:solidFill>
            <a:ln w="3175" cap="flat">
              <a:solidFill>
                <a:srgbClr val="FFFFFF"/>
              </a:solidFill>
              <a:prstDash val="solid"/>
              <a:miter/>
            </a:ln>
          </p:spPr>
          <p:txBody>
            <a:bodyPr/>
            <a:lstStyle/>
            <a:p>
              <a:endParaRPr lang="en-US"/>
            </a:p>
          </p:txBody>
        </p:sp>
        <p:sp>
          <p:nvSpPr>
            <p:cNvPr id="125" name="Freeform: Shape 124">
              <a:extLst>
                <a:ext uri="{FF2B5EF4-FFF2-40B4-BE49-F238E27FC236}">
                  <a16:creationId xmlns:a16="http://schemas.microsoft.com/office/drawing/2014/main" id="{E9E53E0D-361C-1FC3-07E5-DDCCDEDA7F3F}"/>
                </a:ext>
              </a:extLst>
            </p:cNvPr>
            <p:cNvSpPr/>
            <p:nvPr/>
          </p:nvSpPr>
          <p:spPr>
            <a:xfrm>
              <a:off x="6478559" y="2859453"/>
              <a:ext cx="34147" cy="39328"/>
            </a:xfrm>
            <a:custGeom>
              <a:avLst/>
              <a:gdLst>
                <a:gd name="csX0" fmla="*/ 7568 w 34147"/>
                <a:gd name="csY0" fmla="*/ 33233 h 39328"/>
                <a:gd name="csX1" fmla="*/ 3434 w 34147"/>
                <a:gd name="csY1" fmla="*/ 30623 h 39328"/>
                <a:gd name="csX2" fmla="*/ 7568 w 34147"/>
                <a:gd name="csY2" fmla="*/ 33233 h 39328"/>
                <a:gd name="csX3" fmla="*/ 19684 w 34147"/>
                <a:gd name="csY3" fmla="*/ 39177 h 39328"/>
                <a:gd name="csX4" fmla="*/ 22475 w 34147"/>
                <a:gd name="csY4" fmla="*/ 35148 h 39328"/>
                <a:gd name="csX5" fmla="*/ 26123 w 34147"/>
                <a:gd name="csY5" fmla="*/ 31614 h 39328"/>
                <a:gd name="csX6" fmla="*/ 29895 w 34147"/>
                <a:gd name="csY6" fmla="*/ 28280 h 39328"/>
                <a:gd name="csX7" fmla="*/ 31104 w 34147"/>
                <a:gd name="csY7" fmla="*/ 23546 h 39328"/>
                <a:gd name="csX8" fmla="*/ 33676 w 34147"/>
                <a:gd name="csY8" fmla="*/ 19212 h 39328"/>
                <a:gd name="csX9" fmla="*/ 28838 w 34147"/>
                <a:gd name="csY9" fmla="*/ 21822 h 39328"/>
                <a:gd name="csX10" fmla="*/ 31238 w 34147"/>
                <a:gd name="csY10" fmla="*/ 17402 h 39328"/>
                <a:gd name="csX11" fmla="*/ 30133 w 34147"/>
                <a:gd name="csY11" fmla="*/ 12726 h 39328"/>
                <a:gd name="csX12" fmla="*/ 28571 w 34147"/>
                <a:gd name="csY12" fmla="*/ 7773 h 39328"/>
                <a:gd name="csX13" fmla="*/ 25637 w 34147"/>
                <a:gd name="csY13" fmla="*/ 3020 h 39328"/>
                <a:gd name="csX14" fmla="*/ 15359 w 34147"/>
                <a:gd name="csY14" fmla="*/ -152 h 39328"/>
                <a:gd name="csX15" fmla="*/ 10273 w 34147"/>
                <a:gd name="csY15" fmla="*/ 1077 h 39328"/>
                <a:gd name="csX16" fmla="*/ 7416 w 34147"/>
                <a:gd name="csY16" fmla="*/ 4934 h 39328"/>
                <a:gd name="csX17" fmla="*/ 4063 w 34147"/>
                <a:gd name="csY17" fmla="*/ 8868 h 39328"/>
                <a:gd name="csX18" fmla="*/ -471 w 34147"/>
                <a:gd name="csY18" fmla="*/ 11821 h 39328"/>
                <a:gd name="csX19" fmla="*/ -43 w 34147"/>
                <a:gd name="csY19" fmla="*/ 17155 h 39328"/>
                <a:gd name="csX20" fmla="*/ 805 w 34147"/>
                <a:gd name="csY20" fmla="*/ 22727 h 39328"/>
                <a:gd name="csX21" fmla="*/ 3358 w 34147"/>
                <a:gd name="csY21" fmla="*/ 27004 h 39328"/>
                <a:gd name="csX22" fmla="*/ 8292 w 34147"/>
                <a:gd name="csY22" fmla="*/ 28604 h 39328"/>
                <a:gd name="csX23" fmla="*/ 9864 w 34147"/>
                <a:gd name="csY23" fmla="*/ 33290 h 39328"/>
                <a:gd name="csX24" fmla="*/ 16893 w 34147"/>
                <a:gd name="csY24" fmla="*/ 37081 h 393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34147" h="39328">
                  <a:moveTo>
                    <a:pt x="7568" y="33233"/>
                  </a:moveTo>
                  <a:lnTo>
                    <a:pt x="3434" y="30623"/>
                  </a:lnTo>
                  <a:lnTo>
                    <a:pt x="7568" y="33233"/>
                  </a:lnTo>
                  <a:close/>
                  <a:moveTo>
                    <a:pt x="19684" y="39177"/>
                  </a:moveTo>
                  <a:lnTo>
                    <a:pt x="22475" y="35148"/>
                  </a:lnTo>
                  <a:lnTo>
                    <a:pt x="26123" y="31614"/>
                  </a:lnTo>
                  <a:lnTo>
                    <a:pt x="29895" y="28280"/>
                  </a:lnTo>
                  <a:lnTo>
                    <a:pt x="31104" y="23546"/>
                  </a:lnTo>
                  <a:lnTo>
                    <a:pt x="33676" y="19212"/>
                  </a:lnTo>
                  <a:lnTo>
                    <a:pt x="28838" y="21822"/>
                  </a:lnTo>
                  <a:lnTo>
                    <a:pt x="31238" y="17402"/>
                  </a:lnTo>
                  <a:lnTo>
                    <a:pt x="30133" y="12726"/>
                  </a:lnTo>
                  <a:lnTo>
                    <a:pt x="28571" y="7773"/>
                  </a:lnTo>
                  <a:lnTo>
                    <a:pt x="25637" y="3020"/>
                  </a:lnTo>
                  <a:lnTo>
                    <a:pt x="15359" y="-152"/>
                  </a:lnTo>
                  <a:lnTo>
                    <a:pt x="10273" y="1077"/>
                  </a:lnTo>
                  <a:lnTo>
                    <a:pt x="7416" y="4934"/>
                  </a:lnTo>
                  <a:lnTo>
                    <a:pt x="4063" y="8868"/>
                  </a:lnTo>
                  <a:lnTo>
                    <a:pt x="-471" y="11821"/>
                  </a:lnTo>
                  <a:lnTo>
                    <a:pt x="-43" y="17155"/>
                  </a:lnTo>
                  <a:lnTo>
                    <a:pt x="805" y="22727"/>
                  </a:lnTo>
                  <a:lnTo>
                    <a:pt x="3358" y="27004"/>
                  </a:lnTo>
                  <a:lnTo>
                    <a:pt x="8292" y="28604"/>
                  </a:lnTo>
                  <a:lnTo>
                    <a:pt x="9864" y="33290"/>
                  </a:lnTo>
                  <a:lnTo>
                    <a:pt x="16893" y="37081"/>
                  </a:lnTo>
                  <a:close/>
                </a:path>
              </a:pathLst>
            </a:custGeom>
            <a:solidFill>
              <a:srgbClr val="E0E0E0"/>
            </a:solidFill>
            <a:ln w="3175" cap="flat">
              <a:solidFill>
                <a:srgbClr val="FFFFFF"/>
              </a:solidFill>
              <a:prstDash val="solid"/>
              <a:miter/>
            </a:ln>
          </p:spPr>
          <p:txBody>
            <a:bodyPr/>
            <a:lstStyle/>
            <a:p>
              <a:endParaRPr lang="en-US"/>
            </a:p>
          </p:txBody>
        </p:sp>
        <p:sp>
          <p:nvSpPr>
            <p:cNvPr id="126" name="Freeform: Shape 125">
              <a:extLst>
                <a:ext uri="{FF2B5EF4-FFF2-40B4-BE49-F238E27FC236}">
                  <a16:creationId xmlns:a16="http://schemas.microsoft.com/office/drawing/2014/main" id="{0B5890BB-F02A-4F4A-15FE-4D67EAB16A58}"/>
                </a:ext>
              </a:extLst>
            </p:cNvPr>
            <p:cNvSpPr/>
            <p:nvPr/>
          </p:nvSpPr>
          <p:spPr>
            <a:xfrm>
              <a:off x="7816307" y="2969876"/>
              <a:ext cx="4800" cy="1895"/>
            </a:xfrm>
            <a:custGeom>
              <a:avLst/>
              <a:gdLst>
                <a:gd name="csX0" fmla="*/ -90 w 4800"/>
                <a:gd name="csY0" fmla="*/ 1744 h 1895"/>
                <a:gd name="csX1" fmla="*/ 4330 w 4800"/>
                <a:gd name="csY1" fmla="*/ -152 h 1895"/>
                <a:gd name="csX2" fmla="*/ -471 w 4800"/>
                <a:gd name="csY2" fmla="*/ 886 h 1895"/>
              </a:gdLst>
              <a:ahLst/>
              <a:cxnLst>
                <a:cxn ang="0">
                  <a:pos x="csX0" y="csY0"/>
                </a:cxn>
                <a:cxn ang="0">
                  <a:pos x="csX1" y="csY1"/>
                </a:cxn>
                <a:cxn ang="0">
                  <a:pos x="csX2" y="csY2"/>
                </a:cxn>
              </a:cxnLst>
              <a:rect l="l" t="t" r="r" b="b"/>
              <a:pathLst>
                <a:path w="4800" h="1895">
                  <a:moveTo>
                    <a:pt x="-90" y="1744"/>
                  </a:moveTo>
                  <a:lnTo>
                    <a:pt x="4330" y="-152"/>
                  </a:lnTo>
                  <a:lnTo>
                    <a:pt x="-471" y="886"/>
                  </a:lnTo>
                  <a:close/>
                </a:path>
              </a:pathLst>
            </a:custGeom>
            <a:solidFill>
              <a:srgbClr val="E0E0E0"/>
            </a:solidFill>
            <a:ln w="3175" cap="flat">
              <a:solidFill>
                <a:srgbClr val="FFFFFF"/>
              </a:solidFill>
              <a:prstDash val="solid"/>
              <a:miter/>
            </a:ln>
          </p:spPr>
          <p:txBody>
            <a:bodyPr/>
            <a:lstStyle/>
            <a:p>
              <a:endParaRPr lang="en-US"/>
            </a:p>
          </p:txBody>
        </p:sp>
        <p:sp>
          <p:nvSpPr>
            <p:cNvPr id="127" name="Freeform: Shape 126">
              <a:extLst>
                <a:ext uri="{FF2B5EF4-FFF2-40B4-BE49-F238E27FC236}">
                  <a16:creationId xmlns:a16="http://schemas.microsoft.com/office/drawing/2014/main" id="{FEAA936D-A0CF-B9E8-1511-8B5989ED5E43}"/>
                </a:ext>
              </a:extLst>
            </p:cNvPr>
            <p:cNvSpPr/>
            <p:nvPr/>
          </p:nvSpPr>
          <p:spPr>
            <a:xfrm>
              <a:off x="7099103" y="2834040"/>
              <a:ext cx="113195" cy="174440"/>
            </a:xfrm>
            <a:custGeom>
              <a:avLst/>
              <a:gdLst>
                <a:gd name="csX0" fmla="*/ 6216 w 113195"/>
                <a:gd name="csY0" fmla="*/ 174289 h 174440"/>
                <a:gd name="csX1" fmla="*/ 9464 w 113195"/>
                <a:gd name="csY1" fmla="*/ 168574 h 174440"/>
                <a:gd name="csX2" fmla="*/ 12531 w 113195"/>
                <a:gd name="csY2" fmla="*/ 164011 h 174440"/>
                <a:gd name="csX3" fmla="*/ 16979 w 113195"/>
                <a:gd name="csY3" fmla="*/ 158773 h 174440"/>
                <a:gd name="csX4" fmla="*/ 21665 w 113195"/>
                <a:gd name="csY4" fmla="*/ 153048 h 174440"/>
                <a:gd name="csX5" fmla="*/ 25656 w 113195"/>
                <a:gd name="csY5" fmla="*/ 148133 h 174440"/>
                <a:gd name="csX6" fmla="*/ 30247 w 113195"/>
                <a:gd name="csY6" fmla="*/ 142875 h 174440"/>
                <a:gd name="csX7" fmla="*/ 35648 w 113195"/>
                <a:gd name="csY7" fmla="*/ 137875 h 174440"/>
                <a:gd name="csX8" fmla="*/ 39896 w 113195"/>
                <a:gd name="csY8" fmla="*/ 133674 h 174440"/>
                <a:gd name="csX9" fmla="*/ 43782 w 113195"/>
                <a:gd name="csY9" fmla="*/ 130579 h 174440"/>
                <a:gd name="csX10" fmla="*/ 48288 w 113195"/>
                <a:gd name="csY10" fmla="*/ 127759 h 174440"/>
                <a:gd name="csX11" fmla="*/ 55508 w 113195"/>
                <a:gd name="csY11" fmla="*/ 123187 h 174440"/>
                <a:gd name="csX12" fmla="*/ 60727 w 113195"/>
                <a:gd name="csY12" fmla="*/ 117548 h 174440"/>
                <a:gd name="csX13" fmla="*/ 65547 w 113195"/>
                <a:gd name="csY13" fmla="*/ 112614 h 174440"/>
                <a:gd name="csX14" fmla="*/ 73853 w 113195"/>
                <a:gd name="csY14" fmla="*/ 102499 h 174440"/>
                <a:gd name="csX15" fmla="*/ 78196 w 113195"/>
                <a:gd name="csY15" fmla="*/ 96889 h 174440"/>
                <a:gd name="csX16" fmla="*/ 80882 w 113195"/>
                <a:gd name="csY16" fmla="*/ 92393 h 174440"/>
                <a:gd name="csX17" fmla="*/ 85464 w 113195"/>
                <a:gd name="csY17" fmla="*/ 84535 h 174440"/>
                <a:gd name="csX18" fmla="*/ 88264 w 113195"/>
                <a:gd name="csY18" fmla="*/ 79696 h 174440"/>
                <a:gd name="csX19" fmla="*/ 91302 w 113195"/>
                <a:gd name="csY19" fmla="*/ 72571 h 174440"/>
                <a:gd name="csX20" fmla="*/ 92741 w 113195"/>
                <a:gd name="csY20" fmla="*/ 66685 h 174440"/>
                <a:gd name="csX21" fmla="*/ 95598 w 113195"/>
                <a:gd name="csY21" fmla="*/ 61303 h 174440"/>
                <a:gd name="csX22" fmla="*/ 98456 w 113195"/>
                <a:gd name="csY22" fmla="*/ 56055 h 174440"/>
                <a:gd name="csX23" fmla="*/ 99561 w 113195"/>
                <a:gd name="csY23" fmla="*/ 51216 h 174440"/>
                <a:gd name="csX24" fmla="*/ 103380 w 113195"/>
                <a:gd name="csY24" fmla="*/ 45959 h 174440"/>
                <a:gd name="csX25" fmla="*/ 105571 w 113195"/>
                <a:gd name="csY25" fmla="*/ 40729 h 174440"/>
                <a:gd name="csX26" fmla="*/ 108143 w 113195"/>
                <a:gd name="csY26" fmla="*/ 35967 h 174440"/>
                <a:gd name="csX27" fmla="*/ 109762 w 113195"/>
                <a:gd name="csY27" fmla="*/ 30519 h 174440"/>
                <a:gd name="csX28" fmla="*/ 110733 w 113195"/>
                <a:gd name="csY28" fmla="*/ 25356 h 174440"/>
                <a:gd name="csX29" fmla="*/ 112258 w 113195"/>
                <a:gd name="csY29" fmla="*/ 20174 h 174440"/>
                <a:gd name="csX30" fmla="*/ 112629 w 113195"/>
                <a:gd name="csY30" fmla="*/ 12878 h 174440"/>
                <a:gd name="csX31" fmla="*/ 112724 w 113195"/>
                <a:gd name="csY31" fmla="*/ 5344 h 174440"/>
                <a:gd name="csX32" fmla="*/ 108076 w 113195"/>
                <a:gd name="csY32" fmla="*/ -152 h 174440"/>
                <a:gd name="csX33" fmla="*/ 104514 w 113195"/>
                <a:gd name="csY33" fmla="*/ 3725 h 174440"/>
                <a:gd name="csX34" fmla="*/ 98932 w 113195"/>
                <a:gd name="csY34" fmla="*/ 5887 h 174440"/>
                <a:gd name="csX35" fmla="*/ 94198 w 113195"/>
                <a:gd name="csY35" fmla="*/ 7382 h 174440"/>
                <a:gd name="csX36" fmla="*/ 88245 w 113195"/>
                <a:gd name="csY36" fmla="*/ 9278 h 174440"/>
                <a:gd name="csX37" fmla="*/ 81406 w 113195"/>
                <a:gd name="csY37" fmla="*/ 8858 h 174440"/>
                <a:gd name="csX38" fmla="*/ 74653 w 113195"/>
                <a:gd name="csY38" fmla="*/ 10945 h 174440"/>
                <a:gd name="csX39" fmla="*/ 67328 w 113195"/>
                <a:gd name="csY39" fmla="*/ 11697 h 174440"/>
                <a:gd name="csX40" fmla="*/ 63642 w 113195"/>
                <a:gd name="csY40" fmla="*/ 14726 h 174440"/>
                <a:gd name="csX41" fmla="*/ 58441 w 113195"/>
                <a:gd name="csY41" fmla="*/ 16431 h 174440"/>
                <a:gd name="csX42" fmla="*/ 52764 w 113195"/>
                <a:gd name="csY42" fmla="*/ 14574 h 174440"/>
                <a:gd name="csX43" fmla="*/ 48345 w 113195"/>
                <a:gd name="csY43" fmla="*/ 16764 h 174440"/>
                <a:gd name="csX44" fmla="*/ 43221 w 113195"/>
                <a:gd name="csY44" fmla="*/ 19450 h 174440"/>
                <a:gd name="csX45" fmla="*/ 38353 w 113195"/>
                <a:gd name="csY45" fmla="*/ 20422 h 174440"/>
                <a:gd name="csX46" fmla="*/ 29742 w 113195"/>
                <a:gd name="csY46" fmla="*/ 15174 h 174440"/>
                <a:gd name="csX47" fmla="*/ 26113 w 113195"/>
                <a:gd name="csY47" fmla="*/ 10144 h 174440"/>
                <a:gd name="csX48" fmla="*/ 22818 w 113195"/>
                <a:gd name="csY48" fmla="*/ 6582 h 174440"/>
                <a:gd name="csX49" fmla="*/ 19760 w 113195"/>
                <a:gd name="csY49" fmla="*/ 12507 h 174440"/>
                <a:gd name="csX50" fmla="*/ 17122 w 113195"/>
                <a:gd name="csY50" fmla="*/ 16983 h 174440"/>
                <a:gd name="csX51" fmla="*/ 18617 w 113195"/>
                <a:gd name="csY51" fmla="*/ 21708 h 174440"/>
                <a:gd name="csX52" fmla="*/ 21675 w 113195"/>
                <a:gd name="csY52" fmla="*/ 26432 h 174440"/>
                <a:gd name="csX53" fmla="*/ 24561 w 113195"/>
                <a:gd name="csY53" fmla="*/ 30347 h 174440"/>
                <a:gd name="csX54" fmla="*/ 28199 w 113195"/>
                <a:gd name="csY54" fmla="*/ 33471 h 174440"/>
                <a:gd name="csX55" fmla="*/ 32353 w 113195"/>
                <a:gd name="csY55" fmla="*/ 38034 h 174440"/>
                <a:gd name="csX56" fmla="*/ 43906 w 113195"/>
                <a:gd name="csY56" fmla="*/ 42263 h 174440"/>
                <a:gd name="csX57" fmla="*/ 58308 w 113195"/>
                <a:gd name="csY57" fmla="*/ 47559 h 174440"/>
                <a:gd name="csX58" fmla="*/ 66881 w 113195"/>
                <a:gd name="csY58" fmla="*/ 50797 h 174440"/>
                <a:gd name="csX59" fmla="*/ 78177 w 113195"/>
                <a:gd name="csY59" fmla="*/ 50816 h 174440"/>
                <a:gd name="csX60" fmla="*/ 73472 w 113195"/>
                <a:gd name="csY60" fmla="*/ 56427 h 174440"/>
                <a:gd name="csX61" fmla="*/ 65880 w 113195"/>
                <a:gd name="csY61" fmla="*/ 64770 h 174440"/>
                <a:gd name="csX62" fmla="*/ 61880 w 113195"/>
                <a:gd name="csY62" fmla="*/ 69723 h 174440"/>
                <a:gd name="csX63" fmla="*/ 54498 w 113195"/>
                <a:gd name="csY63" fmla="*/ 76886 h 174440"/>
                <a:gd name="csX64" fmla="*/ 50660 w 113195"/>
                <a:gd name="csY64" fmla="*/ 81163 h 174440"/>
                <a:gd name="csX65" fmla="*/ 45125 w 113195"/>
                <a:gd name="csY65" fmla="*/ 89812 h 174440"/>
                <a:gd name="csX66" fmla="*/ 39972 w 113195"/>
                <a:gd name="csY66" fmla="*/ 90097 h 174440"/>
                <a:gd name="csX67" fmla="*/ 34591 w 113195"/>
                <a:gd name="csY67" fmla="*/ 89916 h 174440"/>
                <a:gd name="csX68" fmla="*/ 28580 w 113195"/>
                <a:gd name="csY68" fmla="*/ 91250 h 174440"/>
                <a:gd name="csX69" fmla="*/ 23208 w 113195"/>
                <a:gd name="csY69" fmla="*/ 94231 h 174440"/>
                <a:gd name="csX70" fmla="*/ 20341 w 113195"/>
                <a:gd name="csY70" fmla="*/ 98518 h 174440"/>
                <a:gd name="csX71" fmla="*/ 15150 w 113195"/>
                <a:gd name="csY71" fmla="*/ 99508 h 174440"/>
                <a:gd name="csX72" fmla="*/ 10321 w 113195"/>
                <a:gd name="csY72" fmla="*/ 101223 h 174440"/>
                <a:gd name="csX73" fmla="*/ 7740 w 113195"/>
                <a:gd name="csY73" fmla="*/ 105566 h 174440"/>
                <a:gd name="csX74" fmla="*/ 3187 w 113195"/>
                <a:gd name="csY74" fmla="*/ 112900 h 174440"/>
                <a:gd name="csX75" fmla="*/ -471 w 113195"/>
                <a:gd name="csY75" fmla="*/ 116901 h 174440"/>
                <a:gd name="csX76" fmla="*/ -271 w 113195"/>
                <a:gd name="csY76" fmla="*/ 131388 h 174440"/>
                <a:gd name="csX77" fmla="*/ -156 w 113195"/>
                <a:gd name="csY77" fmla="*/ 141151 h 174440"/>
                <a:gd name="csX78" fmla="*/ -42 w 113195"/>
                <a:gd name="csY78" fmla="*/ 153048 h 174440"/>
                <a:gd name="csX79" fmla="*/ -156 w 113195"/>
                <a:gd name="csY79" fmla="*/ 163697 h 174440"/>
                <a:gd name="csX80" fmla="*/ 6216 w 113195"/>
                <a:gd name="csY80" fmla="*/ 173470 h 1744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Lst>
              <a:rect l="l" t="t" r="r" b="b"/>
              <a:pathLst>
                <a:path w="113195" h="174440">
                  <a:moveTo>
                    <a:pt x="6216" y="174289"/>
                  </a:moveTo>
                  <a:lnTo>
                    <a:pt x="9464" y="168574"/>
                  </a:lnTo>
                  <a:lnTo>
                    <a:pt x="12531" y="164011"/>
                  </a:lnTo>
                  <a:lnTo>
                    <a:pt x="16979" y="158773"/>
                  </a:lnTo>
                  <a:lnTo>
                    <a:pt x="21665" y="153048"/>
                  </a:lnTo>
                  <a:lnTo>
                    <a:pt x="25656" y="148133"/>
                  </a:lnTo>
                  <a:lnTo>
                    <a:pt x="30247" y="142875"/>
                  </a:lnTo>
                  <a:lnTo>
                    <a:pt x="35648" y="137875"/>
                  </a:lnTo>
                  <a:lnTo>
                    <a:pt x="39896" y="133674"/>
                  </a:lnTo>
                  <a:lnTo>
                    <a:pt x="43782" y="130579"/>
                  </a:lnTo>
                  <a:lnTo>
                    <a:pt x="48288" y="127759"/>
                  </a:lnTo>
                  <a:lnTo>
                    <a:pt x="55508" y="123187"/>
                  </a:lnTo>
                  <a:lnTo>
                    <a:pt x="60727" y="117548"/>
                  </a:lnTo>
                  <a:lnTo>
                    <a:pt x="65547" y="112614"/>
                  </a:lnTo>
                  <a:lnTo>
                    <a:pt x="73853" y="102499"/>
                  </a:lnTo>
                  <a:lnTo>
                    <a:pt x="78196" y="96889"/>
                  </a:lnTo>
                  <a:lnTo>
                    <a:pt x="80882" y="92393"/>
                  </a:lnTo>
                  <a:lnTo>
                    <a:pt x="85464" y="84535"/>
                  </a:lnTo>
                  <a:lnTo>
                    <a:pt x="88264" y="79696"/>
                  </a:lnTo>
                  <a:lnTo>
                    <a:pt x="91302" y="72571"/>
                  </a:lnTo>
                  <a:lnTo>
                    <a:pt x="92741" y="66685"/>
                  </a:lnTo>
                  <a:lnTo>
                    <a:pt x="95598" y="61303"/>
                  </a:lnTo>
                  <a:lnTo>
                    <a:pt x="98456" y="56055"/>
                  </a:lnTo>
                  <a:lnTo>
                    <a:pt x="99561" y="51216"/>
                  </a:lnTo>
                  <a:lnTo>
                    <a:pt x="103380" y="45959"/>
                  </a:lnTo>
                  <a:lnTo>
                    <a:pt x="105571" y="40729"/>
                  </a:lnTo>
                  <a:lnTo>
                    <a:pt x="108143" y="35967"/>
                  </a:lnTo>
                  <a:lnTo>
                    <a:pt x="109762" y="30519"/>
                  </a:lnTo>
                  <a:lnTo>
                    <a:pt x="110733" y="25356"/>
                  </a:lnTo>
                  <a:lnTo>
                    <a:pt x="112258" y="20174"/>
                  </a:lnTo>
                  <a:lnTo>
                    <a:pt x="112629" y="12878"/>
                  </a:lnTo>
                  <a:lnTo>
                    <a:pt x="112724" y="5344"/>
                  </a:lnTo>
                  <a:lnTo>
                    <a:pt x="108076" y="-152"/>
                  </a:lnTo>
                  <a:lnTo>
                    <a:pt x="104514" y="3725"/>
                  </a:lnTo>
                  <a:lnTo>
                    <a:pt x="98932" y="5887"/>
                  </a:lnTo>
                  <a:lnTo>
                    <a:pt x="94198" y="7382"/>
                  </a:lnTo>
                  <a:lnTo>
                    <a:pt x="88245" y="9278"/>
                  </a:lnTo>
                  <a:lnTo>
                    <a:pt x="81406" y="8858"/>
                  </a:lnTo>
                  <a:lnTo>
                    <a:pt x="74653" y="10945"/>
                  </a:lnTo>
                  <a:lnTo>
                    <a:pt x="67328" y="11697"/>
                  </a:lnTo>
                  <a:lnTo>
                    <a:pt x="63642" y="14726"/>
                  </a:lnTo>
                  <a:lnTo>
                    <a:pt x="58441" y="16431"/>
                  </a:lnTo>
                  <a:lnTo>
                    <a:pt x="52764" y="14574"/>
                  </a:lnTo>
                  <a:lnTo>
                    <a:pt x="48345" y="16764"/>
                  </a:lnTo>
                  <a:lnTo>
                    <a:pt x="43221" y="19450"/>
                  </a:lnTo>
                  <a:lnTo>
                    <a:pt x="38353" y="20422"/>
                  </a:lnTo>
                  <a:lnTo>
                    <a:pt x="29742" y="15174"/>
                  </a:lnTo>
                  <a:lnTo>
                    <a:pt x="26113" y="10144"/>
                  </a:lnTo>
                  <a:lnTo>
                    <a:pt x="22818" y="6582"/>
                  </a:lnTo>
                  <a:lnTo>
                    <a:pt x="19760" y="12507"/>
                  </a:lnTo>
                  <a:lnTo>
                    <a:pt x="17122" y="16983"/>
                  </a:lnTo>
                  <a:lnTo>
                    <a:pt x="18617" y="21708"/>
                  </a:lnTo>
                  <a:lnTo>
                    <a:pt x="21675" y="26432"/>
                  </a:lnTo>
                  <a:lnTo>
                    <a:pt x="24561" y="30347"/>
                  </a:lnTo>
                  <a:lnTo>
                    <a:pt x="28199" y="33471"/>
                  </a:lnTo>
                  <a:lnTo>
                    <a:pt x="32353" y="38034"/>
                  </a:lnTo>
                  <a:lnTo>
                    <a:pt x="43906" y="42263"/>
                  </a:lnTo>
                  <a:lnTo>
                    <a:pt x="58308" y="47559"/>
                  </a:lnTo>
                  <a:lnTo>
                    <a:pt x="66881" y="50797"/>
                  </a:lnTo>
                  <a:lnTo>
                    <a:pt x="78177" y="50816"/>
                  </a:lnTo>
                  <a:lnTo>
                    <a:pt x="73472" y="56427"/>
                  </a:lnTo>
                  <a:lnTo>
                    <a:pt x="65880" y="64770"/>
                  </a:lnTo>
                  <a:lnTo>
                    <a:pt x="61880" y="69723"/>
                  </a:lnTo>
                  <a:lnTo>
                    <a:pt x="54498" y="76886"/>
                  </a:lnTo>
                  <a:lnTo>
                    <a:pt x="50660" y="81163"/>
                  </a:lnTo>
                  <a:lnTo>
                    <a:pt x="45125" y="89812"/>
                  </a:lnTo>
                  <a:lnTo>
                    <a:pt x="39972" y="90097"/>
                  </a:lnTo>
                  <a:lnTo>
                    <a:pt x="34591" y="89916"/>
                  </a:lnTo>
                  <a:lnTo>
                    <a:pt x="28580" y="91250"/>
                  </a:lnTo>
                  <a:lnTo>
                    <a:pt x="23208" y="94231"/>
                  </a:lnTo>
                  <a:lnTo>
                    <a:pt x="20341" y="98518"/>
                  </a:lnTo>
                  <a:lnTo>
                    <a:pt x="15150" y="99508"/>
                  </a:lnTo>
                  <a:lnTo>
                    <a:pt x="10321" y="101223"/>
                  </a:lnTo>
                  <a:lnTo>
                    <a:pt x="7740" y="105566"/>
                  </a:lnTo>
                  <a:lnTo>
                    <a:pt x="3187" y="112900"/>
                  </a:lnTo>
                  <a:lnTo>
                    <a:pt x="-471" y="116901"/>
                  </a:lnTo>
                  <a:lnTo>
                    <a:pt x="-271" y="131388"/>
                  </a:lnTo>
                  <a:lnTo>
                    <a:pt x="-156" y="141151"/>
                  </a:lnTo>
                  <a:lnTo>
                    <a:pt x="-42" y="153048"/>
                  </a:lnTo>
                  <a:lnTo>
                    <a:pt x="-156" y="163697"/>
                  </a:lnTo>
                  <a:lnTo>
                    <a:pt x="6216" y="173470"/>
                  </a:lnTo>
                  <a:close/>
                </a:path>
              </a:pathLst>
            </a:custGeom>
            <a:solidFill>
              <a:srgbClr val="E0E0E0"/>
            </a:solidFill>
            <a:ln w="3175" cap="flat">
              <a:solidFill>
                <a:srgbClr val="FFFFFF"/>
              </a:solidFill>
              <a:prstDash val="solid"/>
              <a:miter/>
            </a:ln>
          </p:spPr>
          <p:txBody>
            <a:bodyPr/>
            <a:lstStyle/>
            <a:p>
              <a:endParaRPr lang="en-US"/>
            </a:p>
          </p:txBody>
        </p:sp>
        <p:sp>
          <p:nvSpPr>
            <p:cNvPr id="128" name="Freeform: Shape 127">
              <a:extLst>
                <a:ext uri="{FF2B5EF4-FFF2-40B4-BE49-F238E27FC236}">
                  <a16:creationId xmlns:a16="http://schemas.microsoft.com/office/drawing/2014/main" id="{B9C33758-FAB4-507E-4F61-B3F6D1836F51}"/>
                </a:ext>
              </a:extLst>
            </p:cNvPr>
            <p:cNvSpPr/>
            <p:nvPr/>
          </p:nvSpPr>
          <p:spPr>
            <a:xfrm>
              <a:off x="6432562" y="2428771"/>
              <a:ext cx="242868" cy="204073"/>
            </a:xfrm>
            <a:custGeom>
              <a:avLst/>
              <a:gdLst>
                <a:gd name="csX0" fmla="*/ -471 w 242868"/>
                <a:gd name="csY0" fmla="*/ 194558 h 204073"/>
                <a:gd name="csX1" fmla="*/ 786 w 242868"/>
                <a:gd name="csY1" fmla="*/ 189567 h 204073"/>
                <a:gd name="csX2" fmla="*/ -471 w 242868"/>
                <a:gd name="csY2" fmla="*/ 194558 h 204073"/>
                <a:gd name="csX3" fmla="*/ 136841 w 242868"/>
                <a:gd name="csY3" fmla="*/ 98270 h 204073"/>
                <a:gd name="csX4" fmla="*/ 140604 w 242868"/>
                <a:gd name="csY4" fmla="*/ 94355 h 204073"/>
                <a:gd name="csX5" fmla="*/ 146233 w 242868"/>
                <a:gd name="csY5" fmla="*/ 92174 h 204073"/>
                <a:gd name="csX6" fmla="*/ 151186 w 242868"/>
                <a:gd name="csY6" fmla="*/ 89231 h 204073"/>
                <a:gd name="csX7" fmla="*/ 156539 w 242868"/>
                <a:gd name="csY7" fmla="*/ 88954 h 204073"/>
                <a:gd name="csX8" fmla="*/ 161873 w 242868"/>
                <a:gd name="csY8" fmla="*/ 88802 h 204073"/>
                <a:gd name="csX9" fmla="*/ 167131 w 242868"/>
                <a:gd name="csY9" fmla="*/ 89507 h 204073"/>
                <a:gd name="csX10" fmla="*/ 171846 w 242868"/>
                <a:gd name="csY10" fmla="*/ 87630 h 204073"/>
                <a:gd name="csX11" fmla="*/ 176598 w 242868"/>
                <a:gd name="csY11" fmla="*/ 86449 h 204073"/>
                <a:gd name="csX12" fmla="*/ 178732 w 242868"/>
                <a:gd name="csY12" fmla="*/ 81649 h 204073"/>
                <a:gd name="csX13" fmla="*/ 182523 w 242868"/>
                <a:gd name="csY13" fmla="*/ 78534 h 204073"/>
                <a:gd name="csX14" fmla="*/ 187876 w 242868"/>
                <a:gd name="csY14" fmla="*/ 78210 h 204073"/>
                <a:gd name="csX15" fmla="*/ 189495 w 242868"/>
                <a:gd name="csY15" fmla="*/ 73391 h 204073"/>
                <a:gd name="csX16" fmla="*/ 191677 w 242868"/>
                <a:gd name="csY16" fmla="*/ 68704 h 204073"/>
                <a:gd name="csX17" fmla="*/ 195944 w 242868"/>
                <a:gd name="csY17" fmla="*/ 66152 h 204073"/>
                <a:gd name="csX18" fmla="*/ 195725 w 242868"/>
                <a:gd name="csY18" fmla="*/ 60665 h 204073"/>
                <a:gd name="csX19" fmla="*/ 193619 w 242868"/>
                <a:gd name="csY19" fmla="*/ 55322 h 204073"/>
                <a:gd name="csX20" fmla="*/ 195334 w 242868"/>
                <a:gd name="csY20" fmla="*/ 50445 h 204073"/>
                <a:gd name="csX21" fmla="*/ 198583 w 242868"/>
                <a:gd name="csY21" fmla="*/ 46263 h 204073"/>
                <a:gd name="csX22" fmla="*/ 201506 w 242868"/>
                <a:gd name="csY22" fmla="*/ 42025 h 204073"/>
                <a:gd name="csX23" fmla="*/ 206231 w 242868"/>
                <a:gd name="csY23" fmla="*/ 38958 h 204073"/>
                <a:gd name="csX24" fmla="*/ 209203 w 242868"/>
                <a:gd name="csY24" fmla="*/ 33824 h 204073"/>
                <a:gd name="csX25" fmla="*/ 214661 w 242868"/>
                <a:gd name="csY25" fmla="*/ 32290 h 204073"/>
                <a:gd name="csX26" fmla="*/ 219442 w 242868"/>
                <a:gd name="csY26" fmla="*/ 31118 h 204073"/>
                <a:gd name="csX27" fmla="*/ 224547 w 242868"/>
                <a:gd name="csY27" fmla="*/ 27223 h 204073"/>
                <a:gd name="csX28" fmla="*/ 229072 w 242868"/>
                <a:gd name="csY28" fmla="*/ 24623 h 204073"/>
                <a:gd name="csX29" fmla="*/ 229596 w 242868"/>
                <a:gd name="csY29" fmla="*/ 19212 h 204073"/>
                <a:gd name="csX30" fmla="*/ 225224 w 242868"/>
                <a:gd name="csY30" fmla="*/ 16802 h 204073"/>
                <a:gd name="csX31" fmla="*/ 220404 w 242868"/>
                <a:gd name="csY31" fmla="*/ 16612 h 204073"/>
                <a:gd name="csX32" fmla="*/ 215194 w 242868"/>
                <a:gd name="csY32" fmla="*/ 15860 h 204073"/>
                <a:gd name="csX33" fmla="*/ 211079 w 242868"/>
                <a:gd name="csY33" fmla="*/ 13059 h 204073"/>
                <a:gd name="csX34" fmla="*/ 206412 w 242868"/>
                <a:gd name="csY34" fmla="*/ 11973 h 204073"/>
                <a:gd name="csX35" fmla="*/ 201059 w 242868"/>
                <a:gd name="csY35" fmla="*/ 13126 h 204073"/>
                <a:gd name="csX36" fmla="*/ 196268 w 242868"/>
                <a:gd name="csY36" fmla="*/ 12926 h 204073"/>
                <a:gd name="csX37" fmla="*/ 191648 w 242868"/>
                <a:gd name="csY37" fmla="*/ 11630 h 204073"/>
                <a:gd name="csX38" fmla="*/ 186476 w 242868"/>
                <a:gd name="csY38" fmla="*/ 9525 h 204073"/>
                <a:gd name="csX39" fmla="*/ 181695 w 242868"/>
                <a:gd name="csY39" fmla="*/ 8354 h 204073"/>
                <a:gd name="csX40" fmla="*/ 178475 w 242868"/>
                <a:gd name="csY40" fmla="*/ 4763 h 204073"/>
                <a:gd name="csX41" fmla="*/ 173456 w 242868"/>
                <a:gd name="csY41" fmla="*/ 5668 h 204073"/>
                <a:gd name="csX42" fmla="*/ 168750 w 242868"/>
                <a:gd name="csY42" fmla="*/ 4068 h 204073"/>
                <a:gd name="csX43" fmla="*/ 163797 w 242868"/>
                <a:gd name="csY43" fmla="*/ 4601 h 204073"/>
                <a:gd name="csX44" fmla="*/ 158911 w 242868"/>
                <a:gd name="csY44" fmla="*/ 3353 h 204073"/>
                <a:gd name="csX45" fmla="*/ 151891 w 242868"/>
                <a:gd name="csY45" fmla="*/ 4325 h 204073"/>
                <a:gd name="csX46" fmla="*/ 146900 w 242868"/>
                <a:gd name="csY46" fmla="*/ 3906 h 204073"/>
                <a:gd name="csX47" fmla="*/ 141527 w 242868"/>
                <a:gd name="csY47" fmla="*/ 2743 h 204073"/>
                <a:gd name="csX48" fmla="*/ 136812 w 242868"/>
                <a:gd name="csY48" fmla="*/ 1334 h 204073"/>
                <a:gd name="csX49" fmla="*/ 130336 w 242868"/>
                <a:gd name="csY49" fmla="*/ 2391 h 204073"/>
                <a:gd name="csX50" fmla="*/ 125421 w 242868"/>
                <a:gd name="csY50" fmla="*/ 2163 h 204073"/>
                <a:gd name="csX51" fmla="*/ 120697 w 242868"/>
                <a:gd name="csY51" fmla="*/ 934 h 204073"/>
                <a:gd name="csX52" fmla="*/ 115715 w 242868"/>
                <a:gd name="csY52" fmla="*/ -152 h 204073"/>
                <a:gd name="csX53" fmla="*/ 111572 w 242868"/>
                <a:gd name="csY53" fmla="*/ 2343 h 204073"/>
                <a:gd name="csX54" fmla="*/ 107800 w 242868"/>
                <a:gd name="csY54" fmla="*/ 5401 h 204073"/>
                <a:gd name="csX55" fmla="*/ 102913 w 242868"/>
                <a:gd name="csY55" fmla="*/ 6944 h 204073"/>
                <a:gd name="csX56" fmla="*/ 102047 w 242868"/>
                <a:gd name="csY56" fmla="*/ 11812 h 204073"/>
                <a:gd name="csX57" fmla="*/ 105161 w 242868"/>
                <a:gd name="csY57" fmla="*/ 15469 h 204073"/>
                <a:gd name="csX58" fmla="*/ 104913 w 242868"/>
                <a:gd name="csY58" fmla="*/ 20498 h 204073"/>
                <a:gd name="csX59" fmla="*/ 109714 w 242868"/>
                <a:gd name="csY59" fmla="*/ 20955 h 204073"/>
                <a:gd name="csX60" fmla="*/ 113258 w 242868"/>
                <a:gd name="csY60" fmla="*/ 24270 h 204073"/>
                <a:gd name="csX61" fmla="*/ 118068 w 242868"/>
                <a:gd name="csY61" fmla="*/ 24194 h 204073"/>
                <a:gd name="csX62" fmla="*/ 122601 w 242868"/>
                <a:gd name="csY62" fmla="*/ 22298 h 204073"/>
                <a:gd name="csX63" fmla="*/ 127887 w 242868"/>
                <a:gd name="csY63" fmla="*/ 22803 h 204073"/>
                <a:gd name="csX64" fmla="*/ 131345 w 242868"/>
                <a:gd name="csY64" fmla="*/ 26442 h 204073"/>
                <a:gd name="csX65" fmla="*/ 129250 w 242868"/>
                <a:gd name="csY65" fmla="*/ 30947 h 204073"/>
                <a:gd name="csX66" fmla="*/ 125497 w 242868"/>
                <a:gd name="csY66" fmla="*/ 34186 h 204073"/>
                <a:gd name="csX67" fmla="*/ 125488 w 242868"/>
                <a:gd name="csY67" fmla="*/ 39043 h 204073"/>
                <a:gd name="csX68" fmla="*/ 124516 w 242868"/>
                <a:gd name="csY68" fmla="*/ 44053 h 204073"/>
                <a:gd name="csX69" fmla="*/ 124059 w 242868"/>
                <a:gd name="csY69" fmla="*/ 49054 h 204073"/>
                <a:gd name="csX70" fmla="*/ 119572 w 242868"/>
                <a:gd name="csY70" fmla="*/ 51845 h 204073"/>
                <a:gd name="csX71" fmla="*/ 120391 w 242868"/>
                <a:gd name="csY71" fmla="*/ 56569 h 204073"/>
                <a:gd name="csX72" fmla="*/ 122373 w 242868"/>
                <a:gd name="csY72" fmla="*/ 61132 h 204073"/>
                <a:gd name="csX73" fmla="*/ 119830 w 242868"/>
                <a:gd name="csY73" fmla="*/ 65313 h 204073"/>
                <a:gd name="csX74" fmla="*/ 121258 w 242868"/>
                <a:gd name="csY74" fmla="*/ 70152 h 204073"/>
                <a:gd name="csX75" fmla="*/ 119153 w 242868"/>
                <a:gd name="csY75" fmla="*/ 74857 h 204073"/>
                <a:gd name="csX76" fmla="*/ 117001 w 242868"/>
                <a:gd name="csY76" fmla="*/ 79134 h 204073"/>
                <a:gd name="csX77" fmla="*/ 121525 w 242868"/>
                <a:gd name="csY77" fmla="*/ 82992 h 204073"/>
                <a:gd name="csX78" fmla="*/ 126440 w 242868"/>
                <a:gd name="csY78" fmla="*/ 85182 h 204073"/>
                <a:gd name="csX79" fmla="*/ 128430 w 242868"/>
                <a:gd name="csY79" fmla="*/ 90059 h 204073"/>
                <a:gd name="csX80" fmla="*/ 131250 w 242868"/>
                <a:gd name="csY80" fmla="*/ 94555 h 204073"/>
                <a:gd name="csX81" fmla="*/ 135470 w 242868"/>
                <a:gd name="csY81" fmla="*/ 97632 h 204073"/>
                <a:gd name="csX82" fmla="*/ 45240 w 242868"/>
                <a:gd name="csY82" fmla="*/ 189834 h 204073"/>
                <a:gd name="csX83" fmla="*/ 48868 w 242868"/>
                <a:gd name="csY83" fmla="*/ 186281 h 204073"/>
                <a:gd name="csX84" fmla="*/ 44420 w 242868"/>
                <a:gd name="csY84" fmla="*/ 188452 h 204073"/>
                <a:gd name="csX85" fmla="*/ 24513 w 242868"/>
                <a:gd name="csY85" fmla="*/ 203921 h 204073"/>
                <a:gd name="csX86" fmla="*/ 26608 w 242868"/>
                <a:gd name="csY86" fmla="*/ 198902 h 204073"/>
                <a:gd name="csX87" fmla="*/ 22017 w 242868"/>
                <a:gd name="csY87" fmla="*/ 200397 h 204073"/>
                <a:gd name="csX88" fmla="*/ 12654 w 242868"/>
                <a:gd name="csY88" fmla="*/ 200397 h 204073"/>
                <a:gd name="csX89" fmla="*/ 16264 w 242868"/>
                <a:gd name="csY89" fmla="*/ 196444 h 204073"/>
                <a:gd name="csX90" fmla="*/ 11130 w 242868"/>
                <a:gd name="csY90" fmla="*/ 195492 h 204073"/>
                <a:gd name="csX91" fmla="*/ 12654 w 242868"/>
                <a:gd name="csY91" fmla="*/ 200397 h 204073"/>
                <a:gd name="csX92" fmla="*/ 38553 w 242868"/>
                <a:gd name="csY92" fmla="*/ 199901 h 204073"/>
                <a:gd name="csX93" fmla="*/ 43048 w 242868"/>
                <a:gd name="csY93" fmla="*/ 197473 h 204073"/>
                <a:gd name="csX94" fmla="*/ 44334 w 242868"/>
                <a:gd name="csY94" fmla="*/ 192224 h 204073"/>
                <a:gd name="csX95" fmla="*/ 39963 w 242868"/>
                <a:gd name="csY95" fmla="*/ 197292 h 204073"/>
                <a:gd name="csX96" fmla="*/ 242397 w 242868"/>
                <a:gd name="csY96" fmla="*/ 49892 h 204073"/>
                <a:gd name="csX97" fmla="*/ 238197 w 242868"/>
                <a:gd name="csY97" fmla="*/ 46720 h 204073"/>
                <a:gd name="csX98" fmla="*/ 242397 w 242868"/>
                <a:gd name="csY98" fmla="*/ 49892 h 204073"/>
                <a:gd name="csX99" fmla="*/ 229510 w 242868"/>
                <a:gd name="csY99" fmla="*/ 56893 h 204073"/>
                <a:gd name="csX100" fmla="*/ 232558 w 242868"/>
                <a:gd name="csY100" fmla="*/ 53083 h 204073"/>
                <a:gd name="csX101" fmla="*/ 229720 w 242868"/>
                <a:gd name="csY101" fmla="*/ 49169 h 204073"/>
                <a:gd name="csX102" fmla="*/ 224833 w 242868"/>
                <a:gd name="csY102" fmla="*/ 50359 h 204073"/>
                <a:gd name="csX103" fmla="*/ 226091 w 242868"/>
                <a:gd name="csY103" fmla="*/ 55074 h 2040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Lst>
              <a:rect l="l" t="t" r="r" b="b"/>
              <a:pathLst>
                <a:path w="242868" h="204073">
                  <a:moveTo>
                    <a:pt x="-471" y="194558"/>
                  </a:moveTo>
                  <a:lnTo>
                    <a:pt x="786" y="189567"/>
                  </a:lnTo>
                  <a:lnTo>
                    <a:pt x="-471" y="194558"/>
                  </a:lnTo>
                  <a:close/>
                  <a:moveTo>
                    <a:pt x="136841" y="98270"/>
                  </a:moveTo>
                  <a:lnTo>
                    <a:pt x="140604" y="94355"/>
                  </a:lnTo>
                  <a:lnTo>
                    <a:pt x="146233" y="92174"/>
                  </a:lnTo>
                  <a:lnTo>
                    <a:pt x="151186" y="89231"/>
                  </a:lnTo>
                  <a:lnTo>
                    <a:pt x="156539" y="88954"/>
                  </a:lnTo>
                  <a:lnTo>
                    <a:pt x="161873" y="88802"/>
                  </a:lnTo>
                  <a:lnTo>
                    <a:pt x="167131" y="89507"/>
                  </a:lnTo>
                  <a:lnTo>
                    <a:pt x="171846" y="87630"/>
                  </a:lnTo>
                  <a:lnTo>
                    <a:pt x="176598" y="86449"/>
                  </a:lnTo>
                  <a:lnTo>
                    <a:pt x="178732" y="81649"/>
                  </a:lnTo>
                  <a:lnTo>
                    <a:pt x="182523" y="78534"/>
                  </a:lnTo>
                  <a:lnTo>
                    <a:pt x="187876" y="78210"/>
                  </a:lnTo>
                  <a:lnTo>
                    <a:pt x="189495" y="73391"/>
                  </a:lnTo>
                  <a:lnTo>
                    <a:pt x="191677" y="68704"/>
                  </a:lnTo>
                  <a:lnTo>
                    <a:pt x="195944" y="66152"/>
                  </a:lnTo>
                  <a:lnTo>
                    <a:pt x="195725" y="60665"/>
                  </a:lnTo>
                  <a:lnTo>
                    <a:pt x="193619" y="55322"/>
                  </a:lnTo>
                  <a:lnTo>
                    <a:pt x="195334" y="50445"/>
                  </a:lnTo>
                  <a:lnTo>
                    <a:pt x="198583" y="46263"/>
                  </a:lnTo>
                  <a:lnTo>
                    <a:pt x="201506" y="42025"/>
                  </a:lnTo>
                  <a:lnTo>
                    <a:pt x="206231" y="38958"/>
                  </a:lnTo>
                  <a:lnTo>
                    <a:pt x="209203" y="33824"/>
                  </a:lnTo>
                  <a:lnTo>
                    <a:pt x="214661" y="32290"/>
                  </a:lnTo>
                  <a:lnTo>
                    <a:pt x="219442" y="31118"/>
                  </a:lnTo>
                  <a:lnTo>
                    <a:pt x="224547" y="27223"/>
                  </a:lnTo>
                  <a:lnTo>
                    <a:pt x="229072" y="24623"/>
                  </a:lnTo>
                  <a:lnTo>
                    <a:pt x="229596" y="19212"/>
                  </a:lnTo>
                  <a:lnTo>
                    <a:pt x="225224" y="16802"/>
                  </a:lnTo>
                  <a:lnTo>
                    <a:pt x="220404" y="16612"/>
                  </a:lnTo>
                  <a:lnTo>
                    <a:pt x="215194" y="15860"/>
                  </a:lnTo>
                  <a:lnTo>
                    <a:pt x="211079" y="13059"/>
                  </a:lnTo>
                  <a:lnTo>
                    <a:pt x="206412" y="11973"/>
                  </a:lnTo>
                  <a:lnTo>
                    <a:pt x="201059" y="13126"/>
                  </a:lnTo>
                  <a:lnTo>
                    <a:pt x="196268" y="12926"/>
                  </a:lnTo>
                  <a:lnTo>
                    <a:pt x="191648" y="11630"/>
                  </a:lnTo>
                  <a:lnTo>
                    <a:pt x="186476" y="9525"/>
                  </a:lnTo>
                  <a:lnTo>
                    <a:pt x="181695" y="8354"/>
                  </a:lnTo>
                  <a:lnTo>
                    <a:pt x="178475" y="4763"/>
                  </a:lnTo>
                  <a:lnTo>
                    <a:pt x="173456" y="5668"/>
                  </a:lnTo>
                  <a:lnTo>
                    <a:pt x="168750" y="4068"/>
                  </a:lnTo>
                  <a:lnTo>
                    <a:pt x="163797" y="4601"/>
                  </a:lnTo>
                  <a:lnTo>
                    <a:pt x="158911" y="3353"/>
                  </a:lnTo>
                  <a:lnTo>
                    <a:pt x="151891" y="4325"/>
                  </a:lnTo>
                  <a:lnTo>
                    <a:pt x="146900" y="3906"/>
                  </a:lnTo>
                  <a:lnTo>
                    <a:pt x="141527" y="2743"/>
                  </a:lnTo>
                  <a:lnTo>
                    <a:pt x="136812" y="1334"/>
                  </a:lnTo>
                  <a:lnTo>
                    <a:pt x="130336" y="2391"/>
                  </a:lnTo>
                  <a:lnTo>
                    <a:pt x="125421" y="2163"/>
                  </a:lnTo>
                  <a:lnTo>
                    <a:pt x="120697" y="934"/>
                  </a:lnTo>
                  <a:lnTo>
                    <a:pt x="115715" y="-152"/>
                  </a:lnTo>
                  <a:lnTo>
                    <a:pt x="111572" y="2343"/>
                  </a:lnTo>
                  <a:lnTo>
                    <a:pt x="107800" y="5401"/>
                  </a:lnTo>
                  <a:lnTo>
                    <a:pt x="102913" y="6944"/>
                  </a:lnTo>
                  <a:lnTo>
                    <a:pt x="102047" y="11812"/>
                  </a:lnTo>
                  <a:lnTo>
                    <a:pt x="105161" y="15469"/>
                  </a:lnTo>
                  <a:lnTo>
                    <a:pt x="104913" y="20498"/>
                  </a:lnTo>
                  <a:lnTo>
                    <a:pt x="109714" y="20955"/>
                  </a:lnTo>
                  <a:lnTo>
                    <a:pt x="113258" y="24270"/>
                  </a:lnTo>
                  <a:lnTo>
                    <a:pt x="118068" y="24194"/>
                  </a:lnTo>
                  <a:lnTo>
                    <a:pt x="122601" y="22298"/>
                  </a:lnTo>
                  <a:lnTo>
                    <a:pt x="127887" y="22803"/>
                  </a:lnTo>
                  <a:lnTo>
                    <a:pt x="131345" y="26442"/>
                  </a:lnTo>
                  <a:lnTo>
                    <a:pt x="129250" y="30947"/>
                  </a:lnTo>
                  <a:lnTo>
                    <a:pt x="125497" y="34186"/>
                  </a:lnTo>
                  <a:lnTo>
                    <a:pt x="125488" y="39043"/>
                  </a:lnTo>
                  <a:lnTo>
                    <a:pt x="124516" y="44053"/>
                  </a:lnTo>
                  <a:lnTo>
                    <a:pt x="124059" y="49054"/>
                  </a:lnTo>
                  <a:lnTo>
                    <a:pt x="119572" y="51845"/>
                  </a:lnTo>
                  <a:lnTo>
                    <a:pt x="120391" y="56569"/>
                  </a:lnTo>
                  <a:lnTo>
                    <a:pt x="122373" y="61132"/>
                  </a:lnTo>
                  <a:lnTo>
                    <a:pt x="119830" y="65313"/>
                  </a:lnTo>
                  <a:lnTo>
                    <a:pt x="121258" y="70152"/>
                  </a:lnTo>
                  <a:lnTo>
                    <a:pt x="119153" y="74857"/>
                  </a:lnTo>
                  <a:lnTo>
                    <a:pt x="117001" y="79134"/>
                  </a:lnTo>
                  <a:lnTo>
                    <a:pt x="121525" y="82992"/>
                  </a:lnTo>
                  <a:lnTo>
                    <a:pt x="126440" y="85182"/>
                  </a:lnTo>
                  <a:lnTo>
                    <a:pt x="128430" y="90059"/>
                  </a:lnTo>
                  <a:lnTo>
                    <a:pt x="131250" y="94555"/>
                  </a:lnTo>
                  <a:lnTo>
                    <a:pt x="135470" y="97632"/>
                  </a:lnTo>
                  <a:close/>
                  <a:moveTo>
                    <a:pt x="45240" y="189834"/>
                  </a:moveTo>
                  <a:lnTo>
                    <a:pt x="48868" y="186281"/>
                  </a:lnTo>
                  <a:lnTo>
                    <a:pt x="44420" y="188452"/>
                  </a:lnTo>
                  <a:close/>
                  <a:moveTo>
                    <a:pt x="24513" y="203921"/>
                  </a:moveTo>
                  <a:lnTo>
                    <a:pt x="26608" y="198902"/>
                  </a:lnTo>
                  <a:lnTo>
                    <a:pt x="22017" y="200397"/>
                  </a:lnTo>
                  <a:close/>
                  <a:moveTo>
                    <a:pt x="12654" y="200397"/>
                  </a:moveTo>
                  <a:lnTo>
                    <a:pt x="16264" y="196444"/>
                  </a:lnTo>
                  <a:lnTo>
                    <a:pt x="11130" y="195492"/>
                  </a:lnTo>
                  <a:lnTo>
                    <a:pt x="12654" y="200397"/>
                  </a:lnTo>
                  <a:close/>
                  <a:moveTo>
                    <a:pt x="38553" y="199901"/>
                  </a:moveTo>
                  <a:lnTo>
                    <a:pt x="43048" y="197473"/>
                  </a:lnTo>
                  <a:lnTo>
                    <a:pt x="44334" y="192224"/>
                  </a:lnTo>
                  <a:lnTo>
                    <a:pt x="39963" y="197292"/>
                  </a:lnTo>
                  <a:close/>
                  <a:moveTo>
                    <a:pt x="242397" y="49892"/>
                  </a:moveTo>
                  <a:lnTo>
                    <a:pt x="238197" y="46720"/>
                  </a:lnTo>
                  <a:lnTo>
                    <a:pt x="242397" y="49892"/>
                  </a:lnTo>
                  <a:close/>
                  <a:moveTo>
                    <a:pt x="229510" y="56893"/>
                  </a:moveTo>
                  <a:lnTo>
                    <a:pt x="232558" y="53083"/>
                  </a:lnTo>
                  <a:lnTo>
                    <a:pt x="229720" y="49169"/>
                  </a:lnTo>
                  <a:lnTo>
                    <a:pt x="224833" y="50359"/>
                  </a:lnTo>
                  <a:lnTo>
                    <a:pt x="226091" y="55074"/>
                  </a:lnTo>
                  <a:close/>
                </a:path>
              </a:pathLst>
            </a:custGeom>
            <a:solidFill>
              <a:srgbClr val="E0E0E0"/>
            </a:solidFill>
            <a:ln w="3175" cap="flat">
              <a:solidFill>
                <a:srgbClr val="FFFFFF"/>
              </a:solidFill>
              <a:prstDash val="solid"/>
              <a:miter/>
            </a:ln>
          </p:spPr>
          <p:txBody>
            <a:bodyPr/>
            <a:lstStyle/>
            <a:p>
              <a:endParaRPr lang="en-US"/>
            </a:p>
          </p:txBody>
        </p:sp>
        <p:sp>
          <p:nvSpPr>
            <p:cNvPr id="129" name="Freeform: Shape 128">
              <a:extLst>
                <a:ext uri="{FF2B5EF4-FFF2-40B4-BE49-F238E27FC236}">
                  <a16:creationId xmlns:a16="http://schemas.microsoft.com/office/drawing/2014/main" id="{5F91677C-011F-1B37-E61A-1A7A935CC4C9}"/>
                </a:ext>
              </a:extLst>
            </p:cNvPr>
            <p:cNvSpPr/>
            <p:nvPr/>
          </p:nvSpPr>
          <p:spPr>
            <a:xfrm>
              <a:off x="5937824" y="2806923"/>
              <a:ext cx="438" cy="5124"/>
            </a:xfrm>
            <a:custGeom>
              <a:avLst/>
              <a:gdLst>
                <a:gd name="csX0" fmla="*/ -452 w 438"/>
                <a:gd name="csY0" fmla="*/ 4973 h 5124"/>
                <a:gd name="csX1" fmla="*/ -33 w 438"/>
                <a:gd name="csY1" fmla="*/ -152 h 5124"/>
                <a:gd name="csX2" fmla="*/ -471 w 438"/>
                <a:gd name="csY2" fmla="*/ 4734 h 5124"/>
              </a:gdLst>
              <a:ahLst/>
              <a:cxnLst>
                <a:cxn ang="0">
                  <a:pos x="csX0" y="csY0"/>
                </a:cxn>
                <a:cxn ang="0">
                  <a:pos x="csX1" y="csY1"/>
                </a:cxn>
                <a:cxn ang="0">
                  <a:pos x="csX2" y="csY2"/>
                </a:cxn>
              </a:cxnLst>
              <a:rect l="l" t="t" r="r" b="b"/>
              <a:pathLst>
                <a:path w="438" h="5124">
                  <a:moveTo>
                    <a:pt x="-452" y="4973"/>
                  </a:moveTo>
                  <a:lnTo>
                    <a:pt x="-33" y="-152"/>
                  </a:lnTo>
                  <a:lnTo>
                    <a:pt x="-471" y="4734"/>
                  </a:lnTo>
                  <a:close/>
                </a:path>
              </a:pathLst>
            </a:custGeom>
            <a:solidFill>
              <a:srgbClr val="E0E0E0"/>
            </a:solidFill>
            <a:ln w="3175" cap="flat">
              <a:solidFill>
                <a:srgbClr val="FFFFFF"/>
              </a:solidFill>
              <a:prstDash val="solid"/>
              <a:miter/>
            </a:ln>
          </p:spPr>
          <p:txBody>
            <a:bodyPr/>
            <a:lstStyle/>
            <a:p>
              <a:endParaRPr lang="en-US"/>
            </a:p>
          </p:txBody>
        </p:sp>
        <p:sp>
          <p:nvSpPr>
            <p:cNvPr id="130" name="Freeform: Shape 129">
              <a:extLst>
                <a:ext uri="{FF2B5EF4-FFF2-40B4-BE49-F238E27FC236}">
                  <a16:creationId xmlns:a16="http://schemas.microsoft.com/office/drawing/2014/main" id="{CB4F6BE2-17D7-57F9-A904-59027C103B70}"/>
                </a:ext>
              </a:extLst>
            </p:cNvPr>
            <p:cNvSpPr/>
            <p:nvPr/>
          </p:nvSpPr>
          <p:spPr>
            <a:xfrm>
              <a:off x="6878799" y="2706101"/>
              <a:ext cx="185222" cy="159877"/>
            </a:xfrm>
            <a:custGeom>
              <a:avLst/>
              <a:gdLst>
                <a:gd name="csX0" fmla="*/ 55269 w 185222"/>
                <a:gd name="csY0" fmla="*/ 159725 h 159877"/>
                <a:gd name="csX1" fmla="*/ 60251 w 185222"/>
                <a:gd name="csY1" fmla="*/ 157973 h 159877"/>
                <a:gd name="csX2" fmla="*/ 68975 w 185222"/>
                <a:gd name="csY2" fmla="*/ 158173 h 159877"/>
                <a:gd name="csX3" fmla="*/ 67995 w 185222"/>
                <a:gd name="csY3" fmla="*/ 151067 h 159877"/>
                <a:gd name="csX4" fmla="*/ 81301 w 185222"/>
                <a:gd name="csY4" fmla="*/ 151067 h 159877"/>
                <a:gd name="csX5" fmla="*/ 81425 w 185222"/>
                <a:gd name="csY5" fmla="*/ 157401 h 159877"/>
                <a:gd name="csX6" fmla="*/ 87540 w 185222"/>
                <a:gd name="csY6" fmla="*/ 156391 h 159877"/>
                <a:gd name="csX7" fmla="*/ 91979 w 185222"/>
                <a:gd name="csY7" fmla="*/ 149514 h 159877"/>
                <a:gd name="csX8" fmla="*/ 98808 w 185222"/>
                <a:gd name="csY8" fmla="*/ 153705 h 159877"/>
                <a:gd name="csX9" fmla="*/ 106266 w 185222"/>
                <a:gd name="csY9" fmla="*/ 156391 h 159877"/>
                <a:gd name="csX10" fmla="*/ 112429 w 185222"/>
                <a:gd name="csY10" fmla="*/ 149953 h 159877"/>
                <a:gd name="csX11" fmla="*/ 115172 w 185222"/>
                <a:gd name="csY11" fmla="*/ 144885 h 159877"/>
                <a:gd name="csX12" fmla="*/ 119858 w 185222"/>
                <a:gd name="csY12" fmla="*/ 140418 h 159877"/>
                <a:gd name="csX13" fmla="*/ 119334 w 185222"/>
                <a:gd name="csY13" fmla="*/ 131388 h 159877"/>
                <a:gd name="csX14" fmla="*/ 123268 w 185222"/>
                <a:gd name="csY14" fmla="*/ 128264 h 159877"/>
                <a:gd name="csX15" fmla="*/ 129402 w 185222"/>
                <a:gd name="csY15" fmla="*/ 124835 h 159877"/>
                <a:gd name="csX16" fmla="*/ 128297 w 185222"/>
                <a:gd name="csY16" fmla="*/ 130826 h 159877"/>
                <a:gd name="csX17" fmla="*/ 128697 w 185222"/>
                <a:gd name="csY17" fmla="*/ 137218 h 159877"/>
                <a:gd name="csX18" fmla="*/ 129707 w 185222"/>
                <a:gd name="csY18" fmla="*/ 142618 h 159877"/>
                <a:gd name="csX19" fmla="*/ 133269 w 185222"/>
                <a:gd name="csY19" fmla="*/ 145885 h 159877"/>
                <a:gd name="csX20" fmla="*/ 137194 w 185222"/>
                <a:gd name="csY20" fmla="*/ 151000 h 159877"/>
                <a:gd name="csX21" fmla="*/ 137679 w 185222"/>
                <a:gd name="csY21" fmla="*/ 156115 h 159877"/>
                <a:gd name="csX22" fmla="*/ 142118 w 185222"/>
                <a:gd name="csY22" fmla="*/ 150867 h 159877"/>
                <a:gd name="csX23" fmla="*/ 141556 w 185222"/>
                <a:gd name="csY23" fmla="*/ 145885 h 159877"/>
                <a:gd name="csX24" fmla="*/ 144757 w 185222"/>
                <a:gd name="csY24" fmla="*/ 141847 h 159877"/>
                <a:gd name="csX25" fmla="*/ 149319 w 185222"/>
                <a:gd name="csY25" fmla="*/ 138189 h 159877"/>
                <a:gd name="csX26" fmla="*/ 150176 w 185222"/>
                <a:gd name="csY26" fmla="*/ 132960 h 159877"/>
                <a:gd name="csX27" fmla="*/ 151986 w 185222"/>
                <a:gd name="csY27" fmla="*/ 128426 h 159877"/>
                <a:gd name="csX28" fmla="*/ 156025 w 185222"/>
                <a:gd name="csY28" fmla="*/ 120044 h 159877"/>
                <a:gd name="csX29" fmla="*/ 160873 w 185222"/>
                <a:gd name="csY29" fmla="*/ 118387 h 159877"/>
                <a:gd name="csX30" fmla="*/ 162492 w 185222"/>
                <a:gd name="csY30" fmla="*/ 110157 h 159877"/>
                <a:gd name="csX31" fmla="*/ 164978 w 185222"/>
                <a:gd name="csY31" fmla="*/ 104128 h 159877"/>
                <a:gd name="csX32" fmla="*/ 165283 w 185222"/>
                <a:gd name="csY32" fmla="*/ 99375 h 159877"/>
                <a:gd name="csX33" fmla="*/ 164168 w 185222"/>
                <a:gd name="csY33" fmla="*/ 89516 h 159877"/>
                <a:gd name="csX34" fmla="*/ 165721 w 185222"/>
                <a:gd name="csY34" fmla="*/ 83049 h 159877"/>
                <a:gd name="csX35" fmla="*/ 168569 w 185222"/>
                <a:gd name="csY35" fmla="*/ 73657 h 159877"/>
                <a:gd name="csX36" fmla="*/ 168245 w 185222"/>
                <a:gd name="csY36" fmla="*/ 68209 h 159877"/>
                <a:gd name="csX37" fmla="*/ 169112 w 185222"/>
                <a:gd name="csY37" fmla="*/ 63475 h 159877"/>
                <a:gd name="csX38" fmla="*/ 174093 w 185222"/>
                <a:gd name="csY38" fmla="*/ 62180 h 159877"/>
                <a:gd name="csX39" fmla="*/ 177256 w 185222"/>
                <a:gd name="csY39" fmla="*/ 58332 h 159877"/>
                <a:gd name="csX40" fmla="*/ 182028 w 185222"/>
                <a:gd name="csY40" fmla="*/ 56598 h 159877"/>
                <a:gd name="csX41" fmla="*/ 184752 w 185222"/>
                <a:gd name="csY41" fmla="*/ 52245 h 159877"/>
                <a:gd name="csX42" fmla="*/ 182685 w 185222"/>
                <a:gd name="csY42" fmla="*/ 47387 h 159877"/>
                <a:gd name="csX43" fmla="*/ 178075 w 185222"/>
                <a:gd name="csY43" fmla="*/ 43472 h 159877"/>
                <a:gd name="csX44" fmla="*/ 173465 w 185222"/>
                <a:gd name="csY44" fmla="*/ 41396 h 159877"/>
                <a:gd name="csX45" fmla="*/ 171379 w 185222"/>
                <a:gd name="csY45" fmla="*/ 36395 h 159877"/>
                <a:gd name="csX46" fmla="*/ 170055 w 185222"/>
                <a:gd name="csY46" fmla="*/ 31147 h 159877"/>
                <a:gd name="csX47" fmla="*/ 169179 w 185222"/>
                <a:gd name="csY47" fmla="*/ 25623 h 159877"/>
                <a:gd name="csX48" fmla="*/ 168979 w 185222"/>
                <a:gd name="csY48" fmla="*/ 20336 h 159877"/>
                <a:gd name="csX49" fmla="*/ 168236 w 185222"/>
                <a:gd name="csY49" fmla="*/ 15250 h 159877"/>
                <a:gd name="csX50" fmla="*/ 167188 w 185222"/>
                <a:gd name="csY50" fmla="*/ 10583 h 159877"/>
                <a:gd name="csX51" fmla="*/ 164797 w 185222"/>
                <a:gd name="csY51" fmla="*/ 5010 h 159877"/>
                <a:gd name="csX52" fmla="*/ 163854 w 185222"/>
                <a:gd name="csY52" fmla="*/ -76 h 159877"/>
                <a:gd name="csX53" fmla="*/ 158330 w 185222"/>
                <a:gd name="csY53" fmla="*/ -142 h 159877"/>
                <a:gd name="csX54" fmla="*/ 132679 w 185222"/>
                <a:gd name="csY54" fmla="*/ -152 h 159877"/>
                <a:gd name="csX55" fmla="*/ 129173 w 185222"/>
                <a:gd name="csY55" fmla="*/ 3125 h 159877"/>
                <a:gd name="csX56" fmla="*/ 122449 w 185222"/>
                <a:gd name="csY56" fmla="*/ -152 h 159877"/>
                <a:gd name="csX57" fmla="*/ 102637 w 185222"/>
                <a:gd name="csY57" fmla="*/ -152 h 159877"/>
                <a:gd name="csX58" fmla="*/ 30923 w 185222"/>
                <a:gd name="csY58" fmla="*/ -152 h 159877"/>
                <a:gd name="csX59" fmla="*/ 31971 w 185222"/>
                <a:gd name="csY59" fmla="*/ 25404 h 159877"/>
                <a:gd name="csX60" fmla="*/ 20722 w 185222"/>
                <a:gd name="csY60" fmla="*/ 25404 h 159877"/>
                <a:gd name="csX61" fmla="*/ 22560 w 185222"/>
                <a:gd name="csY61" fmla="*/ 80391 h 159877"/>
                <a:gd name="csX62" fmla="*/ 17465 w 185222"/>
                <a:gd name="csY62" fmla="*/ 79477 h 159877"/>
                <a:gd name="csX63" fmla="*/ 12492 w 185222"/>
                <a:gd name="csY63" fmla="*/ 80163 h 159877"/>
                <a:gd name="csX64" fmla="*/ 11292 w 185222"/>
                <a:gd name="csY64" fmla="*/ 85002 h 159877"/>
                <a:gd name="csX65" fmla="*/ 8663 w 185222"/>
                <a:gd name="csY65" fmla="*/ 89916 h 159877"/>
                <a:gd name="csX66" fmla="*/ 5958 w 185222"/>
                <a:gd name="csY66" fmla="*/ 94041 h 159877"/>
                <a:gd name="csX67" fmla="*/ 5834 w 185222"/>
                <a:gd name="csY67" fmla="*/ 99108 h 159877"/>
                <a:gd name="csX68" fmla="*/ 1348 w 185222"/>
                <a:gd name="csY68" fmla="*/ 104928 h 159877"/>
                <a:gd name="csX69" fmla="*/ 3339 w 185222"/>
                <a:gd name="csY69" fmla="*/ 109471 h 159877"/>
                <a:gd name="csX70" fmla="*/ 405 w 185222"/>
                <a:gd name="csY70" fmla="*/ 113938 h 159877"/>
                <a:gd name="csX71" fmla="*/ -471 w 185222"/>
                <a:gd name="csY71" fmla="*/ 118815 h 159877"/>
                <a:gd name="csX72" fmla="*/ 5348 w 185222"/>
                <a:gd name="csY72" fmla="*/ 119387 h 159877"/>
                <a:gd name="csX73" fmla="*/ 6330 w 185222"/>
                <a:gd name="csY73" fmla="*/ 124606 h 159877"/>
                <a:gd name="csX74" fmla="*/ 7577 w 185222"/>
                <a:gd name="csY74" fmla="*/ 130207 h 159877"/>
                <a:gd name="csX75" fmla="*/ 9978 w 185222"/>
                <a:gd name="csY75" fmla="*/ 134512 h 159877"/>
                <a:gd name="csX76" fmla="*/ 11997 w 185222"/>
                <a:gd name="csY76" fmla="*/ 139151 h 159877"/>
                <a:gd name="csX77" fmla="*/ 12902 w 185222"/>
                <a:gd name="csY77" fmla="*/ 144314 h 159877"/>
                <a:gd name="csX78" fmla="*/ 20607 w 185222"/>
                <a:gd name="csY78" fmla="*/ 154887 h 159877"/>
                <a:gd name="csX79" fmla="*/ 25094 w 185222"/>
                <a:gd name="csY79" fmla="*/ 157449 h 159877"/>
                <a:gd name="csX80" fmla="*/ 29695 w 185222"/>
                <a:gd name="csY80" fmla="*/ 155534 h 159877"/>
                <a:gd name="csX81" fmla="*/ 35105 w 185222"/>
                <a:gd name="csY81" fmla="*/ 154839 h 159877"/>
                <a:gd name="csX82" fmla="*/ 36372 w 185222"/>
                <a:gd name="csY82" fmla="*/ 149781 h 159877"/>
                <a:gd name="csX83" fmla="*/ 41010 w 185222"/>
                <a:gd name="csY83" fmla="*/ 148428 h 159877"/>
                <a:gd name="csX84" fmla="*/ 45830 w 185222"/>
                <a:gd name="csY84" fmla="*/ 147943 h 159877"/>
                <a:gd name="csX85" fmla="*/ 48487 w 185222"/>
                <a:gd name="csY85" fmla="*/ 153191 h 159877"/>
                <a:gd name="csX86" fmla="*/ 50678 w 185222"/>
                <a:gd name="csY86" fmla="*/ 157553 h 159877"/>
                <a:gd name="csX87" fmla="*/ 55269 w 185222"/>
                <a:gd name="csY87" fmla="*/ 159725 h 15987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Lst>
              <a:rect l="l" t="t" r="r" b="b"/>
              <a:pathLst>
                <a:path w="185222" h="159877">
                  <a:moveTo>
                    <a:pt x="55269" y="159725"/>
                  </a:moveTo>
                  <a:lnTo>
                    <a:pt x="60251" y="157973"/>
                  </a:lnTo>
                  <a:lnTo>
                    <a:pt x="68975" y="158173"/>
                  </a:lnTo>
                  <a:lnTo>
                    <a:pt x="67995" y="151067"/>
                  </a:lnTo>
                  <a:lnTo>
                    <a:pt x="81301" y="151067"/>
                  </a:lnTo>
                  <a:lnTo>
                    <a:pt x="81425" y="157401"/>
                  </a:lnTo>
                  <a:lnTo>
                    <a:pt x="87540" y="156391"/>
                  </a:lnTo>
                  <a:lnTo>
                    <a:pt x="91979" y="149514"/>
                  </a:lnTo>
                  <a:lnTo>
                    <a:pt x="98808" y="153705"/>
                  </a:lnTo>
                  <a:lnTo>
                    <a:pt x="106266" y="156391"/>
                  </a:lnTo>
                  <a:lnTo>
                    <a:pt x="112429" y="149953"/>
                  </a:lnTo>
                  <a:lnTo>
                    <a:pt x="115172" y="144885"/>
                  </a:lnTo>
                  <a:lnTo>
                    <a:pt x="119858" y="140418"/>
                  </a:lnTo>
                  <a:lnTo>
                    <a:pt x="119334" y="131388"/>
                  </a:lnTo>
                  <a:lnTo>
                    <a:pt x="123268" y="128264"/>
                  </a:lnTo>
                  <a:lnTo>
                    <a:pt x="129402" y="124835"/>
                  </a:lnTo>
                  <a:lnTo>
                    <a:pt x="128297" y="130826"/>
                  </a:lnTo>
                  <a:lnTo>
                    <a:pt x="128697" y="137218"/>
                  </a:lnTo>
                  <a:lnTo>
                    <a:pt x="129707" y="142618"/>
                  </a:lnTo>
                  <a:lnTo>
                    <a:pt x="133269" y="145885"/>
                  </a:lnTo>
                  <a:lnTo>
                    <a:pt x="137194" y="151000"/>
                  </a:lnTo>
                  <a:lnTo>
                    <a:pt x="137679" y="156115"/>
                  </a:lnTo>
                  <a:lnTo>
                    <a:pt x="142118" y="150867"/>
                  </a:lnTo>
                  <a:lnTo>
                    <a:pt x="141556" y="145885"/>
                  </a:lnTo>
                  <a:lnTo>
                    <a:pt x="144757" y="141847"/>
                  </a:lnTo>
                  <a:lnTo>
                    <a:pt x="149319" y="138189"/>
                  </a:lnTo>
                  <a:lnTo>
                    <a:pt x="150176" y="132960"/>
                  </a:lnTo>
                  <a:lnTo>
                    <a:pt x="151986" y="128426"/>
                  </a:lnTo>
                  <a:lnTo>
                    <a:pt x="156025" y="120044"/>
                  </a:lnTo>
                  <a:lnTo>
                    <a:pt x="160873" y="118387"/>
                  </a:lnTo>
                  <a:lnTo>
                    <a:pt x="162492" y="110157"/>
                  </a:lnTo>
                  <a:lnTo>
                    <a:pt x="164978" y="104128"/>
                  </a:lnTo>
                  <a:lnTo>
                    <a:pt x="165283" y="99375"/>
                  </a:lnTo>
                  <a:lnTo>
                    <a:pt x="164168" y="89516"/>
                  </a:lnTo>
                  <a:lnTo>
                    <a:pt x="165721" y="83049"/>
                  </a:lnTo>
                  <a:lnTo>
                    <a:pt x="168569" y="73657"/>
                  </a:lnTo>
                  <a:lnTo>
                    <a:pt x="168245" y="68209"/>
                  </a:lnTo>
                  <a:lnTo>
                    <a:pt x="169112" y="63475"/>
                  </a:lnTo>
                  <a:lnTo>
                    <a:pt x="174093" y="62180"/>
                  </a:lnTo>
                  <a:lnTo>
                    <a:pt x="177256" y="58332"/>
                  </a:lnTo>
                  <a:lnTo>
                    <a:pt x="182028" y="56598"/>
                  </a:lnTo>
                  <a:lnTo>
                    <a:pt x="184752" y="52245"/>
                  </a:lnTo>
                  <a:lnTo>
                    <a:pt x="182685" y="47387"/>
                  </a:lnTo>
                  <a:lnTo>
                    <a:pt x="178075" y="43472"/>
                  </a:lnTo>
                  <a:lnTo>
                    <a:pt x="173465" y="41396"/>
                  </a:lnTo>
                  <a:lnTo>
                    <a:pt x="171379" y="36395"/>
                  </a:lnTo>
                  <a:lnTo>
                    <a:pt x="170055" y="31147"/>
                  </a:lnTo>
                  <a:lnTo>
                    <a:pt x="169179" y="25623"/>
                  </a:lnTo>
                  <a:lnTo>
                    <a:pt x="168979" y="20336"/>
                  </a:lnTo>
                  <a:lnTo>
                    <a:pt x="168236" y="15250"/>
                  </a:lnTo>
                  <a:lnTo>
                    <a:pt x="167188" y="10583"/>
                  </a:lnTo>
                  <a:lnTo>
                    <a:pt x="164797" y="5010"/>
                  </a:lnTo>
                  <a:lnTo>
                    <a:pt x="163854" y="-76"/>
                  </a:lnTo>
                  <a:lnTo>
                    <a:pt x="158330" y="-142"/>
                  </a:lnTo>
                  <a:lnTo>
                    <a:pt x="132679" y="-152"/>
                  </a:lnTo>
                  <a:lnTo>
                    <a:pt x="129173" y="3125"/>
                  </a:lnTo>
                  <a:lnTo>
                    <a:pt x="122449" y="-152"/>
                  </a:lnTo>
                  <a:lnTo>
                    <a:pt x="102637" y="-152"/>
                  </a:lnTo>
                  <a:lnTo>
                    <a:pt x="30923" y="-152"/>
                  </a:lnTo>
                  <a:lnTo>
                    <a:pt x="31971" y="25404"/>
                  </a:lnTo>
                  <a:lnTo>
                    <a:pt x="20722" y="25404"/>
                  </a:lnTo>
                  <a:lnTo>
                    <a:pt x="22560" y="80391"/>
                  </a:lnTo>
                  <a:lnTo>
                    <a:pt x="17465" y="79477"/>
                  </a:lnTo>
                  <a:lnTo>
                    <a:pt x="12492" y="80163"/>
                  </a:lnTo>
                  <a:lnTo>
                    <a:pt x="11292" y="85002"/>
                  </a:lnTo>
                  <a:lnTo>
                    <a:pt x="8663" y="89916"/>
                  </a:lnTo>
                  <a:lnTo>
                    <a:pt x="5958" y="94041"/>
                  </a:lnTo>
                  <a:lnTo>
                    <a:pt x="5834" y="99108"/>
                  </a:lnTo>
                  <a:lnTo>
                    <a:pt x="1348" y="104928"/>
                  </a:lnTo>
                  <a:lnTo>
                    <a:pt x="3339" y="109471"/>
                  </a:lnTo>
                  <a:lnTo>
                    <a:pt x="405" y="113938"/>
                  </a:lnTo>
                  <a:lnTo>
                    <a:pt x="-471" y="118815"/>
                  </a:lnTo>
                  <a:lnTo>
                    <a:pt x="5348" y="119387"/>
                  </a:lnTo>
                  <a:lnTo>
                    <a:pt x="6330" y="124606"/>
                  </a:lnTo>
                  <a:lnTo>
                    <a:pt x="7577" y="130207"/>
                  </a:lnTo>
                  <a:lnTo>
                    <a:pt x="9978" y="134512"/>
                  </a:lnTo>
                  <a:lnTo>
                    <a:pt x="11997" y="139151"/>
                  </a:lnTo>
                  <a:lnTo>
                    <a:pt x="12902" y="144314"/>
                  </a:lnTo>
                  <a:lnTo>
                    <a:pt x="20607" y="154887"/>
                  </a:lnTo>
                  <a:lnTo>
                    <a:pt x="25094" y="157449"/>
                  </a:lnTo>
                  <a:lnTo>
                    <a:pt x="29695" y="155534"/>
                  </a:lnTo>
                  <a:lnTo>
                    <a:pt x="35105" y="154839"/>
                  </a:lnTo>
                  <a:lnTo>
                    <a:pt x="36372" y="149781"/>
                  </a:lnTo>
                  <a:lnTo>
                    <a:pt x="41010" y="148428"/>
                  </a:lnTo>
                  <a:lnTo>
                    <a:pt x="45830" y="147943"/>
                  </a:lnTo>
                  <a:lnTo>
                    <a:pt x="48487" y="153191"/>
                  </a:lnTo>
                  <a:lnTo>
                    <a:pt x="50678" y="157553"/>
                  </a:lnTo>
                  <a:lnTo>
                    <a:pt x="55269" y="159725"/>
                  </a:lnTo>
                  <a:close/>
                </a:path>
              </a:pathLst>
            </a:custGeom>
            <a:solidFill>
              <a:srgbClr val="E0E0E0"/>
            </a:solidFill>
            <a:ln w="3175" cap="flat">
              <a:solidFill>
                <a:srgbClr val="FFFFFF"/>
              </a:solidFill>
              <a:prstDash val="solid"/>
              <a:miter/>
            </a:ln>
          </p:spPr>
          <p:txBody>
            <a:bodyPr/>
            <a:lstStyle/>
            <a:p>
              <a:endParaRPr lang="en-US"/>
            </a:p>
          </p:txBody>
        </p:sp>
        <p:sp>
          <p:nvSpPr>
            <p:cNvPr id="131" name="Freeform: Shape 130">
              <a:extLst>
                <a:ext uri="{FF2B5EF4-FFF2-40B4-BE49-F238E27FC236}">
                  <a16:creationId xmlns:a16="http://schemas.microsoft.com/office/drawing/2014/main" id="{5117437C-3A28-124A-2E4E-5D2D36CD3A87}"/>
                </a:ext>
              </a:extLst>
            </p:cNvPr>
            <p:cNvSpPr/>
            <p:nvPr/>
          </p:nvSpPr>
          <p:spPr>
            <a:xfrm>
              <a:off x="5757421" y="2645798"/>
              <a:ext cx="53273" cy="74180"/>
            </a:xfrm>
            <a:custGeom>
              <a:avLst/>
              <a:gdLst>
                <a:gd name="csX0" fmla="*/ 282 w 53273"/>
                <a:gd name="csY0" fmla="*/ 2020 h 74180"/>
                <a:gd name="csX1" fmla="*/ 6159 w 53273"/>
                <a:gd name="csY1" fmla="*/ 686 h 74180"/>
                <a:gd name="csX2" fmla="*/ 1091 w 53273"/>
                <a:gd name="csY2" fmla="*/ -152 h 74180"/>
                <a:gd name="csX3" fmla="*/ 13483 w 53273"/>
                <a:gd name="csY3" fmla="*/ 10964 h 74180"/>
                <a:gd name="csX4" fmla="*/ 15131 w 53273"/>
                <a:gd name="csY4" fmla="*/ 5896 h 74180"/>
                <a:gd name="csX5" fmla="*/ 14426 w 53273"/>
                <a:gd name="csY5" fmla="*/ 705 h 74180"/>
                <a:gd name="csX6" fmla="*/ 14693 w 53273"/>
                <a:gd name="csY6" fmla="*/ 5687 h 74180"/>
                <a:gd name="csX7" fmla="*/ 13283 w 53273"/>
                <a:gd name="csY7" fmla="*/ 10383 h 74180"/>
                <a:gd name="csX8" fmla="*/ 22656 w 53273"/>
                <a:gd name="csY8" fmla="*/ 26623 h 74180"/>
                <a:gd name="csX9" fmla="*/ 23828 w 53273"/>
                <a:gd name="csY9" fmla="*/ 21365 h 74180"/>
                <a:gd name="csX10" fmla="*/ 20217 w 53273"/>
                <a:gd name="csY10" fmla="*/ 17002 h 74180"/>
                <a:gd name="csX11" fmla="*/ 23761 w 53273"/>
                <a:gd name="csY11" fmla="*/ 20670 h 74180"/>
                <a:gd name="csX12" fmla="*/ 22237 w 53273"/>
                <a:gd name="csY12" fmla="*/ 25289 h 74180"/>
                <a:gd name="csX13" fmla="*/ 1110 w 53273"/>
                <a:gd name="csY13" fmla="*/ 31147 h 74180"/>
                <a:gd name="csX14" fmla="*/ 5101 w 53273"/>
                <a:gd name="csY14" fmla="*/ 28480 h 74180"/>
                <a:gd name="csX15" fmla="*/ 3625 w 53273"/>
                <a:gd name="csY15" fmla="*/ 23927 h 74180"/>
                <a:gd name="csX16" fmla="*/ 1529 w 53273"/>
                <a:gd name="csY16" fmla="*/ 19536 h 74180"/>
                <a:gd name="csX17" fmla="*/ -471 w 53273"/>
                <a:gd name="csY17" fmla="*/ 24337 h 74180"/>
                <a:gd name="csX18" fmla="*/ -128 w 53273"/>
                <a:gd name="csY18" fmla="*/ 29452 h 74180"/>
                <a:gd name="csX19" fmla="*/ 29695 w 53273"/>
                <a:gd name="csY19" fmla="*/ 33138 h 74180"/>
                <a:gd name="csX20" fmla="*/ 29247 w 53273"/>
                <a:gd name="csY20" fmla="*/ 28366 h 74180"/>
                <a:gd name="csX21" fmla="*/ 29695 w 53273"/>
                <a:gd name="csY21" fmla="*/ 33138 h 74180"/>
                <a:gd name="csX22" fmla="*/ 34438 w 53273"/>
                <a:gd name="csY22" fmla="*/ 49283 h 74180"/>
                <a:gd name="csX23" fmla="*/ 32505 w 53273"/>
                <a:gd name="csY23" fmla="*/ 44777 h 74180"/>
                <a:gd name="csX24" fmla="*/ 31038 w 53273"/>
                <a:gd name="csY24" fmla="*/ 39691 h 74180"/>
                <a:gd name="csX25" fmla="*/ 32067 w 53273"/>
                <a:gd name="csY25" fmla="*/ 44654 h 74180"/>
                <a:gd name="csX26" fmla="*/ 34429 w 53273"/>
                <a:gd name="csY26" fmla="*/ 49264 h 74180"/>
                <a:gd name="csX27" fmla="*/ 39734 w 53273"/>
                <a:gd name="csY27" fmla="*/ 57989 h 74180"/>
                <a:gd name="csX28" fmla="*/ 43744 w 53273"/>
                <a:gd name="csY28" fmla="*/ 55160 h 74180"/>
                <a:gd name="csX29" fmla="*/ 39734 w 53273"/>
                <a:gd name="csY29" fmla="*/ 57989 h 74180"/>
                <a:gd name="csX30" fmla="*/ 45040 w 53273"/>
                <a:gd name="csY30" fmla="*/ 74029 h 74180"/>
                <a:gd name="csX31" fmla="*/ 50297 w 53273"/>
                <a:gd name="csY31" fmla="*/ 73305 h 74180"/>
                <a:gd name="csX32" fmla="*/ 52802 w 53273"/>
                <a:gd name="csY32" fmla="*/ 68761 h 74180"/>
                <a:gd name="csX33" fmla="*/ 47821 w 53273"/>
                <a:gd name="csY33" fmla="*/ 70495 h 741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53273" h="74180">
                  <a:moveTo>
                    <a:pt x="282" y="2020"/>
                  </a:moveTo>
                  <a:lnTo>
                    <a:pt x="6159" y="686"/>
                  </a:lnTo>
                  <a:lnTo>
                    <a:pt x="1091" y="-152"/>
                  </a:lnTo>
                  <a:close/>
                  <a:moveTo>
                    <a:pt x="13483" y="10964"/>
                  </a:moveTo>
                  <a:lnTo>
                    <a:pt x="15131" y="5896"/>
                  </a:lnTo>
                  <a:lnTo>
                    <a:pt x="14426" y="705"/>
                  </a:lnTo>
                  <a:lnTo>
                    <a:pt x="14693" y="5687"/>
                  </a:lnTo>
                  <a:lnTo>
                    <a:pt x="13283" y="10383"/>
                  </a:lnTo>
                  <a:close/>
                  <a:moveTo>
                    <a:pt x="22656" y="26623"/>
                  </a:moveTo>
                  <a:lnTo>
                    <a:pt x="23828" y="21365"/>
                  </a:lnTo>
                  <a:lnTo>
                    <a:pt x="20217" y="17002"/>
                  </a:lnTo>
                  <a:lnTo>
                    <a:pt x="23761" y="20670"/>
                  </a:lnTo>
                  <a:lnTo>
                    <a:pt x="22237" y="25289"/>
                  </a:lnTo>
                  <a:close/>
                  <a:moveTo>
                    <a:pt x="1110" y="31147"/>
                  </a:moveTo>
                  <a:lnTo>
                    <a:pt x="5101" y="28480"/>
                  </a:lnTo>
                  <a:lnTo>
                    <a:pt x="3625" y="23927"/>
                  </a:lnTo>
                  <a:lnTo>
                    <a:pt x="1529" y="19536"/>
                  </a:lnTo>
                  <a:lnTo>
                    <a:pt x="-471" y="24337"/>
                  </a:lnTo>
                  <a:lnTo>
                    <a:pt x="-128" y="29452"/>
                  </a:lnTo>
                  <a:close/>
                  <a:moveTo>
                    <a:pt x="29695" y="33138"/>
                  </a:moveTo>
                  <a:lnTo>
                    <a:pt x="29247" y="28366"/>
                  </a:lnTo>
                  <a:lnTo>
                    <a:pt x="29695" y="33138"/>
                  </a:lnTo>
                  <a:close/>
                  <a:moveTo>
                    <a:pt x="34438" y="49283"/>
                  </a:moveTo>
                  <a:lnTo>
                    <a:pt x="32505" y="44777"/>
                  </a:lnTo>
                  <a:lnTo>
                    <a:pt x="31038" y="39691"/>
                  </a:lnTo>
                  <a:lnTo>
                    <a:pt x="32067" y="44654"/>
                  </a:lnTo>
                  <a:lnTo>
                    <a:pt x="34429" y="49264"/>
                  </a:lnTo>
                  <a:close/>
                  <a:moveTo>
                    <a:pt x="39734" y="57989"/>
                  </a:moveTo>
                  <a:lnTo>
                    <a:pt x="43744" y="55160"/>
                  </a:lnTo>
                  <a:lnTo>
                    <a:pt x="39734" y="57989"/>
                  </a:lnTo>
                  <a:close/>
                  <a:moveTo>
                    <a:pt x="45040" y="74029"/>
                  </a:moveTo>
                  <a:lnTo>
                    <a:pt x="50297" y="73305"/>
                  </a:lnTo>
                  <a:lnTo>
                    <a:pt x="52802" y="68761"/>
                  </a:lnTo>
                  <a:lnTo>
                    <a:pt x="47821" y="70495"/>
                  </a:lnTo>
                  <a:close/>
                </a:path>
              </a:pathLst>
            </a:custGeom>
            <a:solidFill>
              <a:srgbClr val="E0E0E0"/>
            </a:solidFill>
            <a:ln w="3175" cap="flat">
              <a:solidFill>
                <a:srgbClr val="FFFFFF"/>
              </a:solidFill>
              <a:prstDash val="solid"/>
              <a:miter/>
            </a:ln>
          </p:spPr>
          <p:txBody>
            <a:bodyPr/>
            <a:lstStyle/>
            <a:p>
              <a:endParaRPr lang="en-US"/>
            </a:p>
          </p:txBody>
        </p:sp>
        <p:sp>
          <p:nvSpPr>
            <p:cNvPr id="132" name="Freeform: Shape 131">
              <a:extLst>
                <a:ext uri="{FF2B5EF4-FFF2-40B4-BE49-F238E27FC236}">
                  <a16:creationId xmlns:a16="http://schemas.microsoft.com/office/drawing/2014/main" id="{B3C98ACE-641F-0C43-ED0E-BB392415F454}"/>
                </a:ext>
              </a:extLst>
            </p:cNvPr>
            <p:cNvSpPr/>
            <p:nvPr/>
          </p:nvSpPr>
          <p:spPr>
            <a:xfrm>
              <a:off x="6708901" y="2015386"/>
              <a:ext cx="156467" cy="36214"/>
            </a:xfrm>
            <a:custGeom>
              <a:avLst/>
              <a:gdLst>
                <a:gd name="csX0" fmla="*/ 9635 w 156467"/>
                <a:gd name="csY0" fmla="*/ 20508 h 36214"/>
                <a:gd name="csX1" fmla="*/ 5092 w 156467"/>
                <a:gd name="csY1" fmla="*/ 18022 h 36214"/>
                <a:gd name="csX2" fmla="*/ 739 w 156467"/>
                <a:gd name="csY2" fmla="*/ 15964 h 36214"/>
                <a:gd name="csX3" fmla="*/ 4863 w 156467"/>
                <a:gd name="csY3" fmla="*/ 18669 h 36214"/>
                <a:gd name="csX4" fmla="*/ 9635 w 156467"/>
                <a:gd name="csY4" fmla="*/ 20508 h 36214"/>
                <a:gd name="csX5" fmla="*/ 46221 w 156467"/>
                <a:gd name="csY5" fmla="*/ 36062 h 36214"/>
                <a:gd name="csX6" fmla="*/ 49526 w 156467"/>
                <a:gd name="csY6" fmla="*/ 32471 h 36214"/>
                <a:gd name="csX7" fmla="*/ 51097 w 156467"/>
                <a:gd name="csY7" fmla="*/ 27918 h 36214"/>
                <a:gd name="csX8" fmla="*/ 55812 w 156467"/>
                <a:gd name="csY8" fmla="*/ 27185 h 36214"/>
                <a:gd name="csX9" fmla="*/ 55727 w 156467"/>
                <a:gd name="csY9" fmla="*/ 22317 h 36214"/>
                <a:gd name="csX10" fmla="*/ 60289 w 156467"/>
                <a:gd name="csY10" fmla="*/ 20555 h 36214"/>
                <a:gd name="csX11" fmla="*/ 63985 w 156467"/>
                <a:gd name="csY11" fmla="*/ 16745 h 36214"/>
                <a:gd name="csX12" fmla="*/ 69176 w 156467"/>
                <a:gd name="csY12" fmla="*/ 15669 h 36214"/>
                <a:gd name="csX13" fmla="*/ 74091 w 156467"/>
                <a:gd name="csY13" fmla="*/ 16250 h 36214"/>
                <a:gd name="csX14" fmla="*/ 69567 w 156467"/>
                <a:gd name="csY14" fmla="*/ 14231 h 36214"/>
                <a:gd name="csX15" fmla="*/ 64385 w 156467"/>
                <a:gd name="csY15" fmla="*/ 13050 h 36214"/>
                <a:gd name="csX16" fmla="*/ 59737 w 156467"/>
                <a:gd name="csY16" fmla="*/ 11278 h 36214"/>
                <a:gd name="csX17" fmla="*/ 54793 w 156467"/>
                <a:gd name="csY17" fmla="*/ 10802 h 36214"/>
                <a:gd name="csX18" fmla="*/ 51545 w 156467"/>
                <a:gd name="csY18" fmla="*/ 7163 h 36214"/>
                <a:gd name="csX19" fmla="*/ 46964 w 156467"/>
                <a:gd name="csY19" fmla="*/ 5325 h 36214"/>
                <a:gd name="csX20" fmla="*/ 41687 w 156467"/>
                <a:gd name="csY20" fmla="*/ 4001 h 36214"/>
                <a:gd name="csX21" fmla="*/ 36648 w 156467"/>
                <a:gd name="csY21" fmla="*/ 3163 h 36214"/>
                <a:gd name="csX22" fmla="*/ 32114 w 156467"/>
                <a:gd name="csY22" fmla="*/ 4867 h 36214"/>
                <a:gd name="csX23" fmla="*/ 34934 w 156467"/>
                <a:gd name="csY23" fmla="*/ 9220 h 36214"/>
                <a:gd name="csX24" fmla="*/ 38458 w 156467"/>
                <a:gd name="csY24" fmla="*/ 12507 h 36214"/>
                <a:gd name="csX25" fmla="*/ 33581 w 156467"/>
                <a:gd name="csY25" fmla="*/ 12088 h 36214"/>
                <a:gd name="csX26" fmla="*/ 29800 w 156467"/>
                <a:gd name="csY26" fmla="*/ 8144 h 36214"/>
                <a:gd name="csX27" fmla="*/ 25627 w 156467"/>
                <a:gd name="csY27" fmla="*/ 5563 h 36214"/>
                <a:gd name="csX28" fmla="*/ 20017 w 156467"/>
                <a:gd name="csY28" fmla="*/ 7744 h 36214"/>
                <a:gd name="csX29" fmla="*/ 15131 w 156467"/>
                <a:gd name="csY29" fmla="*/ 7420 h 36214"/>
                <a:gd name="csX30" fmla="*/ 10149 w 156467"/>
                <a:gd name="csY30" fmla="*/ 8220 h 36214"/>
                <a:gd name="csX31" fmla="*/ 14807 w 156467"/>
                <a:gd name="csY31" fmla="*/ 6487 h 36214"/>
                <a:gd name="csX32" fmla="*/ 19570 w 156467"/>
                <a:gd name="csY32" fmla="*/ 6153 h 36214"/>
                <a:gd name="csX33" fmla="*/ 14617 w 156467"/>
                <a:gd name="csY33" fmla="*/ 5268 h 36214"/>
                <a:gd name="csX34" fmla="*/ 9721 w 156467"/>
                <a:gd name="csY34" fmla="*/ 5515 h 36214"/>
                <a:gd name="csX35" fmla="*/ 4635 w 156467"/>
                <a:gd name="csY35" fmla="*/ 5658 h 36214"/>
                <a:gd name="csX36" fmla="*/ -471 w 156467"/>
                <a:gd name="csY36" fmla="*/ 6925 h 36214"/>
                <a:gd name="csX37" fmla="*/ 1234 w 156467"/>
                <a:gd name="csY37" fmla="*/ 11649 h 36214"/>
                <a:gd name="csX38" fmla="*/ 5701 w 156467"/>
                <a:gd name="csY38" fmla="*/ 9792 h 36214"/>
                <a:gd name="csX39" fmla="*/ 10083 w 156467"/>
                <a:gd name="csY39" fmla="*/ 13050 h 36214"/>
                <a:gd name="csX40" fmla="*/ 3730 w 156467"/>
                <a:gd name="csY40" fmla="*/ 13269 h 36214"/>
                <a:gd name="csX41" fmla="*/ 7616 w 156467"/>
                <a:gd name="csY41" fmla="*/ 16536 h 36214"/>
                <a:gd name="csX42" fmla="*/ 12893 w 156467"/>
                <a:gd name="csY42" fmla="*/ 17412 h 36214"/>
                <a:gd name="csX43" fmla="*/ 16808 w 156467"/>
                <a:gd name="csY43" fmla="*/ 20289 h 36214"/>
                <a:gd name="csX44" fmla="*/ 21665 w 156467"/>
                <a:gd name="csY44" fmla="*/ 20555 h 36214"/>
                <a:gd name="csX45" fmla="*/ 26133 w 156467"/>
                <a:gd name="csY45" fmla="*/ 18774 h 36214"/>
                <a:gd name="csX46" fmla="*/ 30752 w 156467"/>
                <a:gd name="csY46" fmla="*/ 16269 h 36214"/>
                <a:gd name="csX47" fmla="*/ 35315 w 156467"/>
                <a:gd name="csY47" fmla="*/ 18012 h 36214"/>
                <a:gd name="csX48" fmla="*/ 39992 w 156467"/>
                <a:gd name="csY48" fmla="*/ 16707 h 36214"/>
                <a:gd name="csX49" fmla="*/ 44763 w 156467"/>
                <a:gd name="csY49" fmla="*/ 18488 h 36214"/>
                <a:gd name="csX50" fmla="*/ 39449 w 156467"/>
                <a:gd name="csY50" fmla="*/ 19184 h 36214"/>
                <a:gd name="csX51" fmla="*/ 34695 w 156467"/>
                <a:gd name="csY51" fmla="*/ 19612 h 36214"/>
                <a:gd name="csX52" fmla="*/ 29952 w 156467"/>
                <a:gd name="csY52" fmla="*/ 21489 h 36214"/>
                <a:gd name="csX53" fmla="*/ 24837 w 156467"/>
                <a:gd name="csY53" fmla="*/ 21479 h 36214"/>
                <a:gd name="csX54" fmla="*/ 28475 w 156467"/>
                <a:gd name="csY54" fmla="*/ 24756 h 36214"/>
                <a:gd name="csX55" fmla="*/ 33638 w 156467"/>
                <a:gd name="csY55" fmla="*/ 23708 h 36214"/>
                <a:gd name="csX56" fmla="*/ 38886 w 156467"/>
                <a:gd name="csY56" fmla="*/ 24022 h 36214"/>
                <a:gd name="csX57" fmla="*/ 43925 w 156467"/>
                <a:gd name="csY57" fmla="*/ 23451 h 36214"/>
                <a:gd name="csX58" fmla="*/ 38677 w 156467"/>
                <a:gd name="csY58" fmla="*/ 24680 h 36214"/>
                <a:gd name="csX59" fmla="*/ 33229 w 156467"/>
                <a:gd name="csY59" fmla="*/ 25127 h 36214"/>
                <a:gd name="csX60" fmla="*/ 37781 w 156467"/>
                <a:gd name="csY60" fmla="*/ 26556 h 36214"/>
                <a:gd name="csX61" fmla="*/ 32638 w 156467"/>
                <a:gd name="csY61" fmla="*/ 26804 h 36214"/>
                <a:gd name="csX62" fmla="*/ 27466 w 156467"/>
                <a:gd name="csY62" fmla="*/ 26527 h 36214"/>
                <a:gd name="csX63" fmla="*/ 31219 w 156467"/>
                <a:gd name="csY63" fmla="*/ 30461 h 36214"/>
                <a:gd name="csX64" fmla="*/ 35772 w 156467"/>
                <a:gd name="csY64" fmla="*/ 31938 h 36214"/>
                <a:gd name="csX65" fmla="*/ 40715 w 156467"/>
                <a:gd name="csY65" fmla="*/ 31718 h 36214"/>
                <a:gd name="csX66" fmla="*/ 44649 w 156467"/>
                <a:gd name="csY66" fmla="*/ 34652 h 36214"/>
                <a:gd name="csX67" fmla="*/ 75053 w 156467"/>
                <a:gd name="csY67" fmla="*/ 20555 h 36214"/>
                <a:gd name="csX68" fmla="*/ 80225 w 156467"/>
                <a:gd name="csY68" fmla="*/ 19936 h 36214"/>
                <a:gd name="csX69" fmla="*/ 76377 w 156467"/>
                <a:gd name="csY69" fmla="*/ 16821 h 36214"/>
                <a:gd name="csX70" fmla="*/ 71509 w 156467"/>
                <a:gd name="csY70" fmla="*/ 17355 h 36214"/>
                <a:gd name="csX71" fmla="*/ 75053 w 156467"/>
                <a:gd name="csY71" fmla="*/ 20555 h 36214"/>
                <a:gd name="csX72" fmla="*/ 124440 w 156467"/>
                <a:gd name="csY72" fmla="*/ 14897 h 36214"/>
                <a:gd name="csX73" fmla="*/ 129345 w 156467"/>
                <a:gd name="csY73" fmla="*/ 13878 h 36214"/>
                <a:gd name="csX74" fmla="*/ 134336 w 156467"/>
                <a:gd name="csY74" fmla="*/ 14078 h 36214"/>
                <a:gd name="csX75" fmla="*/ 128726 w 156467"/>
                <a:gd name="csY75" fmla="*/ 13431 h 36214"/>
                <a:gd name="csX76" fmla="*/ 123745 w 156467"/>
                <a:gd name="csY76" fmla="*/ 14174 h 36214"/>
                <a:gd name="csX77" fmla="*/ 91102 w 156467"/>
                <a:gd name="csY77" fmla="*/ 11049 h 36214"/>
                <a:gd name="csX78" fmla="*/ 96599 w 156467"/>
                <a:gd name="csY78" fmla="*/ 9992 h 36214"/>
                <a:gd name="csX79" fmla="*/ 101466 w 156467"/>
                <a:gd name="csY79" fmla="*/ 9811 h 36214"/>
                <a:gd name="csX80" fmla="*/ 106104 w 156467"/>
                <a:gd name="csY80" fmla="*/ 8259 h 36214"/>
                <a:gd name="csX81" fmla="*/ 110467 w 156467"/>
                <a:gd name="csY81" fmla="*/ 6315 h 36214"/>
                <a:gd name="csX82" fmla="*/ 114210 w 156467"/>
                <a:gd name="csY82" fmla="*/ 3220 h 36214"/>
                <a:gd name="csX83" fmla="*/ 109496 w 156467"/>
                <a:gd name="csY83" fmla="*/ 2391 h 36214"/>
                <a:gd name="csX84" fmla="*/ 104657 w 156467"/>
                <a:gd name="csY84" fmla="*/ 2305 h 36214"/>
                <a:gd name="csX85" fmla="*/ 99704 w 156467"/>
                <a:gd name="csY85" fmla="*/ 1896 h 36214"/>
                <a:gd name="csX86" fmla="*/ 94903 w 156467"/>
                <a:gd name="csY86" fmla="*/ 1429 h 36214"/>
                <a:gd name="csX87" fmla="*/ 90036 w 156467"/>
                <a:gd name="csY87" fmla="*/ 1582 h 36214"/>
                <a:gd name="csX88" fmla="*/ 85302 w 156467"/>
                <a:gd name="csY88" fmla="*/ 2248 h 36214"/>
                <a:gd name="csX89" fmla="*/ 81054 w 156467"/>
                <a:gd name="csY89" fmla="*/ -152 h 36214"/>
                <a:gd name="csX90" fmla="*/ 77301 w 156467"/>
                <a:gd name="csY90" fmla="*/ 2810 h 36214"/>
                <a:gd name="csX91" fmla="*/ 72472 w 156467"/>
                <a:gd name="csY91" fmla="*/ 1648 h 36214"/>
                <a:gd name="csX92" fmla="*/ 67547 w 156467"/>
                <a:gd name="csY92" fmla="*/ 1286 h 36214"/>
                <a:gd name="csX93" fmla="*/ 62642 w 156467"/>
                <a:gd name="csY93" fmla="*/ 600 h 36214"/>
                <a:gd name="csX94" fmla="*/ 57689 w 156467"/>
                <a:gd name="csY94" fmla="*/ 1305 h 36214"/>
                <a:gd name="csX95" fmla="*/ 52802 w 156467"/>
                <a:gd name="csY95" fmla="*/ 2372 h 36214"/>
                <a:gd name="csX96" fmla="*/ 47925 w 156467"/>
                <a:gd name="csY96" fmla="*/ 2343 h 36214"/>
                <a:gd name="csX97" fmla="*/ 52822 w 156467"/>
                <a:gd name="csY97" fmla="*/ 3306 h 36214"/>
                <a:gd name="csX98" fmla="*/ 57765 w 156467"/>
                <a:gd name="csY98" fmla="*/ 5839 h 36214"/>
                <a:gd name="csX99" fmla="*/ 63642 w 156467"/>
                <a:gd name="csY99" fmla="*/ 5953 h 36214"/>
                <a:gd name="csX100" fmla="*/ 69271 w 156467"/>
                <a:gd name="csY100" fmla="*/ 5544 h 36214"/>
                <a:gd name="csX101" fmla="*/ 74834 w 156467"/>
                <a:gd name="csY101" fmla="*/ 5306 h 36214"/>
                <a:gd name="csX102" fmla="*/ 70110 w 156467"/>
                <a:gd name="csY102" fmla="*/ 6487 h 36214"/>
                <a:gd name="csX103" fmla="*/ 65156 w 156467"/>
                <a:gd name="csY103" fmla="*/ 7116 h 36214"/>
                <a:gd name="csX104" fmla="*/ 69938 w 156467"/>
                <a:gd name="csY104" fmla="*/ 9220 h 36214"/>
                <a:gd name="csX105" fmla="*/ 76129 w 156467"/>
                <a:gd name="csY105" fmla="*/ 9592 h 36214"/>
                <a:gd name="csX106" fmla="*/ 81225 w 156467"/>
                <a:gd name="csY106" fmla="*/ 9440 h 36214"/>
                <a:gd name="csX107" fmla="*/ 86255 w 156467"/>
                <a:gd name="csY107" fmla="*/ 10687 h 36214"/>
                <a:gd name="csX108" fmla="*/ 91102 w 156467"/>
                <a:gd name="csY108" fmla="*/ 11049 h 36214"/>
                <a:gd name="csX109" fmla="*/ 145710 w 156467"/>
                <a:gd name="csY109" fmla="*/ 3267 h 36214"/>
                <a:gd name="csX110" fmla="*/ 151044 w 156467"/>
                <a:gd name="csY110" fmla="*/ 2791 h 36214"/>
                <a:gd name="csX111" fmla="*/ 155996 w 156467"/>
                <a:gd name="csY111" fmla="*/ 2496 h 36214"/>
                <a:gd name="csX112" fmla="*/ 150815 w 156467"/>
                <a:gd name="csY112" fmla="*/ 1410 h 36214"/>
                <a:gd name="csX113" fmla="*/ 145185 w 156467"/>
                <a:gd name="csY113" fmla="*/ 2220 h 36214"/>
                <a:gd name="csX114" fmla="*/ 89388 w 156467"/>
                <a:gd name="csY114" fmla="*/ 29633 h 36214"/>
                <a:gd name="csX115" fmla="*/ 94713 w 156467"/>
                <a:gd name="csY115" fmla="*/ 27785 h 36214"/>
                <a:gd name="csX116" fmla="*/ 98961 w 156467"/>
                <a:gd name="csY116" fmla="*/ 25270 h 36214"/>
                <a:gd name="csX117" fmla="*/ 93760 w 156467"/>
                <a:gd name="csY117" fmla="*/ 23146 h 36214"/>
                <a:gd name="csX118" fmla="*/ 89121 w 156467"/>
                <a:gd name="csY118" fmla="*/ 20365 h 36214"/>
                <a:gd name="csX119" fmla="*/ 84102 w 156467"/>
                <a:gd name="csY119" fmla="*/ 20479 h 36214"/>
                <a:gd name="csX120" fmla="*/ 78968 w 156467"/>
                <a:gd name="csY120" fmla="*/ 20574 h 36214"/>
                <a:gd name="csX121" fmla="*/ 73519 w 156467"/>
                <a:gd name="csY121" fmla="*/ 21365 h 36214"/>
                <a:gd name="csX122" fmla="*/ 78863 w 156467"/>
                <a:gd name="csY122" fmla="*/ 23003 h 36214"/>
                <a:gd name="csX123" fmla="*/ 75196 w 156467"/>
                <a:gd name="csY123" fmla="*/ 26546 h 36214"/>
                <a:gd name="csX124" fmla="*/ 80158 w 156467"/>
                <a:gd name="csY124" fmla="*/ 27185 h 36214"/>
                <a:gd name="csX125" fmla="*/ 85388 w 156467"/>
                <a:gd name="csY125" fmla="*/ 26480 h 36214"/>
                <a:gd name="csX126" fmla="*/ 91141 w 156467"/>
                <a:gd name="csY126" fmla="*/ 26413 h 3621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156467" h="36214">
                  <a:moveTo>
                    <a:pt x="9635" y="20508"/>
                  </a:moveTo>
                  <a:lnTo>
                    <a:pt x="5092" y="18022"/>
                  </a:lnTo>
                  <a:lnTo>
                    <a:pt x="739" y="15964"/>
                  </a:lnTo>
                  <a:lnTo>
                    <a:pt x="4863" y="18669"/>
                  </a:lnTo>
                  <a:lnTo>
                    <a:pt x="9635" y="20508"/>
                  </a:lnTo>
                  <a:close/>
                  <a:moveTo>
                    <a:pt x="46221" y="36062"/>
                  </a:moveTo>
                  <a:lnTo>
                    <a:pt x="49526" y="32471"/>
                  </a:lnTo>
                  <a:lnTo>
                    <a:pt x="51097" y="27918"/>
                  </a:lnTo>
                  <a:lnTo>
                    <a:pt x="55812" y="27185"/>
                  </a:lnTo>
                  <a:lnTo>
                    <a:pt x="55727" y="22317"/>
                  </a:lnTo>
                  <a:lnTo>
                    <a:pt x="60289" y="20555"/>
                  </a:lnTo>
                  <a:lnTo>
                    <a:pt x="63985" y="16745"/>
                  </a:lnTo>
                  <a:lnTo>
                    <a:pt x="69176" y="15669"/>
                  </a:lnTo>
                  <a:lnTo>
                    <a:pt x="74091" y="16250"/>
                  </a:lnTo>
                  <a:lnTo>
                    <a:pt x="69567" y="14231"/>
                  </a:lnTo>
                  <a:lnTo>
                    <a:pt x="64385" y="13050"/>
                  </a:lnTo>
                  <a:lnTo>
                    <a:pt x="59737" y="11278"/>
                  </a:lnTo>
                  <a:lnTo>
                    <a:pt x="54793" y="10802"/>
                  </a:lnTo>
                  <a:lnTo>
                    <a:pt x="51545" y="7163"/>
                  </a:lnTo>
                  <a:lnTo>
                    <a:pt x="46964" y="5325"/>
                  </a:lnTo>
                  <a:lnTo>
                    <a:pt x="41687" y="4001"/>
                  </a:lnTo>
                  <a:lnTo>
                    <a:pt x="36648" y="3163"/>
                  </a:lnTo>
                  <a:lnTo>
                    <a:pt x="32114" y="4867"/>
                  </a:lnTo>
                  <a:lnTo>
                    <a:pt x="34934" y="9220"/>
                  </a:lnTo>
                  <a:lnTo>
                    <a:pt x="38458" y="12507"/>
                  </a:lnTo>
                  <a:lnTo>
                    <a:pt x="33581" y="12088"/>
                  </a:lnTo>
                  <a:lnTo>
                    <a:pt x="29800" y="8144"/>
                  </a:lnTo>
                  <a:lnTo>
                    <a:pt x="25627" y="5563"/>
                  </a:lnTo>
                  <a:lnTo>
                    <a:pt x="20017" y="7744"/>
                  </a:lnTo>
                  <a:lnTo>
                    <a:pt x="15131" y="7420"/>
                  </a:lnTo>
                  <a:lnTo>
                    <a:pt x="10149" y="8220"/>
                  </a:lnTo>
                  <a:lnTo>
                    <a:pt x="14807" y="6487"/>
                  </a:lnTo>
                  <a:lnTo>
                    <a:pt x="19570" y="6153"/>
                  </a:lnTo>
                  <a:lnTo>
                    <a:pt x="14617" y="5268"/>
                  </a:lnTo>
                  <a:lnTo>
                    <a:pt x="9721" y="5515"/>
                  </a:lnTo>
                  <a:lnTo>
                    <a:pt x="4635" y="5658"/>
                  </a:lnTo>
                  <a:lnTo>
                    <a:pt x="-471" y="6925"/>
                  </a:lnTo>
                  <a:lnTo>
                    <a:pt x="1234" y="11649"/>
                  </a:lnTo>
                  <a:lnTo>
                    <a:pt x="5701" y="9792"/>
                  </a:lnTo>
                  <a:lnTo>
                    <a:pt x="10083" y="13050"/>
                  </a:lnTo>
                  <a:lnTo>
                    <a:pt x="3730" y="13269"/>
                  </a:lnTo>
                  <a:lnTo>
                    <a:pt x="7616" y="16536"/>
                  </a:lnTo>
                  <a:lnTo>
                    <a:pt x="12893" y="17412"/>
                  </a:lnTo>
                  <a:lnTo>
                    <a:pt x="16808" y="20289"/>
                  </a:lnTo>
                  <a:lnTo>
                    <a:pt x="21665" y="20555"/>
                  </a:lnTo>
                  <a:lnTo>
                    <a:pt x="26133" y="18774"/>
                  </a:lnTo>
                  <a:lnTo>
                    <a:pt x="30752" y="16269"/>
                  </a:lnTo>
                  <a:lnTo>
                    <a:pt x="35315" y="18012"/>
                  </a:lnTo>
                  <a:lnTo>
                    <a:pt x="39992" y="16707"/>
                  </a:lnTo>
                  <a:lnTo>
                    <a:pt x="44763" y="18488"/>
                  </a:lnTo>
                  <a:lnTo>
                    <a:pt x="39449" y="19184"/>
                  </a:lnTo>
                  <a:lnTo>
                    <a:pt x="34695" y="19612"/>
                  </a:lnTo>
                  <a:lnTo>
                    <a:pt x="29952" y="21489"/>
                  </a:lnTo>
                  <a:lnTo>
                    <a:pt x="24837" y="21479"/>
                  </a:lnTo>
                  <a:lnTo>
                    <a:pt x="28475" y="24756"/>
                  </a:lnTo>
                  <a:lnTo>
                    <a:pt x="33638" y="23708"/>
                  </a:lnTo>
                  <a:lnTo>
                    <a:pt x="38886" y="24022"/>
                  </a:lnTo>
                  <a:lnTo>
                    <a:pt x="43925" y="23451"/>
                  </a:lnTo>
                  <a:lnTo>
                    <a:pt x="38677" y="24680"/>
                  </a:lnTo>
                  <a:lnTo>
                    <a:pt x="33229" y="25127"/>
                  </a:lnTo>
                  <a:lnTo>
                    <a:pt x="37781" y="26556"/>
                  </a:lnTo>
                  <a:lnTo>
                    <a:pt x="32638" y="26804"/>
                  </a:lnTo>
                  <a:lnTo>
                    <a:pt x="27466" y="26527"/>
                  </a:lnTo>
                  <a:lnTo>
                    <a:pt x="31219" y="30461"/>
                  </a:lnTo>
                  <a:lnTo>
                    <a:pt x="35772" y="31938"/>
                  </a:lnTo>
                  <a:lnTo>
                    <a:pt x="40715" y="31718"/>
                  </a:lnTo>
                  <a:lnTo>
                    <a:pt x="44649" y="34652"/>
                  </a:lnTo>
                  <a:close/>
                  <a:moveTo>
                    <a:pt x="75053" y="20555"/>
                  </a:moveTo>
                  <a:lnTo>
                    <a:pt x="80225" y="19936"/>
                  </a:lnTo>
                  <a:lnTo>
                    <a:pt x="76377" y="16821"/>
                  </a:lnTo>
                  <a:lnTo>
                    <a:pt x="71509" y="17355"/>
                  </a:lnTo>
                  <a:lnTo>
                    <a:pt x="75053" y="20555"/>
                  </a:lnTo>
                  <a:close/>
                  <a:moveTo>
                    <a:pt x="124440" y="14897"/>
                  </a:moveTo>
                  <a:lnTo>
                    <a:pt x="129345" y="13878"/>
                  </a:lnTo>
                  <a:lnTo>
                    <a:pt x="134336" y="14078"/>
                  </a:lnTo>
                  <a:lnTo>
                    <a:pt x="128726" y="13431"/>
                  </a:lnTo>
                  <a:lnTo>
                    <a:pt x="123745" y="14174"/>
                  </a:lnTo>
                  <a:close/>
                  <a:moveTo>
                    <a:pt x="91102" y="11049"/>
                  </a:moveTo>
                  <a:lnTo>
                    <a:pt x="96599" y="9992"/>
                  </a:lnTo>
                  <a:lnTo>
                    <a:pt x="101466" y="9811"/>
                  </a:lnTo>
                  <a:lnTo>
                    <a:pt x="106104" y="8259"/>
                  </a:lnTo>
                  <a:lnTo>
                    <a:pt x="110467" y="6315"/>
                  </a:lnTo>
                  <a:lnTo>
                    <a:pt x="114210" y="3220"/>
                  </a:lnTo>
                  <a:lnTo>
                    <a:pt x="109496" y="2391"/>
                  </a:lnTo>
                  <a:lnTo>
                    <a:pt x="104657" y="2305"/>
                  </a:lnTo>
                  <a:lnTo>
                    <a:pt x="99704" y="1896"/>
                  </a:lnTo>
                  <a:lnTo>
                    <a:pt x="94903" y="1429"/>
                  </a:lnTo>
                  <a:lnTo>
                    <a:pt x="90036" y="1582"/>
                  </a:lnTo>
                  <a:lnTo>
                    <a:pt x="85302" y="2248"/>
                  </a:lnTo>
                  <a:lnTo>
                    <a:pt x="81054" y="-152"/>
                  </a:lnTo>
                  <a:lnTo>
                    <a:pt x="77301" y="2810"/>
                  </a:lnTo>
                  <a:lnTo>
                    <a:pt x="72472" y="1648"/>
                  </a:lnTo>
                  <a:lnTo>
                    <a:pt x="67547" y="1286"/>
                  </a:lnTo>
                  <a:lnTo>
                    <a:pt x="62642" y="600"/>
                  </a:lnTo>
                  <a:lnTo>
                    <a:pt x="57689" y="1305"/>
                  </a:lnTo>
                  <a:lnTo>
                    <a:pt x="52802" y="2372"/>
                  </a:lnTo>
                  <a:lnTo>
                    <a:pt x="47925" y="2343"/>
                  </a:lnTo>
                  <a:lnTo>
                    <a:pt x="52822" y="3306"/>
                  </a:lnTo>
                  <a:lnTo>
                    <a:pt x="57765" y="5839"/>
                  </a:lnTo>
                  <a:lnTo>
                    <a:pt x="63642" y="5953"/>
                  </a:lnTo>
                  <a:lnTo>
                    <a:pt x="69271" y="5544"/>
                  </a:lnTo>
                  <a:lnTo>
                    <a:pt x="74834" y="5306"/>
                  </a:lnTo>
                  <a:lnTo>
                    <a:pt x="70110" y="6487"/>
                  </a:lnTo>
                  <a:lnTo>
                    <a:pt x="65156" y="7116"/>
                  </a:lnTo>
                  <a:lnTo>
                    <a:pt x="69938" y="9220"/>
                  </a:lnTo>
                  <a:lnTo>
                    <a:pt x="76129" y="9592"/>
                  </a:lnTo>
                  <a:lnTo>
                    <a:pt x="81225" y="9440"/>
                  </a:lnTo>
                  <a:lnTo>
                    <a:pt x="86255" y="10687"/>
                  </a:lnTo>
                  <a:lnTo>
                    <a:pt x="91102" y="11049"/>
                  </a:lnTo>
                  <a:close/>
                  <a:moveTo>
                    <a:pt x="145710" y="3267"/>
                  </a:moveTo>
                  <a:lnTo>
                    <a:pt x="151044" y="2791"/>
                  </a:lnTo>
                  <a:lnTo>
                    <a:pt x="155996" y="2496"/>
                  </a:lnTo>
                  <a:lnTo>
                    <a:pt x="150815" y="1410"/>
                  </a:lnTo>
                  <a:lnTo>
                    <a:pt x="145185" y="2220"/>
                  </a:lnTo>
                  <a:close/>
                  <a:moveTo>
                    <a:pt x="89388" y="29633"/>
                  </a:moveTo>
                  <a:lnTo>
                    <a:pt x="94713" y="27785"/>
                  </a:lnTo>
                  <a:lnTo>
                    <a:pt x="98961" y="25270"/>
                  </a:lnTo>
                  <a:lnTo>
                    <a:pt x="93760" y="23146"/>
                  </a:lnTo>
                  <a:lnTo>
                    <a:pt x="89121" y="20365"/>
                  </a:lnTo>
                  <a:lnTo>
                    <a:pt x="84102" y="20479"/>
                  </a:lnTo>
                  <a:lnTo>
                    <a:pt x="78968" y="20574"/>
                  </a:lnTo>
                  <a:lnTo>
                    <a:pt x="73519" y="21365"/>
                  </a:lnTo>
                  <a:lnTo>
                    <a:pt x="78863" y="23003"/>
                  </a:lnTo>
                  <a:lnTo>
                    <a:pt x="75196" y="26546"/>
                  </a:lnTo>
                  <a:lnTo>
                    <a:pt x="80158" y="27185"/>
                  </a:lnTo>
                  <a:lnTo>
                    <a:pt x="85388" y="26480"/>
                  </a:lnTo>
                  <a:lnTo>
                    <a:pt x="91141" y="26413"/>
                  </a:lnTo>
                  <a:close/>
                </a:path>
              </a:pathLst>
            </a:custGeom>
            <a:solidFill>
              <a:srgbClr val="E0E0E0"/>
            </a:solidFill>
            <a:ln w="3175" cap="flat">
              <a:solidFill>
                <a:srgbClr val="FFFFFF"/>
              </a:solidFill>
              <a:prstDash val="solid"/>
              <a:miter/>
            </a:ln>
          </p:spPr>
          <p:txBody>
            <a:bodyPr/>
            <a:lstStyle/>
            <a:p>
              <a:endParaRPr lang="en-US"/>
            </a:p>
          </p:txBody>
        </p:sp>
        <p:sp>
          <p:nvSpPr>
            <p:cNvPr id="133" name="Freeform: Shape 132">
              <a:extLst>
                <a:ext uri="{FF2B5EF4-FFF2-40B4-BE49-F238E27FC236}">
                  <a16:creationId xmlns:a16="http://schemas.microsoft.com/office/drawing/2014/main" id="{D8605156-7B16-7A89-5D90-E4690EF23F3F}"/>
                </a:ext>
              </a:extLst>
            </p:cNvPr>
            <p:cNvSpPr/>
            <p:nvPr/>
          </p:nvSpPr>
          <p:spPr>
            <a:xfrm>
              <a:off x="7014854" y="2512496"/>
              <a:ext cx="68274" cy="61826"/>
            </a:xfrm>
            <a:custGeom>
              <a:avLst/>
              <a:gdLst>
                <a:gd name="csX0" fmla="*/ 16369 w 68274"/>
                <a:gd name="csY0" fmla="*/ 61675 h 61826"/>
                <a:gd name="csX1" fmla="*/ 20007 w 68274"/>
                <a:gd name="csY1" fmla="*/ 58531 h 61826"/>
                <a:gd name="csX2" fmla="*/ 24961 w 68274"/>
                <a:gd name="csY2" fmla="*/ 56112 h 61826"/>
                <a:gd name="csX3" fmla="*/ 30809 w 68274"/>
                <a:gd name="csY3" fmla="*/ 51635 h 61826"/>
                <a:gd name="csX4" fmla="*/ 35800 w 68274"/>
                <a:gd name="csY4" fmla="*/ 48311 h 61826"/>
                <a:gd name="csX5" fmla="*/ 41886 w 68274"/>
                <a:gd name="csY5" fmla="*/ 44244 h 61826"/>
                <a:gd name="csX6" fmla="*/ 48945 w 68274"/>
                <a:gd name="csY6" fmla="*/ 39662 h 61826"/>
                <a:gd name="csX7" fmla="*/ 54583 w 68274"/>
                <a:gd name="csY7" fmla="*/ 36081 h 61826"/>
                <a:gd name="csX8" fmla="*/ 59260 w 68274"/>
                <a:gd name="csY8" fmla="*/ 31738 h 61826"/>
                <a:gd name="csX9" fmla="*/ 59336 w 68274"/>
                <a:gd name="csY9" fmla="*/ 25508 h 61826"/>
                <a:gd name="csX10" fmla="*/ 60241 w 68274"/>
                <a:gd name="csY10" fmla="*/ 19365 h 61826"/>
                <a:gd name="csX11" fmla="*/ 58013 w 68274"/>
                <a:gd name="csY11" fmla="*/ 13821 h 61826"/>
                <a:gd name="csX12" fmla="*/ 58660 w 68274"/>
                <a:gd name="csY12" fmla="*/ 7906 h 61826"/>
                <a:gd name="csX13" fmla="*/ 63613 w 68274"/>
                <a:gd name="csY13" fmla="*/ 6477 h 61826"/>
                <a:gd name="csX14" fmla="*/ 67804 w 68274"/>
                <a:gd name="csY14" fmla="*/ 1143 h 61826"/>
                <a:gd name="csX15" fmla="*/ 63194 w 68274"/>
                <a:gd name="csY15" fmla="*/ -152 h 61826"/>
                <a:gd name="csX16" fmla="*/ 57564 w 68274"/>
                <a:gd name="csY16" fmla="*/ 839 h 61826"/>
                <a:gd name="csX17" fmla="*/ 52240 w 68274"/>
                <a:gd name="csY17" fmla="*/ 172 h 61826"/>
                <a:gd name="csX18" fmla="*/ 47154 w 68274"/>
                <a:gd name="csY18" fmla="*/ 1639 h 61826"/>
                <a:gd name="csX19" fmla="*/ 42972 w 68274"/>
                <a:gd name="csY19" fmla="*/ 4134 h 61826"/>
                <a:gd name="csX20" fmla="*/ 37829 w 68274"/>
                <a:gd name="csY20" fmla="*/ 5668 h 61826"/>
                <a:gd name="csX21" fmla="*/ 32771 w 68274"/>
                <a:gd name="csY21" fmla="*/ 5534 h 61826"/>
                <a:gd name="csX22" fmla="*/ 28046 w 68274"/>
                <a:gd name="csY22" fmla="*/ 4344 h 61826"/>
                <a:gd name="csX23" fmla="*/ 23237 w 68274"/>
                <a:gd name="csY23" fmla="*/ 3010 h 61826"/>
                <a:gd name="csX24" fmla="*/ 18846 w 68274"/>
                <a:gd name="csY24" fmla="*/ 5010 h 61826"/>
                <a:gd name="csX25" fmla="*/ 14188 w 68274"/>
                <a:gd name="csY25" fmla="*/ 6058 h 61826"/>
                <a:gd name="csX26" fmla="*/ 8692 w 68274"/>
                <a:gd name="csY26" fmla="*/ 4429 h 61826"/>
                <a:gd name="csX27" fmla="*/ 7254 w 68274"/>
                <a:gd name="csY27" fmla="*/ 9592 h 61826"/>
                <a:gd name="csX28" fmla="*/ 5672 w 68274"/>
                <a:gd name="csY28" fmla="*/ 14097 h 61826"/>
                <a:gd name="csX29" fmla="*/ 1129 w 68274"/>
                <a:gd name="csY29" fmla="*/ 15555 h 61826"/>
                <a:gd name="csX30" fmla="*/ -471 w 68274"/>
                <a:gd name="csY30" fmla="*/ 20146 h 61826"/>
                <a:gd name="csX31" fmla="*/ 2424 w 68274"/>
                <a:gd name="csY31" fmla="*/ 24422 h 61826"/>
                <a:gd name="csX32" fmla="*/ 2901 w 68274"/>
                <a:gd name="csY32" fmla="*/ 30090 h 61826"/>
                <a:gd name="csX33" fmla="*/ 7844 w 68274"/>
                <a:gd name="csY33" fmla="*/ 31890 h 61826"/>
                <a:gd name="csX34" fmla="*/ 10435 w 68274"/>
                <a:gd name="csY34" fmla="*/ 35995 h 61826"/>
                <a:gd name="csX35" fmla="*/ 8396 w 68274"/>
                <a:gd name="csY35" fmla="*/ 40386 h 61826"/>
                <a:gd name="csX36" fmla="*/ 4872 w 68274"/>
                <a:gd name="csY36" fmla="*/ 43749 h 61826"/>
                <a:gd name="csX37" fmla="*/ 3291 w 68274"/>
                <a:gd name="csY37" fmla="*/ 48597 h 61826"/>
                <a:gd name="csX38" fmla="*/ 4863 w 68274"/>
                <a:gd name="csY38" fmla="*/ 53121 h 61826"/>
                <a:gd name="csX39" fmla="*/ 7130 w 68274"/>
                <a:gd name="csY39" fmla="*/ 58027 h 61826"/>
                <a:gd name="csX40" fmla="*/ 11502 w 68274"/>
                <a:gd name="csY40" fmla="*/ 60827 h 61826"/>
                <a:gd name="csX41" fmla="*/ 16369 w 68274"/>
                <a:gd name="csY41" fmla="*/ 61675 h 6182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Lst>
              <a:rect l="l" t="t" r="r" b="b"/>
              <a:pathLst>
                <a:path w="68274" h="61826">
                  <a:moveTo>
                    <a:pt x="16369" y="61675"/>
                  </a:moveTo>
                  <a:lnTo>
                    <a:pt x="20007" y="58531"/>
                  </a:lnTo>
                  <a:lnTo>
                    <a:pt x="24961" y="56112"/>
                  </a:lnTo>
                  <a:lnTo>
                    <a:pt x="30809" y="51635"/>
                  </a:lnTo>
                  <a:lnTo>
                    <a:pt x="35800" y="48311"/>
                  </a:lnTo>
                  <a:lnTo>
                    <a:pt x="41886" y="44244"/>
                  </a:lnTo>
                  <a:lnTo>
                    <a:pt x="48945" y="39662"/>
                  </a:lnTo>
                  <a:lnTo>
                    <a:pt x="54583" y="36081"/>
                  </a:lnTo>
                  <a:lnTo>
                    <a:pt x="59260" y="31738"/>
                  </a:lnTo>
                  <a:lnTo>
                    <a:pt x="59336" y="25508"/>
                  </a:lnTo>
                  <a:lnTo>
                    <a:pt x="60241" y="19365"/>
                  </a:lnTo>
                  <a:lnTo>
                    <a:pt x="58013" y="13821"/>
                  </a:lnTo>
                  <a:lnTo>
                    <a:pt x="58660" y="7906"/>
                  </a:lnTo>
                  <a:lnTo>
                    <a:pt x="63613" y="6477"/>
                  </a:lnTo>
                  <a:lnTo>
                    <a:pt x="67804" y="1143"/>
                  </a:lnTo>
                  <a:lnTo>
                    <a:pt x="63194" y="-152"/>
                  </a:lnTo>
                  <a:lnTo>
                    <a:pt x="57564" y="839"/>
                  </a:lnTo>
                  <a:lnTo>
                    <a:pt x="52240" y="172"/>
                  </a:lnTo>
                  <a:lnTo>
                    <a:pt x="47154" y="1639"/>
                  </a:lnTo>
                  <a:lnTo>
                    <a:pt x="42972" y="4134"/>
                  </a:lnTo>
                  <a:lnTo>
                    <a:pt x="37829" y="5668"/>
                  </a:lnTo>
                  <a:lnTo>
                    <a:pt x="32771" y="5534"/>
                  </a:lnTo>
                  <a:lnTo>
                    <a:pt x="28046" y="4344"/>
                  </a:lnTo>
                  <a:lnTo>
                    <a:pt x="23237" y="3010"/>
                  </a:lnTo>
                  <a:lnTo>
                    <a:pt x="18846" y="5010"/>
                  </a:lnTo>
                  <a:lnTo>
                    <a:pt x="14188" y="6058"/>
                  </a:lnTo>
                  <a:lnTo>
                    <a:pt x="8692" y="4429"/>
                  </a:lnTo>
                  <a:lnTo>
                    <a:pt x="7254" y="9592"/>
                  </a:lnTo>
                  <a:lnTo>
                    <a:pt x="5672" y="14097"/>
                  </a:lnTo>
                  <a:lnTo>
                    <a:pt x="1129" y="15555"/>
                  </a:lnTo>
                  <a:lnTo>
                    <a:pt x="-471" y="20146"/>
                  </a:lnTo>
                  <a:lnTo>
                    <a:pt x="2424" y="24422"/>
                  </a:lnTo>
                  <a:lnTo>
                    <a:pt x="2901" y="30090"/>
                  </a:lnTo>
                  <a:lnTo>
                    <a:pt x="7844" y="31890"/>
                  </a:lnTo>
                  <a:lnTo>
                    <a:pt x="10435" y="35995"/>
                  </a:lnTo>
                  <a:lnTo>
                    <a:pt x="8396" y="40386"/>
                  </a:lnTo>
                  <a:lnTo>
                    <a:pt x="4872" y="43749"/>
                  </a:lnTo>
                  <a:lnTo>
                    <a:pt x="3291" y="48597"/>
                  </a:lnTo>
                  <a:lnTo>
                    <a:pt x="4863" y="53121"/>
                  </a:lnTo>
                  <a:lnTo>
                    <a:pt x="7130" y="58027"/>
                  </a:lnTo>
                  <a:lnTo>
                    <a:pt x="11502" y="60827"/>
                  </a:lnTo>
                  <a:lnTo>
                    <a:pt x="16369" y="61675"/>
                  </a:lnTo>
                  <a:close/>
                </a:path>
              </a:pathLst>
            </a:custGeom>
            <a:solidFill>
              <a:srgbClr val="E0E0E0"/>
            </a:solidFill>
            <a:ln w="3175" cap="flat">
              <a:solidFill>
                <a:srgbClr val="FFFFFF"/>
              </a:solidFill>
              <a:prstDash val="solid"/>
              <a:miter/>
            </a:ln>
          </p:spPr>
          <p:txBody>
            <a:bodyPr/>
            <a:lstStyle/>
            <a:p>
              <a:endParaRPr lang="en-US"/>
            </a:p>
          </p:txBody>
        </p:sp>
        <p:sp>
          <p:nvSpPr>
            <p:cNvPr id="134" name="Freeform: Shape 133">
              <a:extLst>
                <a:ext uri="{FF2B5EF4-FFF2-40B4-BE49-F238E27FC236}">
                  <a16:creationId xmlns:a16="http://schemas.microsoft.com/office/drawing/2014/main" id="{2982713A-6D21-701F-381B-66E26B8B82C1}"/>
                </a:ext>
              </a:extLst>
            </p:cNvPr>
            <p:cNvSpPr/>
            <p:nvPr/>
          </p:nvSpPr>
          <p:spPr>
            <a:xfrm>
              <a:off x="6691709" y="2379050"/>
              <a:ext cx="44662" cy="23764"/>
            </a:xfrm>
            <a:custGeom>
              <a:avLst/>
              <a:gdLst>
                <a:gd name="csX0" fmla="*/ 29790 w 44662"/>
                <a:gd name="csY0" fmla="*/ 23613 h 23764"/>
                <a:gd name="csX1" fmla="*/ 31485 w 44662"/>
                <a:gd name="csY1" fmla="*/ 18936 h 23764"/>
                <a:gd name="csX2" fmla="*/ 36267 w 44662"/>
                <a:gd name="csY2" fmla="*/ 17707 h 23764"/>
                <a:gd name="csX3" fmla="*/ 41029 w 44662"/>
                <a:gd name="csY3" fmla="*/ 18555 h 23764"/>
                <a:gd name="csX4" fmla="*/ 41382 w 44662"/>
                <a:gd name="csY4" fmla="*/ 13659 h 23764"/>
                <a:gd name="csX5" fmla="*/ 44192 w 44662"/>
                <a:gd name="csY5" fmla="*/ 9716 h 23764"/>
                <a:gd name="csX6" fmla="*/ 39353 w 44662"/>
                <a:gd name="csY6" fmla="*/ 10211 h 23764"/>
                <a:gd name="csX7" fmla="*/ 34772 w 44662"/>
                <a:gd name="csY7" fmla="*/ 8268 h 23764"/>
                <a:gd name="csX8" fmla="*/ 35372 w 44662"/>
                <a:gd name="csY8" fmla="*/ 3429 h 23764"/>
                <a:gd name="csX9" fmla="*/ 31428 w 44662"/>
                <a:gd name="csY9" fmla="*/ 753 h 23764"/>
                <a:gd name="csX10" fmla="*/ 26694 w 44662"/>
                <a:gd name="csY10" fmla="*/ -152 h 23764"/>
                <a:gd name="csX11" fmla="*/ 22208 w 44662"/>
                <a:gd name="csY11" fmla="*/ 1829 h 23764"/>
                <a:gd name="csX12" fmla="*/ 17388 w 44662"/>
                <a:gd name="csY12" fmla="*/ 1601 h 23764"/>
                <a:gd name="csX13" fmla="*/ 12760 w 44662"/>
                <a:gd name="csY13" fmla="*/ 2906 h 23764"/>
                <a:gd name="csX14" fmla="*/ 7940 w 44662"/>
                <a:gd name="csY14" fmla="*/ 3496 h 23764"/>
                <a:gd name="csX15" fmla="*/ 5730 w 44662"/>
                <a:gd name="csY15" fmla="*/ 7839 h 23764"/>
                <a:gd name="csX16" fmla="*/ 2949 w 44662"/>
                <a:gd name="csY16" fmla="*/ 11954 h 23764"/>
                <a:gd name="csX17" fmla="*/ -471 w 44662"/>
                <a:gd name="csY17" fmla="*/ 15640 h 23764"/>
                <a:gd name="csX18" fmla="*/ 5634 w 44662"/>
                <a:gd name="csY18" fmla="*/ 15698 h 23764"/>
                <a:gd name="csX19" fmla="*/ 8054 w 44662"/>
                <a:gd name="csY19" fmla="*/ 19879 h 23764"/>
                <a:gd name="csX20" fmla="*/ 11854 w 44662"/>
                <a:gd name="csY20" fmla="*/ 22822 h 23764"/>
                <a:gd name="csX21" fmla="*/ 16674 w 44662"/>
                <a:gd name="csY21" fmla="*/ 22336 h 23764"/>
                <a:gd name="csX22" fmla="*/ 20893 w 44662"/>
                <a:gd name="csY22" fmla="*/ 19517 h 23764"/>
                <a:gd name="csX23" fmla="*/ 23685 w 44662"/>
                <a:gd name="csY23" fmla="*/ 15660 h 23764"/>
                <a:gd name="csX24" fmla="*/ 25951 w 44662"/>
                <a:gd name="csY24" fmla="*/ 19851 h 23764"/>
                <a:gd name="csX25" fmla="*/ 29447 w 44662"/>
                <a:gd name="csY25" fmla="*/ 23441 h 2376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Lst>
              <a:rect l="l" t="t" r="r" b="b"/>
              <a:pathLst>
                <a:path w="44662" h="23764">
                  <a:moveTo>
                    <a:pt x="29790" y="23613"/>
                  </a:moveTo>
                  <a:lnTo>
                    <a:pt x="31485" y="18936"/>
                  </a:lnTo>
                  <a:lnTo>
                    <a:pt x="36267" y="17707"/>
                  </a:lnTo>
                  <a:lnTo>
                    <a:pt x="41029" y="18555"/>
                  </a:lnTo>
                  <a:lnTo>
                    <a:pt x="41382" y="13659"/>
                  </a:lnTo>
                  <a:lnTo>
                    <a:pt x="44192" y="9716"/>
                  </a:lnTo>
                  <a:lnTo>
                    <a:pt x="39353" y="10211"/>
                  </a:lnTo>
                  <a:lnTo>
                    <a:pt x="34772" y="8268"/>
                  </a:lnTo>
                  <a:lnTo>
                    <a:pt x="35372" y="3429"/>
                  </a:lnTo>
                  <a:lnTo>
                    <a:pt x="31428" y="753"/>
                  </a:lnTo>
                  <a:lnTo>
                    <a:pt x="26694" y="-152"/>
                  </a:lnTo>
                  <a:lnTo>
                    <a:pt x="22208" y="1829"/>
                  </a:lnTo>
                  <a:lnTo>
                    <a:pt x="17388" y="1601"/>
                  </a:lnTo>
                  <a:lnTo>
                    <a:pt x="12760" y="2906"/>
                  </a:lnTo>
                  <a:lnTo>
                    <a:pt x="7940" y="3496"/>
                  </a:lnTo>
                  <a:lnTo>
                    <a:pt x="5730" y="7839"/>
                  </a:lnTo>
                  <a:lnTo>
                    <a:pt x="2949" y="11954"/>
                  </a:lnTo>
                  <a:lnTo>
                    <a:pt x="-471" y="15640"/>
                  </a:lnTo>
                  <a:lnTo>
                    <a:pt x="5634" y="15698"/>
                  </a:lnTo>
                  <a:lnTo>
                    <a:pt x="8054" y="19879"/>
                  </a:lnTo>
                  <a:lnTo>
                    <a:pt x="11854" y="22822"/>
                  </a:lnTo>
                  <a:lnTo>
                    <a:pt x="16674" y="22336"/>
                  </a:lnTo>
                  <a:lnTo>
                    <a:pt x="20893" y="19517"/>
                  </a:lnTo>
                  <a:lnTo>
                    <a:pt x="23685" y="15660"/>
                  </a:lnTo>
                  <a:lnTo>
                    <a:pt x="25951" y="19851"/>
                  </a:lnTo>
                  <a:lnTo>
                    <a:pt x="29447" y="23441"/>
                  </a:lnTo>
                  <a:close/>
                </a:path>
              </a:pathLst>
            </a:custGeom>
            <a:solidFill>
              <a:srgbClr val="E0E0E0"/>
            </a:solidFill>
            <a:ln w="3175" cap="flat">
              <a:solidFill>
                <a:srgbClr val="FFFFFF"/>
              </a:solidFill>
              <a:prstDash val="solid"/>
              <a:miter/>
            </a:ln>
          </p:spPr>
          <p:txBody>
            <a:bodyPr/>
            <a:lstStyle/>
            <a:p>
              <a:endParaRPr lang="en-US"/>
            </a:p>
          </p:txBody>
        </p:sp>
        <p:sp>
          <p:nvSpPr>
            <p:cNvPr id="135" name="Freeform: Shape 134">
              <a:extLst>
                <a:ext uri="{FF2B5EF4-FFF2-40B4-BE49-F238E27FC236}">
                  <a16:creationId xmlns:a16="http://schemas.microsoft.com/office/drawing/2014/main" id="{C8D3351B-176D-6C1D-F5CB-B3605E5BF02A}"/>
                </a:ext>
              </a:extLst>
            </p:cNvPr>
            <p:cNvSpPr/>
            <p:nvPr/>
          </p:nvSpPr>
          <p:spPr>
            <a:xfrm>
              <a:off x="5924356" y="2849071"/>
              <a:ext cx="10401" cy="9801"/>
            </a:xfrm>
            <a:custGeom>
              <a:avLst/>
              <a:gdLst>
                <a:gd name="csX0" fmla="*/ -471 w 10401"/>
                <a:gd name="csY0" fmla="*/ 9649 h 9801"/>
                <a:gd name="csX1" fmla="*/ 5082 w 10401"/>
                <a:gd name="csY1" fmla="*/ 9240 h 9801"/>
                <a:gd name="csX2" fmla="*/ 9855 w 10401"/>
                <a:gd name="csY2" fmla="*/ 8163 h 9801"/>
                <a:gd name="csX3" fmla="*/ 9931 w 10401"/>
                <a:gd name="csY3" fmla="*/ 3239 h 9801"/>
                <a:gd name="csX4" fmla="*/ 6149 w 10401"/>
                <a:gd name="csY4" fmla="*/ -152 h 9801"/>
                <a:gd name="csX5" fmla="*/ 4330 w 10401"/>
                <a:gd name="csY5" fmla="*/ 4858 h 9801"/>
                <a:gd name="csX6" fmla="*/ 843 w 10401"/>
                <a:gd name="csY6" fmla="*/ 8325 h 980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401" h="9801">
                  <a:moveTo>
                    <a:pt x="-471" y="9649"/>
                  </a:moveTo>
                  <a:lnTo>
                    <a:pt x="5082" y="9240"/>
                  </a:lnTo>
                  <a:lnTo>
                    <a:pt x="9855" y="8163"/>
                  </a:lnTo>
                  <a:lnTo>
                    <a:pt x="9931" y="3239"/>
                  </a:lnTo>
                  <a:lnTo>
                    <a:pt x="6149" y="-152"/>
                  </a:lnTo>
                  <a:lnTo>
                    <a:pt x="4330" y="4858"/>
                  </a:lnTo>
                  <a:lnTo>
                    <a:pt x="843" y="8325"/>
                  </a:lnTo>
                  <a:close/>
                </a:path>
              </a:pathLst>
            </a:custGeom>
            <a:solidFill>
              <a:srgbClr val="E0E0E0"/>
            </a:solidFill>
            <a:ln w="3175" cap="flat">
              <a:solidFill>
                <a:srgbClr val="FFFFFF"/>
              </a:solidFill>
              <a:prstDash val="solid"/>
              <a:miter/>
            </a:ln>
          </p:spPr>
          <p:txBody>
            <a:bodyPr/>
            <a:lstStyle/>
            <a:p>
              <a:endParaRPr lang="en-US"/>
            </a:p>
          </p:txBody>
        </p:sp>
        <p:sp>
          <p:nvSpPr>
            <p:cNvPr id="136" name="Freeform: Shape 135">
              <a:extLst>
                <a:ext uri="{FF2B5EF4-FFF2-40B4-BE49-F238E27FC236}">
                  <a16:creationId xmlns:a16="http://schemas.microsoft.com/office/drawing/2014/main" id="{6B38F8F7-5B27-4902-FD33-F969D52AE644}"/>
                </a:ext>
              </a:extLst>
            </p:cNvPr>
            <p:cNvSpPr/>
            <p:nvPr/>
          </p:nvSpPr>
          <p:spPr>
            <a:xfrm>
              <a:off x="7727572" y="2726246"/>
              <a:ext cx="99098" cy="189261"/>
            </a:xfrm>
            <a:custGeom>
              <a:avLst/>
              <a:gdLst>
                <a:gd name="csX0" fmla="*/ 58260 w 99098"/>
                <a:gd name="csY0" fmla="*/ 189110 h 189261"/>
                <a:gd name="csX1" fmla="*/ 62080 w 99098"/>
                <a:gd name="csY1" fmla="*/ 185824 h 189261"/>
                <a:gd name="csX2" fmla="*/ 67023 w 99098"/>
                <a:gd name="csY2" fmla="*/ 186167 h 189261"/>
                <a:gd name="csX3" fmla="*/ 68595 w 99098"/>
                <a:gd name="csY3" fmla="*/ 181280 h 189261"/>
                <a:gd name="csX4" fmla="*/ 64156 w 99098"/>
                <a:gd name="csY4" fmla="*/ 176603 h 189261"/>
                <a:gd name="csX5" fmla="*/ 59432 w 99098"/>
                <a:gd name="csY5" fmla="*/ 172308 h 189261"/>
                <a:gd name="csX6" fmla="*/ 53983 w 99098"/>
                <a:gd name="csY6" fmla="*/ 171869 h 189261"/>
                <a:gd name="csX7" fmla="*/ 49459 w 99098"/>
                <a:gd name="csY7" fmla="*/ 166497 h 189261"/>
                <a:gd name="csX8" fmla="*/ 47925 w 99098"/>
                <a:gd name="csY8" fmla="*/ 161525 h 189261"/>
                <a:gd name="csX9" fmla="*/ 46687 w 99098"/>
                <a:gd name="csY9" fmla="*/ 156106 h 189261"/>
                <a:gd name="csX10" fmla="*/ 43125 w 99098"/>
                <a:gd name="csY10" fmla="*/ 151019 h 189261"/>
                <a:gd name="csX11" fmla="*/ 41687 w 99098"/>
                <a:gd name="csY11" fmla="*/ 144571 h 189261"/>
                <a:gd name="csX12" fmla="*/ 37267 w 99098"/>
                <a:gd name="csY12" fmla="*/ 142171 h 189261"/>
                <a:gd name="csX13" fmla="*/ 33429 w 99098"/>
                <a:gd name="csY13" fmla="*/ 138761 h 189261"/>
                <a:gd name="csX14" fmla="*/ 32390 w 99098"/>
                <a:gd name="csY14" fmla="*/ 133331 h 189261"/>
                <a:gd name="csX15" fmla="*/ 32486 w 99098"/>
                <a:gd name="csY15" fmla="*/ 128274 h 189261"/>
                <a:gd name="csX16" fmla="*/ 34505 w 99098"/>
                <a:gd name="csY16" fmla="*/ 122883 h 189261"/>
                <a:gd name="csX17" fmla="*/ 35143 w 99098"/>
                <a:gd name="csY17" fmla="*/ 117749 h 189261"/>
                <a:gd name="csX18" fmla="*/ 36858 w 99098"/>
                <a:gd name="csY18" fmla="*/ 111576 h 189261"/>
                <a:gd name="csX19" fmla="*/ 39039 w 99098"/>
                <a:gd name="csY19" fmla="*/ 106404 h 189261"/>
                <a:gd name="csX20" fmla="*/ 38391 w 99098"/>
                <a:gd name="csY20" fmla="*/ 100118 h 189261"/>
                <a:gd name="csX21" fmla="*/ 38896 w 99098"/>
                <a:gd name="csY21" fmla="*/ 95022 h 189261"/>
                <a:gd name="csX22" fmla="*/ 38277 w 99098"/>
                <a:gd name="csY22" fmla="*/ 89955 h 189261"/>
                <a:gd name="csX23" fmla="*/ 44220 w 99098"/>
                <a:gd name="csY23" fmla="*/ 88126 h 189261"/>
                <a:gd name="csX24" fmla="*/ 48859 w 99098"/>
                <a:gd name="csY24" fmla="*/ 89336 h 189261"/>
                <a:gd name="csX25" fmla="*/ 48449 w 99098"/>
                <a:gd name="csY25" fmla="*/ 94212 h 189261"/>
                <a:gd name="csX26" fmla="*/ 48421 w 99098"/>
                <a:gd name="csY26" fmla="*/ 99137 h 189261"/>
                <a:gd name="csX27" fmla="*/ 54441 w 99098"/>
                <a:gd name="csY27" fmla="*/ 99613 h 189261"/>
                <a:gd name="csX28" fmla="*/ 59965 w 99098"/>
                <a:gd name="csY28" fmla="*/ 99280 h 189261"/>
                <a:gd name="csX29" fmla="*/ 64870 w 99098"/>
                <a:gd name="csY29" fmla="*/ 103594 h 189261"/>
                <a:gd name="csX30" fmla="*/ 68490 w 99098"/>
                <a:gd name="csY30" fmla="*/ 106738 h 189261"/>
                <a:gd name="csX31" fmla="*/ 73005 w 99098"/>
                <a:gd name="csY31" fmla="*/ 111138 h 189261"/>
                <a:gd name="csX32" fmla="*/ 70986 w 99098"/>
                <a:gd name="csY32" fmla="*/ 106528 h 189261"/>
                <a:gd name="csX33" fmla="*/ 70462 w 99098"/>
                <a:gd name="csY33" fmla="*/ 101651 h 189261"/>
                <a:gd name="csX34" fmla="*/ 67090 w 99098"/>
                <a:gd name="csY34" fmla="*/ 98041 h 189261"/>
                <a:gd name="csX35" fmla="*/ 65318 w 99098"/>
                <a:gd name="csY35" fmla="*/ 92460 h 189261"/>
                <a:gd name="csX36" fmla="*/ 64232 w 99098"/>
                <a:gd name="csY36" fmla="*/ 87564 h 189261"/>
                <a:gd name="csX37" fmla="*/ 68414 w 99098"/>
                <a:gd name="csY37" fmla="*/ 84859 h 189261"/>
                <a:gd name="csX38" fmla="*/ 70300 w 99098"/>
                <a:gd name="csY38" fmla="*/ 79991 h 189261"/>
                <a:gd name="csX39" fmla="*/ 75272 w 99098"/>
                <a:gd name="csY39" fmla="*/ 77362 h 189261"/>
                <a:gd name="csX40" fmla="*/ 80139 w 99098"/>
                <a:gd name="csY40" fmla="*/ 77410 h 189261"/>
                <a:gd name="csX41" fmla="*/ 85139 w 99098"/>
                <a:gd name="csY41" fmla="*/ 76715 h 189261"/>
                <a:gd name="csX42" fmla="*/ 90036 w 99098"/>
                <a:gd name="csY42" fmla="*/ 76381 h 189261"/>
                <a:gd name="csX43" fmla="*/ 94160 w 99098"/>
                <a:gd name="csY43" fmla="*/ 79191 h 189261"/>
                <a:gd name="csX44" fmla="*/ 98189 w 99098"/>
                <a:gd name="csY44" fmla="*/ 76619 h 189261"/>
                <a:gd name="csX45" fmla="*/ 98627 w 99098"/>
                <a:gd name="csY45" fmla="*/ 71724 h 189261"/>
                <a:gd name="csX46" fmla="*/ 97608 w 99098"/>
                <a:gd name="csY46" fmla="*/ 66885 h 189261"/>
                <a:gd name="csX47" fmla="*/ 98589 w 99098"/>
                <a:gd name="csY47" fmla="*/ 61951 h 189261"/>
                <a:gd name="csX48" fmla="*/ 94712 w 99098"/>
                <a:gd name="csY48" fmla="*/ 57369 h 189261"/>
                <a:gd name="csX49" fmla="*/ 90436 w 99098"/>
                <a:gd name="csY49" fmla="*/ 53836 h 189261"/>
                <a:gd name="csX50" fmla="*/ 87131 w 99098"/>
                <a:gd name="csY50" fmla="*/ 49988 h 189261"/>
                <a:gd name="csX51" fmla="*/ 86254 w 99098"/>
                <a:gd name="csY51" fmla="*/ 45263 h 189261"/>
                <a:gd name="csX52" fmla="*/ 85902 w 99098"/>
                <a:gd name="csY52" fmla="*/ 38853 h 189261"/>
                <a:gd name="csX53" fmla="*/ 81939 w 99098"/>
                <a:gd name="csY53" fmla="*/ 35481 h 189261"/>
                <a:gd name="csX54" fmla="*/ 78063 w 99098"/>
                <a:gd name="csY54" fmla="*/ 30823 h 189261"/>
                <a:gd name="csX55" fmla="*/ 74719 w 99098"/>
                <a:gd name="csY55" fmla="*/ 26509 h 189261"/>
                <a:gd name="csX56" fmla="*/ 69500 w 99098"/>
                <a:gd name="csY56" fmla="*/ 25375 h 189261"/>
                <a:gd name="csX57" fmla="*/ 65604 w 99098"/>
                <a:gd name="csY57" fmla="*/ 28766 h 189261"/>
                <a:gd name="csX58" fmla="*/ 61908 w 99098"/>
                <a:gd name="csY58" fmla="*/ 32100 h 189261"/>
                <a:gd name="csX59" fmla="*/ 56841 w 99098"/>
                <a:gd name="csY59" fmla="*/ 30223 h 189261"/>
                <a:gd name="csX60" fmla="*/ 51973 w 99098"/>
                <a:gd name="csY60" fmla="*/ 30423 h 189261"/>
                <a:gd name="csX61" fmla="*/ 48364 w 99098"/>
                <a:gd name="csY61" fmla="*/ 33529 h 189261"/>
                <a:gd name="csX62" fmla="*/ 44640 w 99098"/>
                <a:gd name="csY62" fmla="*/ 36900 h 189261"/>
                <a:gd name="csX63" fmla="*/ 42420 w 99098"/>
                <a:gd name="csY63" fmla="*/ 32624 h 189261"/>
                <a:gd name="csX64" fmla="*/ 42954 w 99098"/>
                <a:gd name="csY64" fmla="*/ 27509 h 189261"/>
                <a:gd name="csX65" fmla="*/ 43430 w 99098"/>
                <a:gd name="csY65" fmla="*/ 22413 h 189261"/>
                <a:gd name="csX66" fmla="*/ 43897 w 99098"/>
                <a:gd name="csY66" fmla="*/ 17422 h 189261"/>
                <a:gd name="csX67" fmla="*/ 41534 w 99098"/>
                <a:gd name="csY67" fmla="*/ 13278 h 189261"/>
                <a:gd name="csX68" fmla="*/ 37829 w 99098"/>
                <a:gd name="csY68" fmla="*/ 10011 h 189261"/>
                <a:gd name="csX69" fmla="*/ 33143 w 99098"/>
                <a:gd name="csY69" fmla="*/ 10897 h 189261"/>
                <a:gd name="csX70" fmla="*/ 32857 w 99098"/>
                <a:gd name="csY70" fmla="*/ 6039 h 189261"/>
                <a:gd name="csX71" fmla="*/ 30590 w 99098"/>
                <a:gd name="csY71" fmla="*/ 1277 h 189261"/>
                <a:gd name="csX72" fmla="*/ 25942 w 99098"/>
                <a:gd name="csY72" fmla="*/ -152 h 189261"/>
                <a:gd name="csX73" fmla="*/ 21208 w 99098"/>
                <a:gd name="csY73" fmla="*/ 686 h 189261"/>
                <a:gd name="csX74" fmla="*/ 17198 w 99098"/>
                <a:gd name="csY74" fmla="*/ 3563 h 189261"/>
                <a:gd name="csX75" fmla="*/ 15112 w 99098"/>
                <a:gd name="csY75" fmla="*/ 8306 h 189261"/>
                <a:gd name="csX76" fmla="*/ 10302 w 99098"/>
                <a:gd name="csY76" fmla="*/ 9154 h 189261"/>
                <a:gd name="csX77" fmla="*/ 5711 w 99098"/>
                <a:gd name="csY77" fmla="*/ 7687 h 189261"/>
                <a:gd name="csX78" fmla="*/ 3768 w 99098"/>
                <a:gd name="csY78" fmla="*/ 12040 h 189261"/>
                <a:gd name="csX79" fmla="*/ 4168 w 99098"/>
                <a:gd name="csY79" fmla="*/ 16850 h 189261"/>
                <a:gd name="csX80" fmla="*/ 4187 w 99098"/>
                <a:gd name="csY80" fmla="*/ 22013 h 189261"/>
                <a:gd name="csX81" fmla="*/ -471 w 99098"/>
                <a:gd name="csY81" fmla="*/ 23451 h 189261"/>
                <a:gd name="csX82" fmla="*/ 3101 w 99098"/>
                <a:gd name="csY82" fmla="*/ 26756 h 189261"/>
                <a:gd name="csX83" fmla="*/ 5025 w 99098"/>
                <a:gd name="csY83" fmla="*/ 31357 h 189261"/>
                <a:gd name="csX84" fmla="*/ 7616 w 99098"/>
                <a:gd name="csY84" fmla="*/ 36138 h 189261"/>
                <a:gd name="csX85" fmla="*/ 11216 w 99098"/>
                <a:gd name="csY85" fmla="*/ 40291 h 189261"/>
                <a:gd name="csX86" fmla="*/ 14759 w 99098"/>
                <a:gd name="csY86" fmla="*/ 43625 h 189261"/>
                <a:gd name="csX87" fmla="*/ 16798 w 99098"/>
                <a:gd name="csY87" fmla="*/ 48302 h 189261"/>
                <a:gd name="csX88" fmla="*/ 18931 w 99098"/>
                <a:gd name="csY88" fmla="*/ 52902 h 189261"/>
                <a:gd name="csX89" fmla="*/ 18407 w 99098"/>
                <a:gd name="csY89" fmla="*/ 57970 h 189261"/>
                <a:gd name="csX90" fmla="*/ 18998 w 99098"/>
                <a:gd name="csY90" fmla="*/ 63132 h 189261"/>
                <a:gd name="csX91" fmla="*/ 15464 w 99098"/>
                <a:gd name="csY91" fmla="*/ 66342 h 189261"/>
                <a:gd name="csX92" fmla="*/ 16188 w 99098"/>
                <a:gd name="csY92" fmla="*/ 71305 h 189261"/>
                <a:gd name="csX93" fmla="*/ 19007 w 99098"/>
                <a:gd name="csY93" fmla="*/ 75153 h 189261"/>
                <a:gd name="csX94" fmla="*/ 22722 w 99098"/>
                <a:gd name="csY94" fmla="*/ 79191 h 189261"/>
                <a:gd name="csX95" fmla="*/ 26056 w 99098"/>
                <a:gd name="csY95" fmla="*/ 82630 h 189261"/>
                <a:gd name="csX96" fmla="*/ 28295 w 99098"/>
                <a:gd name="csY96" fmla="*/ 87240 h 189261"/>
                <a:gd name="csX97" fmla="*/ 29123 w 99098"/>
                <a:gd name="csY97" fmla="*/ 92060 h 189261"/>
                <a:gd name="csX98" fmla="*/ 29666 w 99098"/>
                <a:gd name="csY98" fmla="*/ 96898 h 189261"/>
                <a:gd name="csX99" fmla="*/ 32438 w 99098"/>
                <a:gd name="csY99" fmla="*/ 101213 h 189261"/>
                <a:gd name="csX100" fmla="*/ 34524 w 99098"/>
                <a:gd name="csY100" fmla="*/ 105633 h 189261"/>
                <a:gd name="csX101" fmla="*/ 35752 w 99098"/>
                <a:gd name="csY101" fmla="*/ 110605 h 189261"/>
                <a:gd name="csX102" fmla="*/ 33533 w 99098"/>
                <a:gd name="csY102" fmla="*/ 115301 h 189261"/>
                <a:gd name="csX103" fmla="*/ 31343 w 99098"/>
                <a:gd name="csY103" fmla="*/ 119673 h 189261"/>
                <a:gd name="csX104" fmla="*/ 27313 w 99098"/>
                <a:gd name="csY104" fmla="*/ 124378 h 189261"/>
                <a:gd name="csX105" fmla="*/ 27037 w 99098"/>
                <a:gd name="csY105" fmla="*/ 130103 h 189261"/>
                <a:gd name="csX106" fmla="*/ 25284 w 99098"/>
                <a:gd name="csY106" fmla="*/ 135046 h 189261"/>
                <a:gd name="csX107" fmla="*/ 24437 w 99098"/>
                <a:gd name="csY107" fmla="*/ 140627 h 189261"/>
                <a:gd name="csX108" fmla="*/ 23580 w 99098"/>
                <a:gd name="csY108" fmla="*/ 145409 h 189261"/>
                <a:gd name="csX109" fmla="*/ 22894 w 99098"/>
                <a:gd name="csY109" fmla="*/ 150619 h 189261"/>
                <a:gd name="csX110" fmla="*/ 23789 w 99098"/>
                <a:gd name="csY110" fmla="*/ 156001 h 189261"/>
                <a:gd name="csX111" fmla="*/ 28485 w 99098"/>
                <a:gd name="csY111" fmla="*/ 154620 h 189261"/>
                <a:gd name="csX112" fmla="*/ 31457 w 99098"/>
                <a:gd name="csY112" fmla="*/ 158773 h 189261"/>
                <a:gd name="csX113" fmla="*/ 34581 w 99098"/>
                <a:gd name="csY113" fmla="*/ 162792 h 189261"/>
                <a:gd name="csX114" fmla="*/ 37201 w 99098"/>
                <a:gd name="csY114" fmla="*/ 167478 h 189261"/>
                <a:gd name="csX115" fmla="*/ 40649 w 99098"/>
                <a:gd name="csY115" fmla="*/ 171193 h 189261"/>
                <a:gd name="csX116" fmla="*/ 43487 w 99098"/>
                <a:gd name="csY116" fmla="*/ 175032 h 189261"/>
                <a:gd name="csX117" fmla="*/ 48182 w 99098"/>
                <a:gd name="csY117" fmla="*/ 175908 h 189261"/>
                <a:gd name="csX118" fmla="*/ 53059 w 99098"/>
                <a:gd name="csY118" fmla="*/ 177642 h 189261"/>
                <a:gd name="csX119" fmla="*/ 56955 w 99098"/>
                <a:gd name="csY119" fmla="*/ 180852 h 189261"/>
                <a:gd name="csX120" fmla="*/ 56603 w 99098"/>
                <a:gd name="csY120" fmla="*/ 186062 h 189261"/>
                <a:gd name="csX121" fmla="*/ 24332 w 99098"/>
                <a:gd name="csY121" fmla="*/ 161678 h 189261"/>
                <a:gd name="csX122" fmla="*/ 24418 w 99098"/>
                <a:gd name="csY122" fmla="*/ 156401 h 189261"/>
                <a:gd name="csX123" fmla="*/ 24332 w 99098"/>
                <a:gd name="csY123" fmla="*/ 161678 h 18926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Lst>
              <a:rect l="l" t="t" r="r" b="b"/>
              <a:pathLst>
                <a:path w="99098" h="189261">
                  <a:moveTo>
                    <a:pt x="58260" y="189110"/>
                  </a:moveTo>
                  <a:lnTo>
                    <a:pt x="62080" y="185824"/>
                  </a:lnTo>
                  <a:lnTo>
                    <a:pt x="67023" y="186167"/>
                  </a:lnTo>
                  <a:lnTo>
                    <a:pt x="68595" y="181280"/>
                  </a:lnTo>
                  <a:lnTo>
                    <a:pt x="64156" y="176603"/>
                  </a:lnTo>
                  <a:lnTo>
                    <a:pt x="59432" y="172308"/>
                  </a:lnTo>
                  <a:lnTo>
                    <a:pt x="53983" y="171869"/>
                  </a:lnTo>
                  <a:lnTo>
                    <a:pt x="49459" y="166497"/>
                  </a:lnTo>
                  <a:lnTo>
                    <a:pt x="47925" y="161525"/>
                  </a:lnTo>
                  <a:lnTo>
                    <a:pt x="46687" y="156106"/>
                  </a:lnTo>
                  <a:lnTo>
                    <a:pt x="43125" y="151019"/>
                  </a:lnTo>
                  <a:lnTo>
                    <a:pt x="41687" y="144571"/>
                  </a:lnTo>
                  <a:lnTo>
                    <a:pt x="37267" y="142171"/>
                  </a:lnTo>
                  <a:lnTo>
                    <a:pt x="33429" y="138761"/>
                  </a:lnTo>
                  <a:lnTo>
                    <a:pt x="32390" y="133331"/>
                  </a:lnTo>
                  <a:lnTo>
                    <a:pt x="32486" y="128274"/>
                  </a:lnTo>
                  <a:lnTo>
                    <a:pt x="34505" y="122883"/>
                  </a:lnTo>
                  <a:lnTo>
                    <a:pt x="35143" y="117749"/>
                  </a:lnTo>
                  <a:lnTo>
                    <a:pt x="36858" y="111576"/>
                  </a:lnTo>
                  <a:lnTo>
                    <a:pt x="39039" y="106404"/>
                  </a:lnTo>
                  <a:lnTo>
                    <a:pt x="38391" y="100118"/>
                  </a:lnTo>
                  <a:lnTo>
                    <a:pt x="38896" y="95022"/>
                  </a:lnTo>
                  <a:lnTo>
                    <a:pt x="38277" y="89955"/>
                  </a:lnTo>
                  <a:lnTo>
                    <a:pt x="44220" y="88126"/>
                  </a:lnTo>
                  <a:lnTo>
                    <a:pt x="48859" y="89336"/>
                  </a:lnTo>
                  <a:lnTo>
                    <a:pt x="48449" y="94212"/>
                  </a:lnTo>
                  <a:lnTo>
                    <a:pt x="48421" y="99137"/>
                  </a:lnTo>
                  <a:lnTo>
                    <a:pt x="54441" y="99613"/>
                  </a:lnTo>
                  <a:lnTo>
                    <a:pt x="59965" y="99280"/>
                  </a:lnTo>
                  <a:lnTo>
                    <a:pt x="64870" y="103594"/>
                  </a:lnTo>
                  <a:lnTo>
                    <a:pt x="68490" y="106738"/>
                  </a:lnTo>
                  <a:lnTo>
                    <a:pt x="73005" y="111138"/>
                  </a:lnTo>
                  <a:lnTo>
                    <a:pt x="70986" y="106528"/>
                  </a:lnTo>
                  <a:lnTo>
                    <a:pt x="70462" y="101651"/>
                  </a:lnTo>
                  <a:lnTo>
                    <a:pt x="67090" y="98041"/>
                  </a:lnTo>
                  <a:lnTo>
                    <a:pt x="65318" y="92460"/>
                  </a:lnTo>
                  <a:lnTo>
                    <a:pt x="64232" y="87564"/>
                  </a:lnTo>
                  <a:lnTo>
                    <a:pt x="68414" y="84859"/>
                  </a:lnTo>
                  <a:lnTo>
                    <a:pt x="70300" y="79991"/>
                  </a:lnTo>
                  <a:lnTo>
                    <a:pt x="75272" y="77362"/>
                  </a:lnTo>
                  <a:lnTo>
                    <a:pt x="80139" y="77410"/>
                  </a:lnTo>
                  <a:lnTo>
                    <a:pt x="85139" y="76715"/>
                  </a:lnTo>
                  <a:lnTo>
                    <a:pt x="90036" y="76381"/>
                  </a:lnTo>
                  <a:lnTo>
                    <a:pt x="94160" y="79191"/>
                  </a:lnTo>
                  <a:lnTo>
                    <a:pt x="98189" y="76619"/>
                  </a:lnTo>
                  <a:lnTo>
                    <a:pt x="98627" y="71724"/>
                  </a:lnTo>
                  <a:lnTo>
                    <a:pt x="97608" y="66885"/>
                  </a:lnTo>
                  <a:lnTo>
                    <a:pt x="98589" y="61951"/>
                  </a:lnTo>
                  <a:lnTo>
                    <a:pt x="94712" y="57369"/>
                  </a:lnTo>
                  <a:lnTo>
                    <a:pt x="90436" y="53836"/>
                  </a:lnTo>
                  <a:lnTo>
                    <a:pt x="87131" y="49988"/>
                  </a:lnTo>
                  <a:lnTo>
                    <a:pt x="86254" y="45263"/>
                  </a:lnTo>
                  <a:lnTo>
                    <a:pt x="85902" y="38853"/>
                  </a:lnTo>
                  <a:lnTo>
                    <a:pt x="81939" y="35481"/>
                  </a:lnTo>
                  <a:lnTo>
                    <a:pt x="78063" y="30823"/>
                  </a:lnTo>
                  <a:lnTo>
                    <a:pt x="74719" y="26509"/>
                  </a:lnTo>
                  <a:lnTo>
                    <a:pt x="69500" y="25375"/>
                  </a:lnTo>
                  <a:lnTo>
                    <a:pt x="65604" y="28766"/>
                  </a:lnTo>
                  <a:lnTo>
                    <a:pt x="61908" y="32100"/>
                  </a:lnTo>
                  <a:lnTo>
                    <a:pt x="56841" y="30223"/>
                  </a:lnTo>
                  <a:lnTo>
                    <a:pt x="51973" y="30423"/>
                  </a:lnTo>
                  <a:lnTo>
                    <a:pt x="48364" y="33529"/>
                  </a:lnTo>
                  <a:lnTo>
                    <a:pt x="44640" y="36900"/>
                  </a:lnTo>
                  <a:lnTo>
                    <a:pt x="42420" y="32624"/>
                  </a:lnTo>
                  <a:lnTo>
                    <a:pt x="42954" y="27509"/>
                  </a:lnTo>
                  <a:lnTo>
                    <a:pt x="43430" y="22413"/>
                  </a:lnTo>
                  <a:lnTo>
                    <a:pt x="43897" y="17422"/>
                  </a:lnTo>
                  <a:lnTo>
                    <a:pt x="41534" y="13278"/>
                  </a:lnTo>
                  <a:lnTo>
                    <a:pt x="37829" y="10011"/>
                  </a:lnTo>
                  <a:lnTo>
                    <a:pt x="33143" y="10897"/>
                  </a:lnTo>
                  <a:lnTo>
                    <a:pt x="32857" y="6039"/>
                  </a:lnTo>
                  <a:lnTo>
                    <a:pt x="30590" y="1277"/>
                  </a:lnTo>
                  <a:lnTo>
                    <a:pt x="25942" y="-152"/>
                  </a:lnTo>
                  <a:lnTo>
                    <a:pt x="21208" y="686"/>
                  </a:lnTo>
                  <a:lnTo>
                    <a:pt x="17198" y="3563"/>
                  </a:lnTo>
                  <a:lnTo>
                    <a:pt x="15112" y="8306"/>
                  </a:lnTo>
                  <a:lnTo>
                    <a:pt x="10302" y="9154"/>
                  </a:lnTo>
                  <a:lnTo>
                    <a:pt x="5711" y="7687"/>
                  </a:lnTo>
                  <a:lnTo>
                    <a:pt x="3768" y="12040"/>
                  </a:lnTo>
                  <a:lnTo>
                    <a:pt x="4168" y="16850"/>
                  </a:lnTo>
                  <a:lnTo>
                    <a:pt x="4187" y="22013"/>
                  </a:lnTo>
                  <a:lnTo>
                    <a:pt x="-471" y="23451"/>
                  </a:lnTo>
                  <a:lnTo>
                    <a:pt x="3101" y="26756"/>
                  </a:lnTo>
                  <a:lnTo>
                    <a:pt x="5025" y="31357"/>
                  </a:lnTo>
                  <a:lnTo>
                    <a:pt x="7616" y="36138"/>
                  </a:lnTo>
                  <a:lnTo>
                    <a:pt x="11216" y="40291"/>
                  </a:lnTo>
                  <a:lnTo>
                    <a:pt x="14759" y="43625"/>
                  </a:lnTo>
                  <a:lnTo>
                    <a:pt x="16798" y="48302"/>
                  </a:lnTo>
                  <a:lnTo>
                    <a:pt x="18931" y="52902"/>
                  </a:lnTo>
                  <a:lnTo>
                    <a:pt x="18407" y="57970"/>
                  </a:lnTo>
                  <a:lnTo>
                    <a:pt x="18998" y="63132"/>
                  </a:lnTo>
                  <a:lnTo>
                    <a:pt x="15464" y="66342"/>
                  </a:lnTo>
                  <a:lnTo>
                    <a:pt x="16188" y="71305"/>
                  </a:lnTo>
                  <a:lnTo>
                    <a:pt x="19007" y="75153"/>
                  </a:lnTo>
                  <a:lnTo>
                    <a:pt x="22722" y="79191"/>
                  </a:lnTo>
                  <a:lnTo>
                    <a:pt x="26056" y="82630"/>
                  </a:lnTo>
                  <a:lnTo>
                    <a:pt x="28295" y="87240"/>
                  </a:lnTo>
                  <a:lnTo>
                    <a:pt x="29123" y="92060"/>
                  </a:lnTo>
                  <a:lnTo>
                    <a:pt x="29666" y="96898"/>
                  </a:lnTo>
                  <a:lnTo>
                    <a:pt x="32438" y="101213"/>
                  </a:lnTo>
                  <a:lnTo>
                    <a:pt x="34524" y="105633"/>
                  </a:lnTo>
                  <a:lnTo>
                    <a:pt x="35752" y="110605"/>
                  </a:lnTo>
                  <a:lnTo>
                    <a:pt x="33533" y="115301"/>
                  </a:lnTo>
                  <a:lnTo>
                    <a:pt x="31343" y="119673"/>
                  </a:lnTo>
                  <a:lnTo>
                    <a:pt x="27313" y="124378"/>
                  </a:lnTo>
                  <a:lnTo>
                    <a:pt x="27037" y="130103"/>
                  </a:lnTo>
                  <a:lnTo>
                    <a:pt x="25284" y="135046"/>
                  </a:lnTo>
                  <a:lnTo>
                    <a:pt x="24437" y="140627"/>
                  </a:lnTo>
                  <a:lnTo>
                    <a:pt x="23580" y="145409"/>
                  </a:lnTo>
                  <a:lnTo>
                    <a:pt x="22894" y="150619"/>
                  </a:lnTo>
                  <a:lnTo>
                    <a:pt x="23789" y="156001"/>
                  </a:lnTo>
                  <a:lnTo>
                    <a:pt x="28485" y="154620"/>
                  </a:lnTo>
                  <a:lnTo>
                    <a:pt x="31457" y="158773"/>
                  </a:lnTo>
                  <a:lnTo>
                    <a:pt x="34581" y="162792"/>
                  </a:lnTo>
                  <a:lnTo>
                    <a:pt x="37201" y="167478"/>
                  </a:lnTo>
                  <a:lnTo>
                    <a:pt x="40649" y="171193"/>
                  </a:lnTo>
                  <a:lnTo>
                    <a:pt x="43487" y="175032"/>
                  </a:lnTo>
                  <a:lnTo>
                    <a:pt x="48182" y="175908"/>
                  </a:lnTo>
                  <a:lnTo>
                    <a:pt x="53059" y="177642"/>
                  </a:lnTo>
                  <a:lnTo>
                    <a:pt x="56955" y="180852"/>
                  </a:lnTo>
                  <a:lnTo>
                    <a:pt x="56603" y="186062"/>
                  </a:lnTo>
                  <a:close/>
                  <a:moveTo>
                    <a:pt x="24332" y="161678"/>
                  </a:moveTo>
                  <a:lnTo>
                    <a:pt x="24418" y="156401"/>
                  </a:lnTo>
                  <a:lnTo>
                    <a:pt x="24332" y="161678"/>
                  </a:lnTo>
                  <a:close/>
                </a:path>
              </a:pathLst>
            </a:custGeom>
            <a:solidFill>
              <a:srgbClr val="E0E0E0"/>
            </a:solidFill>
            <a:ln w="3175" cap="flat">
              <a:solidFill>
                <a:srgbClr val="FFFFFF"/>
              </a:solidFill>
              <a:prstDash val="solid"/>
              <a:miter/>
            </a:ln>
          </p:spPr>
          <p:txBody>
            <a:bodyPr/>
            <a:lstStyle/>
            <a:p>
              <a:endParaRPr lang="en-US"/>
            </a:p>
          </p:txBody>
        </p:sp>
        <p:sp>
          <p:nvSpPr>
            <p:cNvPr id="137" name="Freeform: Shape 136">
              <a:extLst>
                <a:ext uri="{FF2B5EF4-FFF2-40B4-BE49-F238E27FC236}">
                  <a16:creationId xmlns:a16="http://schemas.microsoft.com/office/drawing/2014/main" id="{5D1B5C8D-72C8-23AA-FA13-7536EBEDA9FE}"/>
                </a:ext>
              </a:extLst>
            </p:cNvPr>
            <p:cNvSpPr/>
            <p:nvPr/>
          </p:nvSpPr>
          <p:spPr>
            <a:xfrm>
              <a:off x="7344448" y="2463918"/>
              <a:ext cx="88296" cy="54768"/>
            </a:xfrm>
            <a:custGeom>
              <a:avLst/>
              <a:gdLst>
                <a:gd name="csX0" fmla="*/ 53212 w 88296"/>
                <a:gd name="csY0" fmla="*/ 54617 h 54768"/>
                <a:gd name="csX1" fmla="*/ 57298 w 88296"/>
                <a:gd name="csY1" fmla="*/ 52112 h 54768"/>
                <a:gd name="csX2" fmla="*/ 61804 w 88296"/>
                <a:gd name="csY2" fmla="*/ 50330 h 54768"/>
                <a:gd name="csX3" fmla="*/ 65576 w 88296"/>
                <a:gd name="csY3" fmla="*/ 46530 h 54768"/>
                <a:gd name="csX4" fmla="*/ 70253 w 88296"/>
                <a:gd name="csY4" fmla="*/ 44415 h 54768"/>
                <a:gd name="csX5" fmla="*/ 74005 w 88296"/>
                <a:gd name="csY5" fmla="*/ 47540 h 54768"/>
                <a:gd name="csX6" fmla="*/ 78206 w 88296"/>
                <a:gd name="csY6" fmla="*/ 45225 h 54768"/>
                <a:gd name="csX7" fmla="*/ 83111 w 88296"/>
                <a:gd name="csY7" fmla="*/ 45530 h 54768"/>
                <a:gd name="csX8" fmla="*/ 87826 w 88296"/>
                <a:gd name="csY8" fmla="*/ 46387 h 54768"/>
                <a:gd name="csX9" fmla="*/ 84626 w 88296"/>
                <a:gd name="csY9" fmla="*/ 42625 h 54768"/>
                <a:gd name="csX10" fmla="*/ 83140 w 88296"/>
                <a:gd name="csY10" fmla="*/ 38091 h 54768"/>
                <a:gd name="csX11" fmla="*/ 79815 w 88296"/>
                <a:gd name="csY11" fmla="*/ 34290 h 54768"/>
                <a:gd name="csX12" fmla="*/ 74148 w 88296"/>
                <a:gd name="csY12" fmla="*/ 30052 h 54768"/>
                <a:gd name="csX13" fmla="*/ 69309 w 88296"/>
                <a:gd name="csY13" fmla="*/ 30014 h 54768"/>
                <a:gd name="csX14" fmla="*/ 68281 w 88296"/>
                <a:gd name="csY14" fmla="*/ 25327 h 54768"/>
                <a:gd name="csX15" fmla="*/ 64928 w 88296"/>
                <a:gd name="csY15" fmla="*/ 21889 h 54768"/>
                <a:gd name="csX16" fmla="*/ 60356 w 88296"/>
                <a:gd name="csY16" fmla="*/ 20393 h 54768"/>
                <a:gd name="csX17" fmla="*/ 55584 w 88296"/>
                <a:gd name="csY17" fmla="*/ 20327 h 54768"/>
                <a:gd name="csX18" fmla="*/ 50783 w 88296"/>
                <a:gd name="csY18" fmla="*/ 20927 h 54768"/>
                <a:gd name="csX19" fmla="*/ 45887 w 88296"/>
                <a:gd name="csY19" fmla="*/ 21260 h 54768"/>
                <a:gd name="csX20" fmla="*/ 41896 w 88296"/>
                <a:gd name="csY20" fmla="*/ 18403 h 54768"/>
                <a:gd name="csX21" fmla="*/ 37124 w 88296"/>
                <a:gd name="csY21" fmla="*/ 18612 h 54768"/>
                <a:gd name="csX22" fmla="*/ 32371 w 88296"/>
                <a:gd name="csY22" fmla="*/ 17669 h 54768"/>
                <a:gd name="csX23" fmla="*/ 27599 w 88296"/>
                <a:gd name="csY23" fmla="*/ 17574 h 54768"/>
                <a:gd name="csX24" fmla="*/ 22675 w 88296"/>
                <a:gd name="csY24" fmla="*/ 17469 h 54768"/>
                <a:gd name="csX25" fmla="*/ 17951 w 88296"/>
                <a:gd name="csY25" fmla="*/ 16536 h 54768"/>
                <a:gd name="csX26" fmla="*/ 18627 w 88296"/>
                <a:gd name="csY26" fmla="*/ 11630 h 54768"/>
                <a:gd name="csX27" fmla="*/ 23132 w 88296"/>
                <a:gd name="csY27" fmla="*/ 9278 h 54768"/>
                <a:gd name="csX28" fmla="*/ 27932 w 88296"/>
                <a:gd name="csY28" fmla="*/ 11240 h 54768"/>
                <a:gd name="csX29" fmla="*/ 32486 w 88296"/>
                <a:gd name="csY29" fmla="*/ 9792 h 54768"/>
                <a:gd name="csX30" fmla="*/ 28066 w 88296"/>
                <a:gd name="csY30" fmla="*/ 7706 h 54768"/>
                <a:gd name="csX31" fmla="*/ 29428 w 88296"/>
                <a:gd name="csY31" fmla="*/ 3115 h 54768"/>
                <a:gd name="csX32" fmla="*/ 25837 w 88296"/>
                <a:gd name="csY32" fmla="*/ -152 h 54768"/>
                <a:gd name="csX33" fmla="*/ 21618 w 88296"/>
                <a:gd name="csY33" fmla="*/ 2667 h 54768"/>
                <a:gd name="csX34" fmla="*/ 16731 w 88296"/>
                <a:gd name="csY34" fmla="*/ 3315 h 54768"/>
                <a:gd name="csX35" fmla="*/ 15693 w 88296"/>
                <a:gd name="csY35" fmla="*/ 8163 h 54768"/>
                <a:gd name="csX36" fmla="*/ 11045 w 88296"/>
                <a:gd name="csY36" fmla="*/ 9640 h 54768"/>
                <a:gd name="csX37" fmla="*/ 10255 w 88296"/>
                <a:gd name="csY37" fmla="*/ 14755 h 54768"/>
                <a:gd name="csX38" fmla="*/ 6483 w 88296"/>
                <a:gd name="csY38" fmla="*/ 17898 h 54768"/>
                <a:gd name="csX39" fmla="*/ 1806 w 88296"/>
                <a:gd name="csY39" fmla="*/ 16583 h 54768"/>
                <a:gd name="csX40" fmla="*/ -471 w 88296"/>
                <a:gd name="csY40" fmla="*/ 20841 h 54768"/>
                <a:gd name="csX41" fmla="*/ 2739 w 88296"/>
                <a:gd name="csY41" fmla="*/ 24708 h 54768"/>
                <a:gd name="csX42" fmla="*/ 7549 w 88296"/>
                <a:gd name="csY42" fmla="*/ 24985 h 54768"/>
                <a:gd name="csX43" fmla="*/ 8283 w 88296"/>
                <a:gd name="csY43" fmla="*/ 30119 h 54768"/>
                <a:gd name="csX44" fmla="*/ 11578 w 88296"/>
                <a:gd name="csY44" fmla="*/ 33890 h 54768"/>
                <a:gd name="csX45" fmla="*/ 12712 w 88296"/>
                <a:gd name="csY45" fmla="*/ 38615 h 54768"/>
                <a:gd name="csX46" fmla="*/ 9512 w 88296"/>
                <a:gd name="csY46" fmla="*/ 42425 h 54768"/>
                <a:gd name="csX47" fmla="*/ 9940 w 88296"/>
                <a:gd name="csY47" fmla="*/ 47292 h 54768"/>
                <a:gd name="csX48" fmla="*/ 13103 w 88296"/>
                <a:gd name="csY48" fmla="*/ 51340 h 54768"/>
                <a:gd name="csX49" fmla="*/ 17227 w 88296"/>
                <a:gd name="csY49" fmla="*/ 48521 h 54768"/>
                <a:gd name="csX50" fmla="*/ 21646 w 88296"/>
                <a:gd name="csY50" fmla="*/ 46730 h 54768"/>
                <a:gd name="csX51" fmla="*/ 25847 w 88296"/>
                <a:gd name="csY51" fmla="*/ 49235 h 54768"/>
                <a:gd name="csX52" fmla="*/ 26361 w 88296"/>
                <a:gd name="csY52" fmla="*/ 44339 h 54768"/>
                <a:gd name="csX53" fmla="*/ 30971 w 88296"/>
                <a:gd name="csY53" fmla="*/ 42596 h 54768"/>
                <a:gd name="csX54" fmla="*/ 33629 w 88296"/>
                <a:gd name="csY54" fmla="*/ 38405 h 54768"/>
                <a:gd name="csX55" fmla="*/ 35943 w 88296"/>
                <a:gd name="csY55" fmla="*/ 34214 h 54768"/>
                <a:gd name="csX56" fmla="*/ 40153 w 88296"/>
                <a:gd name="csY56" fmla="*/ 31814 h 54768"/>
                <a:gd name="csX57" fmla="*/ 44259 w 88296"/>
                <a:gd name="csY57" fmla="*/ 34233 h 54768"/>
                <a:gd name="csX58" fmla="*/ 45306 w 88296"/>
                <a:gd name="csY58" fmla="*/ 39148 h 54768"/>
                <a:gd name="csX59" fmla="*/ 48288 w 88296"/>
                <a:gd name="csY59" fmla="*/ 43634 h 54768"/>
                <a:gd name="csX60" fmla="*/ 49145 w 88296"/>
                <a:gd name="csY60" fmla="*/ 48492 h 54768"/>
                <a:gd name="csX61" fmla="*/ 51393 w 88296"/>
                <a:gd name="csY61" fmla="*/ 52778 h 547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Lst>
              <a:rect l="l" t="t" r="r" b="b"/>
              <a:pathLst>
                <a:path w="88296" h="54768">
                  <a:moveTo>
                    <a:pt x="53212" y="54617"/>
                  </a:moveTo>
                  <a:lnTo>
                    <a:pt x="57298" y="52112"/>
                  </a:lnTo>
                  <a:lnTo>
                    <a:pt x="61804" y="50330"/>
                  </a:lnTo>
                  <a:lnTo>
                    <a:pt x="65576" y="46530"/>
                  </a:lnTo>
                  <a:lnTo>
                    <a:pt x="70253" y="44415"/>
                  </a:lnTo>
                  <a:lnTo>
                    <a:pt x="74005" y="47540"/>
                  </a:lnTo>
                  <a:lnTo>
                    <a:pt x="78206" y="45225"/>
                  </a:lnTo>
                  <a:lnTo>
                    <a:pt x="83111" y="45530"/>
                  </a:lnTo>
                  <a:lnTo>
                    <a:pt x="87826" y="46387"/>
                  </a:lnTo>
                  <a:lnTo>
                    <a:pt x="84626" y="42625"/>
                  </a:lnTo>
                  <a:lnTo>
                    <a:pt x="83140" y="38091"/>
                  </a:lnTo>
                  <a:lnTo>
                    <a:pt x="79815" y="34290"/>
                  </a:lnTo>
                  <a:lnTo>
                    <a:pt x="74148" y="30052"/>
                  </a:lnTo>
                  <a:lnTo>
                    <a:pt x="69309" y="30014"/>
                  </a:lnTo>
                  <a:lnTo>
                    <a:pt x="68281" y="25327"/>
                  </a:lnTo>
                  <a:lnTo>
                    <a:pt x="64928" y="21889"/>
                  </a:lnTo>
                  <a:lnTo>
                    <a:pt x="60356" y="20393"/>
                  </a:lnTo>
                  <a:lnTo>
                    <a:pt x="55584" y="20327"/>
                  </a:lnTo>
                  <a:lnTo>
                    <a:pt x="50783" y="20927"/>
                  </a:lnTo>
                  <a:lnTo>
                    <a:pt x="45887" y="21260"/>
                  </a:lnTo>
                  <a:lnTo>
                    <a:pt x="41896" y="18403"/>
                  </a:lnTo>
                  <a:lnTo>
                    <a:pt x="37124" y="18612"/>
                  </a:lnTo>
                  <a:lnTo>
                    <a:pt x="32371" y="17669"/>
                  </a:lnTo>
                  <a:lnTo>
                    <a:pt x="27599" y="17574"/>
                  </a:lnTo>
                  <a:lnTo>
                    <a:pt x="22675" y="17469"/>
                  </a:lnTo>
                  <a:lnTo>
                    <a:pt x="17951" y="16536"/>
                  </a:lnTo>
                  <a:lnTo>
                    <a:pt x="18627" y="11630"/>
                  </a:lnTo>
                  <a:lnTo>
                    <a:pt x="23132" y="9278"/>
                  </a:lnTo>
                  <a:lnTo>
                    <a:pt x="27932" y="11240"/>
                  </a:lnTo>
                  <a:lnTo>
                    <a:pt x="32486" y="9792"/>
                  </a:lnTo>
                  <a:lnTo>
                    <a:pt x="28066" y="7706"/>
                  </a:lnTo>
                  <a:lnTo>
                    <a:pt x="29428" y="3115"/>
                  </a:lnTo>
                  <a:lnTo>
                    <a:pt x="25837" y="-152"/>
                  </a:lnTo>
                  <a:lnTo>
                    <a:pt x="21618" y="2667"/>
                  </a:lnTo>
                  <a:lnTo>
                    <a:pt x="16731" y="3315"/>
                  </a:lnTo>
                  <a:lnTo>
                    <a:pt x="15693" y="8163"/>
                  </a:lnTo>
                  <a:lnTo>
                    <a:pt x="11045" y="9640"/>
                  </a:lnTo>
                  <a:lnTo>
                    <a:pt x="10255" y="14755"/>
                  </a:lnTo>
                  <a:lnTo>
                    <a:pt x="6483" y="17898"/>
                  </a:lnTo>
                  <a:lnTo>
                    <a:pt x="1806" y="16583"/>
                  </a:lnTo>
                  <a:lnTo>
                    <a:pt x="-471" y="20841"/>
                  </a:lnTo>
                  <a:lnTo>
                    <a:pt x="2739" y="24708"/>
                  </a:lnTo>
                  <a:lnTo>
                    <a:pt x="7549" y="24985"/>
                  </a:lnTo>
                  <a:lnTo>
                    <a:pt x="8283" y="30119"/>
                  </a:lnTo>
                  <a:lnTo>
                    <a:pt x="11578" y="33890"/>
                  </a:lnTo>
                  <a:lnTo>
                    <a:pt x="12712" y="38615"/>
                  </a:lnTo>
                  <a:lnTo>
                    <a:pt x="9512" y="42425"/>
                  </a:lnTo>
                  <a:lnTo>
                    <a:pt x="9940" y="47292"/>
                  </a:lnTo>
                  <a:lnTo>
                    <a:pt x="13103" y="51340"/>
                  </a:lnTo>
                  <a:lnTo>
                    <a:pt x="17227" y="48521"/>
                  </a:lnTo>
                  <a:lnTo>
                    <a:pt x="21646" y="46730"/>
                  </a:lnTo>
                  <a:lnTo>
                    <a:pt x="25847" y="49235"/>
                  </a:lnTo>
                  <a:lnTo>
                    <a:pt x="26361" y="44339"/>
                  </a:lnTo>
                  <a:lnTo>
                    <a:pt x="30971" y="42596"/>
                  </a:lnTo>
                  <a:lnTo>
                    <a:pt x="33629" y="38405"/>
                  </a:lnTo>
                  <a:lnTo>
                    <a:pt x="35943" y="34214"/>
                  </a:lnTo>
                  <a:lnTo>
                    <a:pt x="40153" y="31814"/>
                  </a:lnTo>
                  <a:lnTo>
                    <a:pt x="44259" y="34233"/>
                  </a:lnTo>
                  <a:lnTo>
                    <a:pt x="45306" y="39148"/>
                  </a:lnTo>
                  <a:lnTo>
                    <a:pt x="48288" y="43634"/>
                  </a:lnTo>
                  <a:lnTo>
                    <a:pt x="49145" y="48492"/>
                  </a:lnTo>
                  <a:lnTo>
                    <a:pt x="51393" y="52778"/>
                  </a:lnTo>
                  <a:close/>
                </a:path>
              </a:pathLst>
            </a:custGeom>
            <a:solidFill>
              <a:srgbClr val="E0E0E0"/>
            </a:solidFill>
            <a:ln w="3175" cap="flat">
              <a:solidFill>
                <a:srgbClr val="FFFFFF"/>
              </a:solidFill>
              <a:prstDash val="solid"/>
              <a:miter/>
            </a:ln>
          </p:spPr>
          <p:txBody>
            <a:bodyPr/>
            <a:lstStyle/>
            <a:p>
              <a:endParaRPr lang="en-US"/>
            </a:p>
          </p:txBody>
        </p:sp>
        <p:sp>
          <p:nvSpPr>
            <p:cNvPr id="138" name="Freeform: Shape 137">
              <a:extLst>
                <a:ext uri="{FF2B5EF4-FFF2-40B4-BE49-F238E27FC236}">
                  <a16:creationId xmlns:a16="http://schemas.microsoft.com/office/drawing/2014/main" id="{CCA17317-8429-91C9-1DF5-5E7F2C1231E0}"/>
                </a:ext>
              </a:extLst>
            </p:cNvPr>
            <p:cNvSpPr/>
            <p:nvPr/>
          </p:nvSpPr>
          <p:spPr>
            <a:xfrm>
              <a:off x="7609862" y="2647684"/>
              <a:ext cx="57293" cy="69332"/>
            </a:xfrm>
            <a:custGeom>
              <a:avLst/>
              <a:gdLst>
                <a:gd name="csX0" fmla="*/ 53279 w 57293"/>
                <a:gd name="csY0" fmla="*/ 69180 h 69332"/>
                <a:gd name="csX1" fmla="*/ 54660 w 57293"/>
                <a:gd name="csY1" fmla="*/ 64284 h 69332"/>
                <a:gd name="csX2" fmla="*/ 56822 w 57293"/>
                <a:gd name="csY2" fmla="*/ 59732 h 69332"/>
                <a:gd name="csX3" fmla="*/ 56727 w 57293"/>
                <a:gd name="csY3" fmla="*/ 54855 h 69332"/>
                <a:gd name="csX4" fmla="*/ 55451 w 57293"/>
                <a:gd name="csY4" fmla="*/ 50188 h 69332"/>
                <a:gd name="csX5" fmla="*/ 53089 w 57293"/>
                <a:gd name="csY5" fmla="*/ 45882 h 69332"/>
                <a:gd name="csX6" fmla="*/ 52365 w 57293"/>
                <a:gd name="csY6" fmla="*/ 41034 h 69332"/>
                <a:gd name="csX7" fmla="*/ 50288 w 57293"/>
                <a:gd name="csY7" fmla="*/ 36252 h 69332"/>
                <a:gd name="csX8" fmla="*/ 47278 w 57293"/>
                <a:gd name="csY8" fmla="*/ 39996 h 69332"/>
                <a:gd name="csX9" fmla="*/ 46449 w 57293"/>
                <a:gd name="csY9" fmla="*/ 44701 h 69332"/>
                <a:gd name="csX10" fmla="*/ 41935 w 57293"/>
                <a:gd name="csY10" fmla="*/ 42177 h 69332"/>
                <a:gd name="csX11" fmla="*/ 38801 w 57293"/>
                <a:gd name="csY11" fmla="*/ 38529 h 69332"/>
                <a:gd name="csX12" fmla="*/ 38620 w 57293"/>
                <a:gd name="csY12" fmla="*/ 33728 h 69332"/>
                <a:gd name="csX13" fmla="*/ 42563 w 57293"/>
                <a:gd name="csY13" fmla="*/ 30575 h 69332"/>
                <a:gd name="csX14" fmla="*/ 46506 w 57293"/>
                <a:gd name="csY14" fmla="*/ 27842 h 69332"/>
                <a:gd name="csX15" fmla="*/ 48355 w 57293"/>
                <a:gd name="csY15" fmla="*/ 22870 h 69332"/>
                <a:gd name="csX16" fmla="*/ 46821 w 57293"/>
                <a:gd name="csY16" fmla="*/ 18288 h 69332"/>
                <a:gd name="csX17" fmla="*/ 41982 w 57293"/>
                <a:gd name="csY17" fmla="*/ 17803 h 69332"/>
                <a:gd name="csX18" fmla="*/ 37220 w 57293"/>
                <a:gd name="csY18" fmla="*/ 17803 h 69332"/>
                <a:gd name="csX19" fmla="*/ 31600 w 57293"/>
                <a:gd name="csY19" fmla="*/ 17965 h 69332"/>
                <a:gd name="csX20" fmla="*/ 26142 w 57293"/>
                <a:gd name="csY20" fmla="*/ 17841 h 69332"/>
                <a:gd name="csX21" fmla="*/ 21389 w 57293"/>
                <a:gd name="csY21" fmla="*/ 16098 h 69332"/>
                <a:gd name="csX22" fmla="*/ 19503 w 57293"/>
                <a:gd name="csY22" fmla="*/ 11592 h 69332"/>
                <a:gd name="csX23" fmla="*/ 17760 w 57293"/>
                <a:gd name="csY23" fmla="*/ 6811 h 69332"/>
                <a:gd name="csX24" fmla="*/ 12817 w 57293"/>
                <a:gd name="csY24" fmla="*/ 7039 h 69332"/>
                <a:gd name="csX25" fmla="*/ 9283 w 57293"/>
                <a:gd name="csY25" fmla="*/ 3525 h 69332"/>
                <a:gd name="csX26" fmla="*/ 4330 w 57293"/>
                <a:gd name="csY26" fmla="*/ 3448 h 69332"/>
                <a:gd name="csX27" fmla="*/ 920 w 57293"/>
                <a:gd name="csY27" fmla="*/ -152 h 69332"/>
                <a:gd name="csX28" fmla="*/ 272 w 57293"/>
                <a:gd name="csY28" fmla="*/ 4810 h 69332"/>
                <a:gd name="csX29" fmla="*/ -471 w 57293"/>
                <a:gd name="csY29" fmla="*/ 9573 h 69332"/>
                <a:gd name="csX30" fmla="*/ 3730 w 57293"/>
                <a:gd name="csY30" fmla="*/ 12183 h 69332"/>
                <a:gd name="csX31" fmla="*/ 8473 w 57293"/>
                <a:gd name="csY31" fmla="*/ 14012 h 69332"/>
                <a:gd name="csX32" fmla="*/ 4978 w 57293"/>
                <a:gd name="csY32" fmla="*/ 17374 h 69332"/>
                <a:gd name="csX33" fmla="*/ 2358 w 57293"/>
                <a:gd name="csY33" fmla="*/ 21375 h 69332"/>
                <a:gd name="csX34" fmla="*/ 2844 w 57293"/>
                <a:gd name="csY34" fmla="*/ 26194 h 69332"/>
                <a:gd name="csX35" fmla="*/ 7102 w 57293"/>
                <a:gd name="csY35" fmla="*/ 28480 h 69332"/>
                <a:gd name="csX36" fmla="*/ 10388 w 57293"/>
                <a:gd name="csY36" fmla="*/ 31938 h 69332"/>
                <a:gd name="csX37" fmla="*/ 9378 w 57293"/>
                <a:gd name="csY37" fmla="*/ 36843 h 69332"/>
                <a:gd name="csX38" fmla="*/ 11731 w 57293"/>
                <a:gd name="csY38" fmla="*/ 41272 h 69332"/>
                <a:gd name="csX39" fmla="*/ 13998 w 57293"/>
                <a:gd name="csY39" fmla="*/ 45759 h 69332"/>
                <a:gd name="csX40" fmla="*/ 15608 w 57293"/>
                <a:gd name="csY40" fmla="*/ 50435 h 69332"/>
                <a:gd name="csX41" fmla="*/ 16951 w 57293"/>
                <a:gd name="csY41" fmla="*/ 55026 h 69332"/>
                <a:gd name="csX42" fmla="*/ 18017 w 57293"/>
                <a:gd name="csY42" fmla="*/ 60075 h 69332"/>
                <a:gd name="csX43" fmla="*/ 22761 w 57293"/>
                <a:gd name="csY43" fmla="*/ 61179 h 69332"/>
                <a:gd name="csX44" fmla="*/ 22085 w 57293"/>
                <a:gd name="csY44" fmla="*/ 56150 h 69332"/>
                <a:gd name="csX45" fmla="*/ 23580 w 57293"/>
                <a:gd name="csY45" fmla="*/ 60684 h 69332"/>
                <a:gd name="csX46" fmla="*/ 26799 w 57293"/>
                <a:gd name="csY46" fmla="*/ 56655 h 69332"/>
                <a:gd name="csX47" fmla="*/ 29724 w 57293"/>
                <a:gd name="csY47" fmla="*/ 60427 h 69332"/>
                <a:gd name="csX48" fmla="*/ 32410 w 57293"/>
                <a:gd name="csY48" fmla="*/ 56455 h 69332"/>
                <a:gd name="csX49" fmla="*/ 34667 w 57293"/>
                <a:gd name="csY49" fmla="*/ 51874 h 69332"/>
                <a:gd name="csX50" fmla="*/ 35086 w 57293"/>
                <a:gd name="csY50" fmla="*/ 57017 h 69332"/>
                <a:gd name="csX51" fmla="*/ 37239 w 57293"/>
                <a:gd name="csY51" fmla="*/ 52645 h 69332"/>
                <a:gd name="csX52" fmla="*/ 34676 w 57293"/>
                <a:gd name="csY52" fmla="*/ 48435 h 69332"/>
                <a:gd name="csX53" fmla="*/ 32200 w 57293"/>
                <a:gd name="csY53" fmla="*/ 44120 h 69332"/>
                <a:gd name="csX54" fmla="*/ 35838 w 57293"/>
                <a:gd name="csY54" fmla="*/ 48702 h 69332"/>
                <a:gd name="csX55" fmla="*/ 39496 w 57293"/>
                <a:gd name="csY55" fmla="*/ 51874 h 69332"/>
                <a:gd name="csX56" fmla="*/ 42992 w 57293"/>
                <a:gd name="csY56" fmla="*/ 48159 h 69332"/>
                <a:gd name="csX57" fmla="*/ 46402 w 57293"/>
                <a:gd name="csY57" fmla="*/ 51778 h 69332"/>
                <a:gd name="csX58" fmla="*/ 48659 w 57293"/>
                <a:gd name="csY58" fmla="*/ 56655 h 69332"/>
                <a:gd name="csX59" fmla="*/ 49774 w 57293"/>
                <a:gd name="csY59" fmla="*/ 62418 h 69332"/>
                <a:gd name="csX60" fmla="*/ 52441 w 57293"/>
                <a:gd name="csY60" fmla="*/ 66847 h 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Lst>
              <a:rect l="l" t="t" r="r" b="b"/>
              <a:pathLst>
                <a:path w="57293" h="69332">
                  <a:moveTo>
                    <a:pt x="53279" y="69180"/>
                  </a:moveTo>
                  <a:lnTo>
                    <a:pt x="54660" y="64284"/>
                  </a:lnTo>
                  <a:lnTo>
                    <a:pt x="56822" y="59732"/>
                  </a:lnTo>
                  <a:lnTo>
                    <a:pt x="56727" y="54855"/>
                  </a:lnTo>
                  <a:lnTo>
                    <a:pt x="55451" y="50188"/>
                  </a:lnTo>
                  <a:lnTo>
                    <a:pt x="53089" y="45882"/>
                  </a:lnTo>
                  <a:lnTo>
                    <a:pt x="52365" y="41034"/>
                  </a:lnTo>
                  <a:lnTo>
                    <a:pt x="50288" y="36252"/>
                  </a:lnTo>
                  <a:lnTo>
                    <a:pt x="47278" y="39996"/>
                  </a:lnTo>
                  <a:lnTo>
                    <a:pt x="46449" y="44701"/>
                  </a:lnTo>
                  <a:lnTo>
                    <a:pt x="41935" y="42177"/>
                  </a:lnTo>
                  <a:lnTo>
                    <a:pt x="38801" y="38529"/>
                  </a:lnTo>
                  <a:lnTo>
                    <a:pt x="38620" y="33728"/>
                  </a:lnTo>
                  <a:lnTo>
                    <a:pt x="42563" y="30575"/>
                  </a:lnTo>
                  <a:lnTo>
                    <a:pt x="46506" y="27842"/>
                  </a:lnTo>
                  <a:lnTo>
                    <a:pt x="48355" y="22870"/>
                  </a:lnTo>
                  <a:lnTo>
                    <a:pt x="46821" y="18288"/>
                  </a:lnTo>
                  <a:lnTo>
                    <a:pt x="41982" y="17803"/>
                  </a:lnTo>
                  <a:lnTo>
                    <a:pt x="37220" y="17803"/>
                  </a:lnTo>
                  <a:lnTo>
                    <a:pt x="31600" y="17965"/>
                  </a:lnTo>
                  <a:lnTo>
                    <a:pt x="26142" y="17841"/>
                  </a:lnTo>
                  <a:lnTo>
                    <a:pt x="21389" y="16098"/>
                  </a:lnTo>
                  <a:lnTo>
                    <a:pt x="19503" y="11592"/>
                  </a:lnTo>
                  <a:lnTo>
                    <a:pt x="17760" y="6811"/>
                  </a:lnTo>
                  <a:lnTo>
                    <a:pt x="12817" y="7039"/>
                  </a:lnTo>
                  <a:lnTo>
                    <a:pt x="9283" y="3525"/>
                  </a:lnTo>
                  <a:lnTo>
                    <a:pt x="4330" y="3448"/>
                  </a:lnTo>
                  <a:lnTo>
                    <a:pt x="920" y="-152"/>
                  </a:lnTo>
                  <a:lnTo>
                    <a:pt x="272" y="4810"/>
                  </a:lnTo>
                  <a:lnTo>
                    <a:pt x="-471" y="9573"/>
                  </a:lnTo>
                  <a:lnTo>
                    <a:pt x="3730" y="12183"/>
                  </a:lnTo>
                  <a:lnTo>
                    <a:pt x="8473" y="14012"/>
                  </a:lnTo>
                  <a:lnTo>
                    <a:pt x="4978" y="17374"/>
                  </a:lnTo>
                  <a:lnTo>
                    <a:pt x="2358" y="21375"/>
                  </a:lnTo>
                  <a:lnTo>
                    <a:pt x="2844" y="26194"/>
                  </a:lnTo>
                  <a:lnTo>
                    <a:pt x="7102" y="28480"/>
                  </a:lnTo>
                  <a:lnTo>
                    <a:pt x="10388" y="31938"/>
                  </a:lnTo>
                  <a:lnTo>
                    <a:pt x="9378" y="36843"/>
                  </a:lnTo>
                  <a:lnTo>
                    <a:pt x="11731" y="41272"/>
                  </a:lnTo>
                  <a:lnTo>
                    <a:pt x="13998" y="45759"/>
                  </a:lnTo>
                  <a:lnTo>
                    <a:pt x="15608" y="50435"/>
                  </a:lnTo>
                  <a:lnTo>
                    <a:pt x="16951" y="55026"/>
                  </a:lnTo>
                  <a:lnTo>
                    <a:pt x="18017" y="60075"/>
                  </a:lnTo>
                  <a:lnTo>
                    <a:pt x="22761" y="61179"/>
                  </a:lnTo>
                  <a:lnTo>
                    <a:pt x="22085" y="56150"/>
                  </a:lnTo>
                  <a:lnTo>
                    <a:pt x="23580" y="60684"/>
                  </a:lnTo>
                  <a:lnTo>
                    <a:pt x="26799" y="56655"/>
                  </a:lnTo>
                  <a:lnTo>
                    <a:pt x="29724" y="60427"/>
                  </a:lnTo>
                  <a:lnTo>
                    <a:pt x="32410" y="56455"/>
                  </a:lnTo>
                  <a:lnTo>
                    <a:pt x="34667" y="51874"/>
                  </a:lnTo>
                  <a:lnTo>
                    <a:pt x="35086" y="57017"/>
                  </a:lnTo>
                  <a:lnTo>
                    <a:pt x="37239" y="52645"/>
                  </a:lnTo>
                  <a:lnTo>
                    <a:pt x="34676" y="48435"/>
                  </a:lnTo>
                  <a:lnTo>
                    <a:pt x="32200" y="44120"/>
                  </a:lnTo>
                  <a:lnTo>
                    <a:pt x="35838" y="48702"/>
                  </a:lnTo>
                  <a:lnTo>
                    <a:pt x="39496" y="51874"/>
                  </a:lnTo>
                  <a:lnTo>
                    <a:pt x="42992" y="48159"/>
                  </a:lnTo>
                  <a:lnTo>
                    <a:pt x="46402" y="51778"/>
                  </a:lnTo>
                  <a:lnTo>
                    <a:pt x="48659" y="56655"/>
                  </a:lnTo>
                  <a:lnTo>
                    <a:pt x="49774" y="62418"/>
                  </a:lnTo>
                  <a:lnTo>
                    <a:pt x="52441" y="66847"/>
                  </a:lnTo>
                  <a:close/>
                </a:path>
              </a:pathLst>
            </a:custGeom>
            <a:solidFill>
              <a:srgbClr val="E0E0E0"/>
            </a:solidFill>
            <a:ln w="3175" cap="flat">
              <a:solidFill>
                <a:srgbClr val="FFFFFF"/>
              </a:solidFill>
              <a:prstDash val="solid"/>
              <a:miter/>
            </a:ln>
          </p:spPr>
          <p:txBody>
            <a:bodyPr/>
            <a:lstStyle/>
            <a:p>
              <a:endParaRPr lang="en-US"/>
            </a:p>
          </p:txBody>
        </p:sp>
        <p:sp>
          <p:nvSpPr>
            <p:cNvPr id="139" name="Freeform: Shape 138">
              <a:extLst>
                <a:ext uri="{FF2B5EF4-FFF2-40B4-BE49-F238E27FC236}">
                  <a16:creationId xmlns:a16="http://schemas.microsoft.com/office/drawing/2014/main" id="{EA59C162-DEAC-E107-9342-F8262AFEE420}"/>
                </a:ext>
              </a:extLst>
            </p:cNvPr>
            <p:cNvSpPr/>
            <p:nvPr/>
          </p:nvSpPr>
          <p:spPr>
            <a:xfrm>
              <a:off x="6629177" y="2845375"/>
              <a:ext cx="19602" cy="63750"/>
            </a:xfrm>
            <a:custGeom>
              <a:avLst/>
              <a:gdLst>
                <a:gd name="csX0" fmla="*/ 14064 w 19602"/>
                <a:gd name="csY0" fmla="*/ 63599 h 63750"/>
                <a:gd name="csX1" fmla="*/ 18960 w 19602"/>
                <a:gd name="csY1" fmla="*/ 62027 h 63750"/>
                <a:gd name="csX2" fmla="*/ 18751 w 19602"/>
                <a:gd name="csY2" fmla="*/ 57198 h 63750"/>
                <a:gd name="csX3" fmla="*/ 18160 w 19602"/>
                <a:gd name="csY3" fmla="*/ 52292 h 63750"/>
                <a:gd name="csX4" fmla="*/ 19131 w 19602"/>
                <a:gd name="csY4" fmla="*/ 46597 h 63750"/>
                <a:gd name="csX5" fmla="*/ 19046 w 19602"/>
                <a:gd name="csY5" fmla="*/ 41444 h 63750"/>
                <a:gd name="csX6" fmla="*/ 19007 w 19602"/>
                <a:gd name="csY6" fmla="*/ 34910 h 63750"/>
                <a:gd name="csX7" fmla="*/ 18922 w 19602"/>
                <a:gd name="csY7" fmla="*/ 28213 h 63750"/>
                <a:gd name="csX8" fmla="*/ 16674 w 19602"/>
                <a:gd name="csY8" fmla="*/ 22851 h 63750"/>
                <a:gd name="csX9" fmla="*/ 15893 w 19602"/>
                <a:gd name="csY9" fmla="*/ 18088 h 63750"/>
                <a:gd name="csX10" fmla="*/ 13493 w 19602"/>
                <a:gd name="csY10" fmla="*/ 12373 h 63750"/>
                <a:gd name="csX11" fmla="*/ 9197 w 19602"/>
                <a:gd name="csY11" fmla="*/ 9106 h 63750"/>
                <a:gd name="csX12" fmla="*/ 10368 w 19602"/>
                <a:gd name="csY12" fmla="*/ 3696 h 63750"/>
                <a:gd name="csX13" fmla="*/ 6044 w 19602"/>
                <a:gd name="csY13" fmla="*/ 1305 h 63750"/>
                <a:gd name="csX14" fmla="*/ 796 w 19602"/>
                <a:gd name="csY14" fmla="*/ -152 h 63750"/>
                <a:gd name="csX15" fmla="*/ -471 w 19602"/>
                <a:gd name="csY15" fmla="*/ 4696 h 63750"/>
                <a:gd name="csX16" fmla="*/ 2549 w 19602"/>
                <a:gd name="csY16" fmla="*/ 8773 h 63750"/>
                <a:gd name="csX17" fmla="*/ 5111 w 19602"/>
                <a:gd name="csY17" fmla="*/ 13183 h 63750"/>
                <a:gd name="csX18" fmla="*/ 4349 w 19602"/>
                <a:gd name="csY18" fmla="*/ 18060 h 63750"/>
                <a:gd name="csX19" fmla="*/ 6568 w 19602"/>
                <a:gd name="csY19" fmla="*/ 22375 h 63750"/>
                <a:gd name="csX20" fmla="*/ 5987 w 19602"/>
                <a:gd name="csY20" fmla="*/ 27289 h 63750"/>
                <a:gd name="csX21" fmla="*/ 6187 w 19602"/>
                <a:gd name="csY21" fmla="*/ 32271 h 63750"/>
                <a:gd name="csX22" fmla="*/ 7063 w 19602"/>
                <a:gd name="csY22" fmla="*/ 36948 h 63750"/>
                <a:gd name="csX23" fmla="*/ 7397 w 19602"/>
                <a:gd name="csY23" fmla="*/ 42091 h 63750"/>
                <a:gd name="csX24" fmla="*/ 6463 w 19602"/>
                <a:gd name="csY24" fmla="*/ 46806 h 63750"/>
                <a:gd name="csX25" fmla="*/ 7168 w 19602"/>
                <a:gd name="csY25" fmla="*/ 51854 h 63750"/>
                <a:gd name="csX26" fmla="*/ 7606 w 19602"/>
                <a:gd name="csY26" fmla="*/ 56827 h 63750"/>
                <a:gd name="csX27" fmla="*/ 10540 w 19602"/>
                <a:gd name="csY27" fmla="*/ 60751 h 637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19602" h="63750">
                  <a:moveTo>
                    <a:pt x="14064" y="63599"/>
                  </a:moveTo>
                  <a:lnTo>
                    <a:pt x="18960" y="62027"/>
                  </a:lnTo>
                  <a:lnTo>
                    <a:pt x="18751" y="57198"/>
                  </a:lnTo>
                  <a:lnTo>
                    <a:pt x="18160" y="52292"/>
                  </a:lnTo>
                  <a:lnTo>
                    <a:pt x="19131" y="46597"/>
                  </a:lnTo>
                  <a:lnTo>
                    <a:pt x="19046" y="41444"/>
                  </a:lnTo>
                  <a:lnTo>
                    <a:pt x="19007" y="34910"/>
                  </a:lnTo>
                  <a:lnTo>
                    <a:pt x="18922" y="28213"/>
                  </a:lnTo>
                  <a:lnTo>
                    <a:pt x="16674" y="22851"/>
                  </a:lnTo>
                  <a:lnTo>
                    <a:pt x="15893" y="18088"/>
                  </a:lnTo>
                  <a:lnTo>
                    <a:pt x="13493" y="12373"/>
                  </a:lnTo>
                  <a:lnTo>
                    <a:pt x="9197" y="9106"/>
                  </a:lnTo>
                  <a:lnTo>
                    <a:pt x="10368" y="3696"/>
                  </a:lnTo>
                  <a:lnTo>
                    <a:pt x="6044" y="1305"/>
                  </a:lnTo>
                  <a:lnTo>
                    <a:pt x="796" y="-152"/>
                  </a:lnTo>
                  <a:lnTo>
                    <a:pt x="-471" y="4696"/>
                  </a:lnTo>
                  <a:lnTo>
                    <a:pt x="2549" y="8773"/>
                  </a:lnTo>
                  <a:lnTo>
                    <a:pt x="5111" y="13183"/>
                  </a:lnTo>
                  <a:lnTo>
                    <a:pt x="4349" y="18060"/>
                  </a:lnTo>
                  <a:lnTo>
                    <a:pt x="6568" y="22375"/>
                  </a:lnTo>
                  <a:lnTo>
                    <a:pt x="5987" y="27289"/>
                  </a:lnTo>
                  <a:lnTo>
                    <a:pt x="6187" y="32271"/>
                  </a:lnTo>
                  <a:lnTo>
                    <a:pt x="7063" y="36948"/>
                  </a:lnTo>
                  <a:lnTo>
                    <a:pt x="7397" y="42091"/>
                  </a:lnTo>
                  <a:lnTo>
                    <a:pt x="6463" y="46806"/>
                  </a:lnTo>
                  <a:lnTo>
                    <a:pt x="7168" y="51854"/>
                  </a:lnTo>
                  <a:lnTo>
                    <a:pt x="7606" y="56827"/>
                  </a:lnTo>
                  <a:lnTo>
                    <a:pt x="10540" y="60751"/>
                  </a:lnTo>
                  <a:close/>
                </a:path>
              </a:pathLst>
            </a:custGeom>
            <a:solidFill>
              <a:srgbClr val="E0E0E0"/>
            </a:solidFill>
            <a:ln w="3175" cap="flat">
              <a:solidFill>
                <a:srgbClr val="FFFFFF"/>
              </a:solidFill>
              <a:prstDash val="solid"/>
              <a:miter/>
            </a:ln>
          </p:spPr>
          <p:txBody>
            <a:bodyPr/>
            <a:lstStyle/>
            <a:p>
              <a:endParaRPr lang="en-US"/>
            </a:p>
          </p:txBody>
        </p:sp>
        <p:sp>
          <p:nvSpPr>
            <p:cNvPr id="140" name="Freeform: Shape 139">
              <a:extLst>
                <a:ext uri="{FF2B5EF4-FFF2-40B4-BE49-F238E27FC236}">
                  <a16:creationId xmlns:a16="http://schemas.microsoft.com/office/drawing/2014/main" id="{E4003F83-BAAF-5756-B473-C152CC956E50}"/>
                </a:ext>
              </a:extLst>
            </p:cNvPr>
            <p:cNvSpPr/>
            <p:nvPr/>
          </p:nvSpPr>
          <p:spPr>
            <a:xfrm>
              <a:off x="6704587" y="2982983"/>
              <a:ext cx="2628" cy="3971"/>
            </a:xfrm>
            <a:custGeom>
              <a:avLst/>
              <a:gdLst>
                <a:gd name="csX0" fmla="*/ -471 w 2628"/>
                <a:gd name="csY0" fmla="*/ 3820 h 3971"/>
                <a:gd name="csX1" fmla="*/ 2158 w 2628"/>
                <a:gd name="csY1" fmla="*/ -152 h 3971"/>
                <a:gd name="csX2" fmla="*/ -471 w 2628"/>
                <a:gd name="csY2" fmla="*/ 3820 h 3971"/>
              </a:gdLst>
              <a:ahLst/>
              <a:cxnLst>
                <a:cxn ang="0">
                  <a:pos x="csX0" y="csY0"/>
                </a:cxn>
                <a:cxn ang="0">
                  <a:pos x="csX1" y="csY1"/>
                </a:cxn>
                <a:cxn ang="0">
                  <a:pos x="csX2" y="csY2"/>
                </a:cxn>
              </a:cxnLst>
              <a:rect l="l" t="t" r="r" b="b"/>
              <a:pathLst>
                <a:path w="2628" h="3971">
                  <a:moveTo>
                    <a:pt x="-471" y="3820"/>
                  </a:moveTo>
                  <a:lnTo>
                    <a:pt x="2158" y="-152"/>
                  </a:lnTo>
                  <a:lnTo>
                    <a:pt x="-471" y="3820"/>
                  </a:lnTo>
                  <a:close/>
                </a:path>
              </a:pathLst>
            </a:custGeom>
            <a:solidFill>
              <a:srgbClr val="E0E0E0"/>
            </a:solidFill>
            <a:ln w="3175" cap="flat">
              <a:solidFill>
                <a:srgbClr val="FFFFFF"/>
              </a:solidFill>
              <a:prstDash val="solid"/>
              <a:miter/>
            </a:ln>
          </p:spPr>
          <p:txBody>
            <a:bodyPr/>
            <a:lstStyle/>
            <a:p>
              <a:endParaRPr lang="en-US"/>
            </a:p>
          </p:txBody>
        </p:sp>
        <p:sp>
          <p:nvSpPr>
            <p:cNvPr id="141" name="Freeform: Shape 140">
              <a:extLst>
                <a:ext uri="{FF2B5EF4-FFF2-40B4-BE49-F238E27FC236}">
                  <a16:creationId xmlns:a16="http://schemas.microsoft.com/office/drawing/2014/main" id="{C6B8E61F-ACBA-C19F-C481-5B0664E065DE}"/>
                </a:ext>
              </a:extLst>
            </p:cNvPr>
            <p:cNvSpPr/>
            <p:nvPr/>
          </p:nvSpPr>
          <p:spPr>
            <a:xfrm>
              <a:off x="6711588" y="2511057"/>
              <a:ext cx="44081" cy="89887"/>
            </a:xfrm>
            <a:custGeom>
              <a:avLst/>
              <a:gdLst>
                <a:gd name="csX0" fmla="*/ 22960 w 44081"/>
                <a:gd name="csY0" fmla="*/ 89735 h 89887"/>
                <a:gd name="csX1" fmla="*/ 27513 w 44081"/>
                <a:gd name="csY1" fmla="*/ 87221 h 89887"/>
                <a:gd name="csX2" fmla="*/ 30561 w 44081"/>
                <a:gd name="csY2" fmla="*/ 82430 h 89887"/>
                <a:gd name="csX3" fmla="*/ 29618 w 44081"/>
                <a:gd name="csY3" fmla="*/ 76248 h 89887"/>
                <a:gd name="csX4" fmla="*/ 30247 w 44081"/>
                <a:gd name="csY4" fmla="*/ 71286 h 89887"/>
                <a:gd name="csX5" fmla="*/ 34047 w 44081"/>
                <a:gd name="csY5" fmla="*/ 67618 h 89887"/>
                <a:gd name="csX6" fmla="*/ 38248 w 44081"/>
                <a:gd name="csY6" fmla="*/ 64551 h 89887"/>
                <a:gd name="csX7" fmla="*/ 42896 w 44081"/>
                <a:gd name="csY7" fmla="*/ 62380 h 89887"/>
                <a:gd name="csX8" fmla="*/ 42991 w 44081"/>
                <a:gd name="csY8" fmla="*/ 57360 h 89887"/>
                <a:gd name="csX9" fmla="*/ 43611 w 44081"/>
                <a:gd name="csY9" fmla="*/ 52531 h 89887"/>
                <a:gd name="csX10" fmla="*/ 38696 w 44081"/>
                <a:gd name="csY10" fmla="*/ 50578 h 89887"/>
                <a:gd name="csX11" fmla="*/ 34038 w 44081"/>
                <a:gd name="csY11" fmla="*/ 47987 h 89887"/>
                <a:gd name="csX12" fmla="*/ 30038 w 44081"/>
                <a:gd name="csY12" fmla="*/ 45273 h 89887"/>
                <a:gd name="csX13" fmla="*/ 26790 w 44081"/>
                <a:gd name="csY13" fmla="*/ 41386 h 89887"/>
                <a:gd name="csX14" fmla="*/ 29085 w 44081"/>
                <a:gd name="csY14" fmla="*/ 36748 h 89887"/>
                <a:gd name="csX15" fmla="*/ 32885 w 44081"/>
                <a:gd name="csY15" fmla="*/ 33681 h 89887"/>
                <a:gd name="csX16" fmla="*/ 35924 w 44081"/>
                <a:gd name="csY16" fmla="*/ 29194 h 89887"/>
                <a:gd name="csX17" fmla="*/ 36924 w 44081"/>
                <a:gd name="csY17" fmla="*/ 24480 h 89887"/>
                <a:gd name="csX18" fmla="*/ 34495 w 44081"/>
                <a:gd name="csY18" fmla="*/ 19831 h 89887"/>
                <a:gd name="csX19" fmla="*/ 31123 w 44081"/>
                <a:gd name="csY19" fmla="*/ 16250 h 89887"/>
                <a:gd name="csX20" fmla="*/ 31057 w 44081"/>
                <a:gd name="csY20" fmla="*/ 11335 h 89887"/>
                <a:gd name="csX21" fmla="*/ 35172 w 44081"/>
                <a:gd name="csY21" fmla="*/ 7334 h 89887"/>
                <a:gd name="csX22" fmla="*/ 36419 w 44081"/>
                <a:gd name="csY22" fmla="*/ 2629 h 89887"/>
                <a:gd name="csX23" fmla="*/ 32047 w 44081"/>
                <a:gd name="csY23" fmla="*/ 4763 h 89887"/>
                <a:gd name="csX24" fmla="*/ 27113 w 44081"/>
                <a:gd name="csY24" fmla="*/ 3448 h 89887"/>
                <a:gd name="csX25" fmla="*/ 23798 w 44081"/>
                <a:gd name="csY25" fmla="*/ -9 h 89887"/>
                <a:gd name="csX26" fmla="*/ 18521 w 44081"/>
                <a:gd name="csY26" fmla="*/ -152 h 89887"/>
                <a:gd name="csX27" fmla="*/ 14045 w 44081"/>
                <a:gd name="csY27" fmla="*/ 1944 h 89887"/>
                <a:gd name="csX28" fmla="*/ 10359 w 44081"/>
                <a:gd name="csY28" fmla="*/ 5125 h 89887"/>
                <a:gd name="csX29" fmla="*/ 7206 w 44081"/>
                <a:gd name="csY29" fmla="*/ 8716 h 89887"/>
                <a:gd name="csX30" fmla="*/ 7416 w 44081"/>
                <a:gd name="csY30" fmla="*/ 13564 h 89887"/>
                <a:gd name="csX31" fmla="*/ 6930 w 44081"/>
                <a:gd name="csY31" fmla="*/ 18374 h 89887"/>
                <a:gd name="csX32" fmla="*/ 7558 w 44081"/>
                <a:gd name="csY32" fmla="*/ 23956 h 89887"/>
                <a:gd name="csX33" fmla="*/ 7692 w 44081"/>
                <a:gd name="csY33" fmla="*/ 29309 h 89887"/>
                <a:gd name="csX34" fmla="*/ 6654 w 44081"/>
                <a:gd name="csY34" fmla="*/ 34014 h 89887"/>
                <a:gd name="csX35" fmla="*/ 2853 w 44081"/>
                <a:gd name="csY35" fmla="*/ 37338 h 89887"/>
                <a:gd name="csX36" fmla="*/ -471 w 44081"/>
                <a:gd name="csY36" fmla="*/ 40758 h 89887"/>
                <a:gd name="csX37" fmla="*/ 367 w 44081"/>
                <a:gd name="csY37" fmla="*/ 45492 h 89887"/>
                <a:gd name="csX38" fmla="*/ 2120 w 44081"/>
                <a:gd name="csY38" fmla="*/ 50140 h 89887"/>
                <a:gd name="csX39" fmla="*/ 6196 w 44081"/>
                <a:gd name="csY39" fmla="*/ 53045 h 89887"/>
                <a:gd name="csX40" fmla="*/ 8996 w 44081"/>
                <a:gd name="csY40" fmla="*/ 60675 h 89887"/>
                <a:gd name="csX41" fmla="*/ 13921 w 44081"/>
                <a:gd name="csY41" fmla="*/ 64084 h 89887"/>
                <a:gd name="csX42" fmla="*/ 18341 w 44081"/>
                <a:gd name="csY42" fmla="*/ 71238 h 89887"/>
                <a:gd name="csX43" fmla="*/ 20484 w 44081"/>
                <a:gd name="csY43" fmla="*/ 79877 h 89887"/>
                <a:gd name="csX44" fmla="*/ 21903 w 44081"/>
                <a:gd name="csY44" fmla="*/ 85516 h 8988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Lst>
              <a:rect l="l" t="t" r="r" b="b"/>
              <a:pathLst>
                <a:path w="44081" h="89887">
                  <a:moveTo>
                    <a:pt x="22960" y="89735"/>
                  </a:moveTo>
                  <a:lnTo>
                    <a:pt x="27513" y="87221"/>
                  </a:lnTo>
                  <a:lnTo>
                    <a:pt x="30561" y="82430"/>
                  </a:lnTo>
                  <a:lnTo>
                    <a:pt x="29618" y="76248"/>
                  </a:lnTo>
                  <a:lnTo>
                    <a:pt x="30247" y="71286"/>
                  </a:lnTo>
                  <a:lnTo>
                    <a:pt x="34047" y="67618"/>
                  </a:lnTo>
                  <a:lnTo>
                    <a:pt x="38248" y="64551"/>
                  </a:lnTo>
                  <a:lnTo>
                    <a:pt x="42896" y="62380"/>
                  </a:lnTo>
                  <a:lnTo>
                    <a:pt x="42991" y="57360"/>
                  </a:lnTo>
                  <a:lnTo>
                    <a:pt x="43611" y="52531"/>
                  </a:lnTo>
                  <a:lnTo>
                    <a:pt x="38696" y="50578"/>
                  </a:lnTo>
                  <a:lnTo>
                    <a:pt x="34038" y="47987"/>
                  </a:lnTo>
                  <a:lnTo>
                    <a:pt x="30038" y="45273"/>
                  </a:lnTo>
                  <a:lnTo>
                    <a:pt x="26790" y="41386"/>
                  </a:lnTo>
                  <a:lnTo>
                    <a:pt x="29085" y="36748"/>
                  </a:lnTo>
                  <a:lnTo>
                    <a:pt x="32885" y="33681"/>
                  </a:lnTo>
                  <a:lnTo>
                    <a:pt x="35924" y="29194"/>
                  </a:lnTo>
                  <a:lnTo>
                    <a:pt x="36924" y="24480"/>
                  </a:lnTo>
                  <a:lnTo>
                    <a:pt x="34495" y="19831"/>
                  </a:lnTo>
                  <a:lnTo>
                    <a:pt x="31123" y="16250"/>
                  </a:lnTo>
                  <a:lnTo>
                    <a:pt x="31057" y="11335"/>
                  </a:lnTo>
                  <a:lnTo>
                    <a:pt x="35172" y="7334"/>
                  </a:lnTo>
                  <a:lnTo>
                    <a:pt x="36419" y="2629"/>
                  </a:lnTo>
                  <a:lnTo>
                    <a:pt x="32047" y="4763"/>
                  </a:lnTo>
                  <a:lnTo>
                    <a:pt x="27113" y="3448"/>
                  </a:lnTo>
                  <a:lnTo>
                    <a:pt x="23798" y="-9"/>
                  </a:lnTo>
                  <a:lnTo>
                    <a:pt x="18521" y="-152"/>
                  </a:lnTo>
                  <a:lnTo>
                    <a:pt x="14045" y="1944"/>
                  </a:lnTo>
                  <a:lnTo>
                    <a:pt x="10359" y="5125"/>
                  </a:lnTo>
                  <a:lnTo>
                    <a:pt x="7206" y="8716"/>
                  </a:lnTo>
                  <a:lnTo>
                    <a:pt x="7416" y="13564"/>
                  </a:lnTo>
                  <a:lnTo>
                    <a:pt x="6930" y="18374"/>
                  </a:lnTo>
                  <a:lnTo>
                    <a:pt x="7558" y="23956"/>
                  </a:lnTo>
                  <a:lnTo>
                    <a:pt x="7692" y="29309"/>
                  </a:lnTo>
                  <a:lnTo>
                    <a:pt x="6654" y="34014"/>
                  </a:lnTo>
                  <a:lnTo>
                    <a:pt x="2853" y="37338"/>
                  </a:lnTo>
                  <a:lnTo>
                    <a:pt x="-471" y="40758"/>
                  </a:lnTo>
                  <a:lnTo>
                    <a:pt x="367" y="45492"/>
                  </a:lnTo>
                  <a:lnTo>
                    <a:pt x="2120" y="50140"/>
                  </a:lnTo>
                  <a:lnTo>
                    <a:pt x="6196" y="53045"/>
                  </a:lnTo>
                  <a:lnTo>
                    <a:pt x="8996" y="60675"/>
                  </a:lnTo>
                  <a:lnTo>
                    <a:pt x="13921" y="64084"/>
                  </a:lnTo>
                  <a:lnTo>
                    <a:pt x="18341" y="71238"/>
                  </a:lnTo>
                  <a:lnTo>
                    <a:pt x="20484" y="79877"/>
                  </a:lnTo>
                  <a:lnTo>
                    <a:pt x="21903" y="85516"/>
                  </a:lnTo>
                  <a:close/>
                </a:path>
              </a:pathLst>
            </a:custGeom>
            <a:solidFill>
              <a:srgbClr val="E0E0E0"/>
            </a:solidFill>
            <a:ln w="3175" cap="flat">
              <a:solidFill>
                <a:srgbClr val="FFFFFF"/>
              </a:solidFill>
              <a:prstDash val="solid"/>
              <a:miter/>
            </a:ln>
          </p:spPr>
          <p:txBody>
            <a:bodyPr/>
            <a:lstStyle/>
            <a:p>
              <a:endParaRPr lang="en-US"/>
            </a:p>
          </p:txBody>
        </p:sp>
        <p:sp>
          <p:nvSpPr>
            <p:cNvPr id="142" name="Freeform: Shape 141">
              <a:extLst>
                <a:ext uri="{FF2B5EF4-FFF2-40B4-BE49-F238E27FC236}">
                  <a16:creationId xmlns:a16="http://schemas.microsoft.com/office/drawing/2014/main" id="{152D5C22-3C74-39CE-6528-CF95EC65E160}"/>
                </a:ext>
              </a:extLst>
            </p:cNvPr>
            <p:cNvSpPr/>
            <p:nvPr/>
          </p:nvSpPr>
          <p:spPr>
            <a:xfrm>
              <a:off x="6905441" y="2450202"/>
              <a:ext cx="201824" cy="79381"/>
            </a:xfrm>
            <a:custGeom>
              <a:avLst/>
              <a:gdLst>
                <a:gd name="csX0" fmla="*/ 320 w 201824"/>
                <a:gd name="csY0" fmla="*/ 25242 h 79381"/>
                <a:gd name="csX1" fmla="*/ 4225 w 201824"/>
                <a:gd name="csY1" fmla="*/ 21803 h 79381"/>
                <a:gd name="csX2" fmla="*/ 8235 w 201824"/>
                <a:gd name="csY2" fmla="*/ 18793 h 79381"/>
                <a:gd name="csX3" fmla="*/ 12588 w 201824"/>
                <a:gd name="csY3" fmla="*/ 15107 h 79381"/>
                <a:gd name="csX4" fmla="*/ 17731 w 201824"/>
                <a:gd name="csY4" fmla="*/ 13754 h 79381"/>
                <a:gd name="csX5" fmla="*/ 22475 w 201824"/>
                <a:gd name="csY5" fmla="*/ 12811 h 79381"/>
                <a:gd name="csX6" fmla="*/ 27266 w 201824"/>
                <a:gd name="csY6" fmla="*/ 13678 h 79381"/>
                <a:gd name="csX7" fmla="*/ 24656 w 201824"/>
                <a:gd name="csY7" fmla="*/ 8944 h 79381"/>
                <a:gd name="csX8" fmla="*/ 19931 w 201824"/>
                <a:gd name="csY8" fmla="*/ 6916 h 79381"/>
                <a:gd name="csX9" fmla="*/ 16645 w 201824"/>
                <a:gd name="csY9" fmla="*/ 2934 h 79381"/>
                <a:gd name="csX10" fmla="*/ 12073 w 201824"/>
                <a:gd name="csY10" fmla="*/ 1458 h 79381"/>
                <a:gd name="csX11" fmla="*/ 7558 w 201824"/>
                <a:gd name="csY11" fmla="*/ -152 h 79381"/>
                <a:gd name="csX12" fmla="*/ 2910 w 201824"/>
                <a:gd name="csY12" fmla="*/ 1096 h 79381"/>
                <a:gd name="csX13" fmla="*/ 2396 w 201824"/>
                <a:gd name="csY13" fmla="*/ 5858 h 79381"/>
                <a:gd name="csX14" fmla="*/ 62 w 201824"/>
                <a:gd name="csY14" fmla="*/ 10059 h 79381"/>
                <a:gd name="csX15" fmla="*/ -471 w 201824"/>
                <a:gd name="csY15" fmla="*/ 14993 h 79381"/>
                <a:gd name="csX16" fmla="*/ 3482 w 201824"/>
                <a:gd name="csY16" fmla="*/ 18345 h 79381"/>
                <a:gd name="csX17" fmla="*/ 624 w 201824"/>
                <a:gd name="csY17" fmla="*/ 22222 h 79381"/>
                <a:gd name="csX18" fmla="*/ 113171 w 201824"/>
                <a:gd name="csY18" fmla="*/ 79229 h 79381"/>
                <a:gd name="csX19" fmla="*/ 114743 w 201824"/>
                <a:gd name="csY19" fmla="*/ 74695 h 79381"/>
                <a:gd name="csX20" fmla="*/ 116296 w 201824"/>
                <a:gd name="csY20" fmla="*/ 70143 h 79381"/>
                <a:gd name="csX21" fmla="*/ 119811 w 201824"/>
                <a:gd name="csY21" fmla="*/ 66933 h 79381"/>
                <a:gd name="csX22" fmla="*/ 124611 w 201824"/>
                <a:gd name="csY22" fmla="*/ 68552 h 79381"/>
                <a:gd name="csX23" fmla="*/ 129269 w 201824"/>
                <a:gd name="csY23" fmla="*/ 67094 h 79381"/>
                <a:gd name="csX24" fmla="*/ 133698 w 201824"/>
                <a:gd name="csY24" fmla="*/ 65228 h 79381"/>
                <a:gd name="csX25" fmla="*/ 139070 w 201824"/>
                <a:gd name="csY25" fmla="*/ 67818 h 79381"/>
                <a:gd name="csX26" fmla="*/ 144318 w 201824"/>
                <a:gd name="csY26" fmla="*/ 68361 h 79381"/>
                <a:gd name="csX27" fmla="*/ 149233 w 201824"/>
                <a:gd name="csY27" fmla="*/ 67476 h 79381"/>
                <a:gd name="csX28" fmla="*/ 154358 w 201824"/>
                <a:gd name="csY28" fmla="*/ 65656 h 79381"/>
                <a:gd name="csX29" fmla="*/ 158606 w 201824"/>
                <a:gd name="csY29" fmla="*/ 63323 h 79381"/>
                <a:gd name="csX30" fmla="*/ 163549 w 201824"/>
                <a:gd name="csY30" fmla="*/ 62856 h 79381"/>
                <a:gd name="csX31" fmla="*/ 168512 w 201824"/>
                <a:gd name="csY31" fmla="*/ 63065 h 79381"/>
                <a:gd name="csX32" fmla="*/ 173189 w 201824"/>
                <a:gd name="csY32" fmla="*/ 61827 h 79381"/>
                <a:gd name="csX33" fmla="*/ 177913 w 201824"/>
                <a:gd name="csY33" fmla="*/ 62522 h 79381"/>
                <a:gd name="csX34" fmla="*/ 181647 w 201824"/>
                <a:gd name="csY34" fmla="*/ 59408 h 79381"/>
                <a:gd name="csX35" fmla="*/ 186971 w 201824"/>
                <a:gd name="csY35" fmla="*/ 60208 h 79381"/>
                <a:gd name="csX36" fmla="*/ 191705 w 201824"/>
                <a:gd name="csY36" fmla="*/ 61199 h 79381"/>
                <a:gd name="csX37" fmla="*/ 196715 w 201824"/>
                <a:gd name="csY37" fmla="*/ 60551 h 79381"/>
                <a:gd name="csX38" fmla="*/ 201354 w 201824"/>
                <a:gd name="csY38" fmla="*/ 61741 h 79381"/>
                <a:gd name="csX39" fmla="*/ 200154 w 201824"/>
                <a:gd name="csY39" fmla="*/ 57055 h 79381"/>
                <a:gd name="csX40" fmla="*/ 197258 w 201824"/>
                <a:gd name="csY40" fmla="*/ 53198 h 79381"/>
                <a:gd name="csX41" fmla="*/ 196611 w 201824"/>
                <a:gd name="csY41" fmla="*/ 48426 h 79381"/>
                <a:gd name="csX42" fmla="*/ 194963 w 201824"/>
                <a:gd name="csY42" fmla="*/ 43949 h 79381"/>
                <a:gd name="csX43" fmla="*/ 192896 w 201824"/>
                <a:gd name="csY43" fmla="*/ 39558 h 79381"/>
                <a:gd name="csX44" fmla="*/ 191077 w 201824"/>
                <a:gd name="csY44" fmla="*/ 35157 h 79381"/>
                <a:gd name="csX45" fmla="*/ 194125 w 201824"/>
                <a:gd name="csY45" fmla="*/ 31357 h 79381"/>
                <a:gd name="csX46" fmla="*/ 193849 w 201824"/>
                <a:gd name="csY46" fmla="*/ 26566 h 79381"/>
                <a:gd name="csX47" fmla="*/ 188724 w 201824"/>
                <a:gd name="csY47" fmla="*/ 25623 h 79381"/>
                <a:gd name="csX48" fmla="*/ 184437 w 201824"/>
                <a:gd name="csY48" fmla="*/ 23232 h 79381"/>
                <a:gd name="csX49" fmla="*/ 183695 w 201824"/>
                <a:gd name="csY49" fmla="*/ 18450 h 79381"/>
                <a:gd name="csX50" fmla="*/ 182047 w 201824"/>
                <a:gd name="csY50" fmla="*/ 13659 h 79381"/>
                <a:gd name="csX51" fmla="*/ 177704 w 201824"/>
                <a:gd name="csY51" fmla="*/ 11040 h 79381"/>
                <a:gd name="csX52" fmla="*/ 174056 w 201824"/>
                <a:gd name="csY52" fmla="*/ 7811 h 79381"/>
                <a:gd name="csX53" fmla="*/ 169322 w 201824"/>
                <a:gd name="csY53" fmla="*/ 7230 h 79381"/>
                <a:gd name="csX54" fmla="*/ 164331 w 201824"/>
                <a:gd name="csY54" fmla="*/ 7030 h 79381"/>
                <a:gd name="csX55" fmla="*/ 159520 w 201824"/>
                <a:gd name="csY55" fmla="*/ 6887 h 79381"/>
                <a:gd name="csX56" fmla="*/ 155520 w 201824"/>
                <a:gd name="csY56" fmla="*/ 9678 h 79381"/>
                <a:gd name="csX57" fmla="*/ 151310 w 201824"/>
                <a:gd name="csY57" fmla="*/ 12116 h 79381"/>
                <a:gd name="csX58" fmla="*/ 146119 w 201824"/>
                <a:gd name="csY58" fmla="*/ 14288 h 79381"/>
                <a:gd name="csX59" fmla="*/ 140947 w 201824"/>
                <a:gd name="csY59" fmla="*/ 13021 h 79381"/>
                <a:gd name="csX60" fmla="*/ 135736 w 201824"/>
                <a:gd name="csY60" fmla="*/ 12516 h 79381"/>
                <a:gd name="csX61" fmla="*/ 130450 w 201824"/>
                <a:gd name="csY61" fmla="*/ 13859 h 79381"/>
                <a:gd name="csX62" fmla="*/ 124202 w 201824"/>
                <a:gd name="csY62" fmla="*/ 13726 h 79381"/>
                <a:gd name="csX63" fmla="*/ 119363 w 201824"/>
                <a:gd name="csY63" fmla="*/ 11583 h 79381"/>
                <a:gd name="csX64" fmla="*/ 113219 w 201824"/>
                <a:gd name="csY64" fmla="*/ 11278 h 79381"/>
                <a:gd name="csX65" fmla="*/ 108237 w 201824"/>
                <a:gd name="csY65" fmla="*/ 8535 h 79381"/>
                <a:gd name="csX66" fmla="*/ 103190 w 201824"/>
                <a:gd name="csY66" fmla="*/ 8268 h 79381"/>
                <a:gd name="csX67" fmla="*/ 100141 w 201824"/>
                <a:gd name="csY67" fmla="*/ 4058 h 79381"/>
                <a:gd name="csX68" fmla="*/ 94455 w 201824"/>
                <a:gd name="csY68" fmla="*/ 4658 h 79381"/>
                <a:gd name="csX69" fmla="*/ 90559 w 201824"/>
                <a:gd name="csY69" fmla="*/ 1353 h 79381"/>
                <a:gd name="csX70" fmla="*/ 84330 w 201824"/>
                <a:gd name="csY70" fmla="*/ 1077 h 79381"/>
                <a:gd name="csX71" fmla="*/ 79501 w 201824"/>
                <a:gd name="csY71" fmla="*/ 877 h 79381"/>
                <a:gd name="csX72" fmla="*/ 73195 w 201824"/>
                <a:gd name="csY72" fmla="*/ 505 h 79381"/>
                <a:gd name="csX73" fmla="*/ 68309 w 201824"/>
                <a:gd name="csY73" fmla="*/ 2134 h 79381"/>
                <a:gd name="csX74" fmla="*/ 63099 w 201824"/>
                <a:gd name="csY74" fmla="*/ 3658 h 79381"/>
                <a:gd name="csX75" fmla="*/ 58793 w 201824"/>
                <a:gd name="csY75" fmla="*/ 6420 h 79381"/>
                <a:gd name="csX76" fmla="*/ 54364 w 201824"/>
                <a:gd name="csY76" fmla="*/ 8697 h 79381"/>
                <a:gd name="csX77" fmla="*/ 50707 w 201824"/>
                <a:gd name="csY77" fmla="*/ 12154 h 79381"/>
                <a:gd name="csX78" fmla="*/ 45582 w 201824"/>
                <a:gd name="csY78" fmla="*/ 11583 h 79381"/>
                <a:gd name="csX79" fmla="*/ 40791 w 201824"/>
                <a:gd name="csY79" fmla="*/ 11307 h 79381"/>
                <a:gd name="csX80" fmla="*/ 34781 w 201824"/>
                <a:gd name="csY80" fmla="*/ 11078 h 79381"/>
                <a:gd name="csX81" fmla="*/ 29771 w 201824"/>
                <a:gd name="csY81" fmla="*/ 10449 h 79381"/>
                <a:gd name="csX82" fmla="*/ 31695 w 201824"/>
                <a:gd name="csY82" fmla="*/ 15183 h 79381"/>
                <a:gd name="csX83" fmla="*/ 36610 w 201824"/>
                <a:gd name="csY83" fmla="*/ 16183 h 79381"/>
                <a:gd name="csX84" fmla="*/ 31657 w 201824"/>
                <a:gd name="csY84" fmla="*/ 17593 h 79381"/>
                <a:gd name="csX85" fmla="*/ 26999 w 201824"/>
                <a:gd name="csY85" fmla="*/ 19031 h 79381"/>
                <a:gd name="csX86" fmla="*/ 21474 w 201824"/>
                <a:gd name="csY86" fmla="*/ 20841 h 79381"/>
                <a:gd name="csX87" fmla="*/ 16931 w 201824"/>
                <a:gd name="csY87" fmla="*/ 19393 h 79381"/>
                <a:gd name="csX88" fmla="*/ 12502 w 201824"/>
                <a:gd name="csY88" fmla="*/ 21537 h 79381"/>
                <a:gd name="csX89" fmla="*/ 7749 w 201824"/>
                <a:gd name="csY89" fmla="*/ 20898 h 79381"/>
                <a:gd name="csX90" fmla="*/ 3291 w 201824"/>
                <a:gd name="csY90" fmla="*/ 23365 h 79381"/>
                <a:gd name="csX91" fmla="*/ 177 w 201824"/>
                <a:gd name="csY91" fmla="*/ 27051 h 79381"/>
                <a:gd name="csX92" fmla="*/ -138 w 201824"/>
                <a:gd name="csY92" fmla="*/ 32566 h 79381"/>
                <a:gd name="csX93" fmla="*/ 4844 w 201824"/>
                <a:gd name="csY93" fmla="*/ 31881 h 79381"/>
                <a:gd name="csX94" fmla="*/ 7825 w 201824"/>
                <a:gd name="csY94" fmla="*/ 36557 h 79381"/>
                <a:gd name="csX95" fmla="*/ 10797 w 201824"/>
                <a:gd name="csY95" fmla="*/ 40405 h 79381"/>
                <a:gd name="csX96" fmla="*/ 10568 w 201824"/>
                <a:gd name="csY96" fmla="*/ 45597 h 79381"/>
                <a:gd name="csX97" fmla="*/ 5834 w 201824"/>
                <a:gd name="csY97" fmla="*/ 43196 h 79381"/>
                <a:gd name="csX98" fmla="*/ 3653 w 201824"/>
                <a:gd name="csY98" fmla="*/ 47473 h 79381"/>
                <a:gd name="csX99" fmla="*/ 8435 w 201824"/>
                <a:gd name="csY99" fmla="*/ 48730 h 79381"/>
                <a:gd name="csX100" fmla="*/ 12578 w 201824"/>
                <a:gd name="csY100" fmla="*/ 51207 h 79381"/>
                <a:gd name="csX101" fmla="*/ 14045 w 201824"/>
                <a:gd name="csY101" fmla="*/ 56322 h 79381"/>
                <a:gd name="csX102" fmla="*/ 16931 w 201824"/>
                <a:gd name="csY102" fmla="*/ 60151 h 79381"/>
                <a:gd name="csX103" fmla="*/ 20113 w 201824"/>
                <a:gd name="csY103" fmla="*/ 64208 h 79381"/>
                <a:gd name="csX104" fmla="*/ 25008 w 201824"/>
                <a:gd name="csY104" fmla="*/ 63846 h 79381"/>
                <a:gd name="csX105" fmla="*/ 20579 w 201824"/>
                <a:gd name="csY105" fmla="*/ 66771 h 79381"/>
                <a:gd name="csX106" fmla="*/ 25341 w 201824"/>
                <a:gd name="csY106" fmla="*/ 66999 h 79381"/>
                <a:gd name="csX107" fmla="*/ 30961 w 201824"/>
                <a:gd name="csY107" fmla="*/ 66685 h 79381"/>
                <a:gd name="csX108" fmla="*/ 36105 w 201824"/>
                <a:gd name="csY108" fmla="*/ 68447 h 79381"/>
                <a:gd name="csX109" fmla="*/ 39372 w 201824"/>
                <a:gd name="csY109" fmla="*/ 73905 h 79381"/>
                <a:gd name="csX110" fmla="*/ 44534 w 201824"/>
                <a:gd name="csY110" fmla="*/ 74391 h 79381"/>
                <a:gd name="csX111" fmla="*/ 49211 w 201824"/>
                <a:gd name="csY111" fmla="*/ 72810 h 79381"/>
                <a:gd name="csX112" fmla="*/ 51583 w 201824"/>
                <a:gd name="csY112" fmla="*/ 66875 h 79381"/>
                <a:gd name="csX113" fmla="*/ 56317 w 201824"/>
                <a:gd name="csY113" fmla="*/ 65961 h 79381"/>
                <a:gd name="csX114" fmla="*/ 64804 w 201824"/>
                <a:gd name="csY114" fmla="*/ 69114 h 79381"/>
                <a:gd name="csX115" fmla="*/ 69233 w 201824"/>
                <a:gd name="csY115" fmla="*/ 71600 h 79381"/>
                <a:gd name="csX116" fmla="*/ 73519 w 201824"/>
                <a:gd name="csY116" fmla="*/ 75724 h 79381"/>
                <a:gd name="csX117" fmla="*/ 79425 w 201824"/>
                <a:gd name="csY117" fmla="*/ 75772 h 79381"/>
                <a:gd name="csX118" fmla="*/ 84540 w 201824"/>
                <a:gd name="csY118" fmla="*/ 75115 h 79381"/>
                <a:gd name="csX119" fmla="*/ 89074 w 201824"/>
                <a:gd name="csY119" fmla="*/ 73000 h 79381"/>
                <a:gd name="csX120" fmla="*/ 93045 w 201824"/>
                <a:gd name="csY120" fmla="*/ 68428 h 79381"/>
                <a:gd name="csX121" fmla="*/ 97798 w 201824"/>
                <a:gd name="csY121" fmla="*/ 67256 h 79381"/>
                <a:gd name="csX122" fmla="*/ 103123 w 201824"/>
                <a:gd name="csY122" fmla="*/ 69961 h 79381"/>
                <a:gd name="csX123" fmla="*/ 107266 w 201824"/>
                <a:gd name="csY123" fmla="*/ 67085 h 79381"/>
                <a:gd name="csX124" fmla="*/ 112133 w 201824"/>
                <a:gd name="csY124" fmla="*/ 68504 h 79381"/>
                <a:gd name="csX125" fmla="*/ 108819 w 201824"/>
                <a:gd name="csY125" fmla="*/ 72085 h 79381"/>
                <a:gd name="csX126" fmla="*/ 110771 w 201824"/>
                <a:gd name="csY126" fmla="*/ 76629 h 793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201824" h="79381">
                  <a:moveTo>
                    <a:pt x="320" y="25242"/>
                  </a:moveTo>
                  <a:lnTo>
                    <a:pt x="4225" y="21803"/>
                  </a:lnTo>
                  <a:lnTo>
                    <a:pt x="8235" y="18793"/>
                  </a:lnTo>
                  <a:lnTo>
                    <a:pt x="12588" y="15107"/>
                  </a:lnTo>
                  <a:lnTo>
                    <a:pt x="17731" y="13754"/>
                  </a:lnTo>
                  <a:lnTo>
                    <a:pt x="22475" y="12811"/>
                  </a:lnTo>
                  <a:lnTo>
                    <a:pt x="27266" y="13678"/>
                  </a:lnTo>
                  <a:lnTo>
                    <a:pt x="24656" y="8944"/>
                  </a:lnTo>
                  <a:lnTo>
                    <a:pt x="19931" y="6916"/>
                  </a:lnTo>
                  <a:lnTo>
                    <a:pt x="16645" y="2934"/>
                  </a:lnTo>
                  <a:lnTo>
                    <a:pt x="12073" y="1458"/>
                  </a:lnTo>
                  <a:lnTo>
                    <a:pt x="7558" y="-152"/>
                  </a:lnTo>
                  <a:lnTo>
                    <a:pt x="2910" y="1096"/>
                  </a:lnTo>
                  <a:lnTo>
                    <a:pt x="2396" y="5858"/>
                  </a:lnTo>
                  <a:lnTo>
                    <a:pt x="62" y="10059"/>
                  </a:lnTo>
                  <a:lnTo>
                    <a:pt x="-471" y="14993"/>
                  </a:lnTo>
                  <a:lnTo>
                    <a:pt x="3482" y="18345"/>
                  </a:lnTo>
                  <a:lnTo>
                    <a:pt x="624" y="22222"/>
                  </a:lnTo>
                  <a:close/>
                  <a:moveTo>
                    <a:pt x="113171" y="79229"/>
                  </a:moveTo>
                  <a:lnTo>
                    <a:pt x="114743" y="74695"/>
                  </a:lnTo>
                  <a:lnTo>
                    <a:pt x="116296" y="70143"/>
                  </a:lnTo>
                  <a:lnTo>
                    <a:pt x="119811" y="66933"/>
                  </a:lnTo>
                  <a:lnTo>
                    <a:pt x="124611" y="68552"/>
                  </a:lnTo>
                  <a:lnTo>
                    <a:pt x="129269" y="67094"/>
                  </a:lnTo>
                  <a:lnTo>
                    <a:pt x="133698" y="65228"/>
                  </a:lnTo>
                  <a:lnTo>
                    <a:pt x="139070" y="67818"/>
                  </a:lnTo>
                  <a:lnTo>
                    <a:pt x="144318" y="68361"/>
                  </a:lnTo>
                  <a:lnTo>
                    <a:pt x="149233" y="67476"/>
                  </a:lnTo>
                  <a:lnTo>
                    <a:pt x="154358" y="65656"/>
                  </a:lnTo>
                  <a:lnTo>
                    <a:pt x="158606" y="63323"/>
                  </a:lnTo>
                  <a:lnTo>
                    <a:pt x="163549" y="62856"/>
                  </a:lnTo>
                  <a:lnTo>
                    <a:pt x="168512" y="63065"/>
                  </a:lnTo>
                  <a:lnTo>
                    <a:pt x="173189" y="61827"/>
                  </a:lnTo>
                  <a:lnTo>
                    <a:pt x="177913" y="62522"/>
                  </a:lnTo>
                  <a:lnTo>
                    <a:pt x="181647" y="59408"/>
                  </a:lnTo>
                  <a:lnTo>
                    <a:pt x="186971" y="60208"/>
                  </a:lnTo>
                  <a:lnTo>
                    <a:pt x="191705" y="61199"/>
                  </a:lnTo>
                  <a:lnTo>
                    <a:pt x="196715" y="60551"/>
                  </a:lnTo>
                  <a:lnTo>
                    <a:pt x="201354" y="61741"/>
                  </a:lnTo>
                  <a:lnTo>
                    <a:pt x="200154" y="57055"/>
                  </a:lnTo>
                  <a:lnTo>
                    <a:pt x="197258" y="53198"/>
                  </a:lnTo>
                  <a:lnTo>
                    <a:pt x="196611" y="48426"/>
                  </a:lnTo>
                  <a:lnTo>
                    <a:pt x="194963" y="43949"/>
                  </a:lnTo>
                  <a:lnTo>
                    <a:pt x="192896" y="39558"/>
                  </a:lnTo>
                  <a:lnTo>
                    <a:pt x="191077" y="35157"/>
                  </a:lnTo>
                  <a:lnTo>
                    <a:pt x="194125" y="31357"/>
                  </a:lnTo>
                  <a:lnTo>
                    <a:pt x="193849" y="26566"/>
                  </a:lnTo>
                  <a:lnTo>
                    <a:pt x="188724" y="25623"/>
                  </a:lnTo>
                  <a:lnTo>
                    <a:pt x="184437" y="23232"/>
                  </a:lnTo>
                  <a:lnTo>
                    <a:pt x="183695" y="18450"/>
                  </a:lnTo>
                  <a:lnTo>
                    <a:pt x="182047" y="13659"/>
                  </a:lnTo>
                  <a:lnTo>
                    <a:pt x="177704" y="11040"/>
                  </a:lnTo>
                  <a:lnTo>
                    <a:pt x="174056" y="7811"/>
                  </a:lnTo>
                  <a:lnTo>
                    <a:pt x="169322" y="7230"/>
                  </a:lnTo>
                  <a:lnTo>
                    <a:pt x="164331" y="7030"/>
                  </a:lnTo>
                  <a:lnTo>
                    <a:pt x="159520" y="6887"/>
                  </a:lnTo>
                  <a:lnTo>
                    <a:pt x="155520" y="9678"/>
                  </a:lnTo>
                  <a:lnTo>
                    <a:pt x="151310" y="12116"/>
                  </a:lnTo>
                  <a:lnTo>
                    <a:pt x="146119" y="14288"/>
                  </a:lnTo>
                  <a:lnTo>
                    <a:pt x="140947" y="13021"/>
                  </a:lnTo>
                  <a:lnTo>
                    <a:pt x="135736" y="12516"/>
                  </a:lnTo>
                  <a:lnTo>
                    <a:pt x="130450" y="13859"/>
                  </a:lnTo>
                  <a:lnTo>
                    <a:pt x="124202" y="13726"/>
                  </a:lnTo>
                  <a:lnTo>
                    <a:pt x="119363" y="11583"/>
                  </a:lnTo>
                  <a:lnTo>
                    <a:pt x="113219" y="11278"/>
                  </a:lnTo>
                  <a:lnTo>
                    <a:pt x="108237" y="8535"/>
                  </a:lnTo>
                  <a:lnTo>
                    <a:pt x="103190" y="8268"/>
                  </a:lnTo>
                  <a:lnTo>
                    <a:pt x="100141" y="4058"/>
                  </a:lnTo>
                  <a:lnTo>
                    <a:pt x="94455" y="4658"/>
                  </a:lnTo>
                  <a:lnTo>
                    <a:pt x="90559" y="1353"/>
                  </a:lnTo>
                  <a:lnTo>
                    <a:pt x="84330" y="1077"/>
                  </a:lnTo>
                  <a:lnTo>
                    <a:pt x="79501" y="877"/>
                  </a:lnTo>
                  <a:lnTo>
                    <a:pt x="73195" y="505"/>
                  </a:lnTo>
                  <a:lnTo>
                    <a:pt x="68309" y="2134"/>
                  </a:lnTo>
                  <a:lnTo>
                    <a:pt x="63099" y="3658"/>
                  </a:lnTo>
                  <a:lnTo>
                    <a:pt x="58793" y="6420"/>
                  </a:lnTo>
                  <a:lnTo>
                    <a:pt x="54364" y="8697"/>
                  </a:lnTo>
                  <a:lnTo>
                    <a:pt x="50707" y="12154"/>
                  </a:lnTo>
                  <a:lnTo>
                    <a:pt x="45582" y="11583"/>
                  </a:lnTo>
                  <a:lnTo>
                    <a:pt x="40791" y="11307"/>
                  </a:lnTo>
                  <a:lnTo>
                    <a:pt x="34781" y="11078"/>
                  </a:lnTo>
                  <a:lnTo>
                    <a:pt x="29771" y="10449"/>
                  </a:lnTo>
                  <a:lnTo>
                    <a:pt x="31695" y="15183"/>
                  </a:lnTo>
                  <a:lnTo>
                    <a:pt x="36610" y="16183"/>
                  </a:lnTo>
                  <a:lnTo>
                    <a:pt x="31657" y="17593"/>
                  </a:lnTo>
                  <a:lnTo>
                    <a:pt x="26999" y="19031"/>
                  </a:lnTo>
                  <a:lnTo>
                    <a:pt x="21474" y="20841"/>
                  </a:lnTo>
                  <a:lnTo>
                    <a:pt x="16931" y="19393"/>
                  </a:lnTo>
                  <a:lnTo>
                    <a:pt x="12502" y="21537"/>
                  </a:lnTo>
                  <a:lnTo>
                    <a:pt x="7749" y="20898"/>
                  </a:lnTo>
                  <a:lnTo>
                    <a:pt x="3291" y="23365"/>
                  </a:lnTo>
                  <a:lnTo>
                    <a:pt x="177" y="27051"/>
                  </a:lnTo>
                  <a:lnTo>
                    <a:pt x="-138" y="32566"/>
                  </a:lnTo>
                  <a:lnTo>
                    <a:pt x="4844" y="31881"/>
                  </a:lnTo>
                  <a:lnTo>
                    <a:pt x="7825" y="36557"/>
                  </a:lnTo>
                  <a:lnTo>
                    <a:pt x="10797" y="40405"/>
                  </a:lnTo>
                  <a:lnTo>
                    <a:pt x="10568" y="45597"/>
                  </a:lnTo>
                  <a:lnTo>
                    <a:pt x="5834" y="43196"/>
                  </a:lnTo>
                  <a:lnTo>
                    <a:pt x="3653" y="47473"/>
                  </a:lnTo>
                  <a:lnTo>
                    <a:pt x="8435" y="48730"/>
                  </a:lnTo>
                  <a:lnTo>
                    <a:pt x="12578" y="51207"/>
                  </a:lnTo>
                  <a:lnTo>
                    <a:pt x="14045" y="56322"/>
                  </a:lnTo>
                  <a:lnTo>
                    <a:pt x="16931" y="60151"/>
                  </a:lnTo>
                  <a:lnTo>
                    <a:pt x="20113" y="64208"/>
                  </a:lnTo>
                  <a:lnTo>
                    <a:pt x="25008" y="63846"/>
                  </a:lnTo>
                  <a:lnTo>
                    <a:pt x="20579" y="66771"/>
                  </a:lnTo>
                  <a:lnTo>
                    <a:pt x="25341" y="66999"/>
                  </a:lnTo>
                  <a:lnTo>
                    <a:pt x="30961" y="66685"/>
                  </a:lnTo>
                  <a:lnTo>
                    <a:pt x="36105" y="68447"/>
                  </a:lnTo>
                  <a:lnTo>
                    <a:pt x="39372" y="73905"/>
                  </a:lnTo>
                  <a:lnTo>
                    <a:pt x="44534" y="74391"/>
                  </a:lnTo>
                  <a:lnTo>
                    <a:pt x="49211" y="72810"/>
                  </a:lnTo>
                  <a:lnTo>
                    <a:pt x="51583" y="66875"/>
                  </a:lnTo>
                  <a:lnTo>
                    <a:pt x="56317" y="65961"/>
                  </a:lnTo>
                  <a:lnTo>
                    <a:pt x="64804" y="69114"/>
                  </a:lnTo>
                  <a:lnTo>
                    <a:pt x="69233" y="71600"/>
                  </a:lnTo>
                  <a:lnTo>
                    <a:pt x="73519" y="75724"/>
                  </a:lnTo>
                  <a:lnTo>
                    <a:pt x="79425" y="75772"/>
                  </a:lnTo>
                  <a:lnTo>
                    <a:pt x="84540" y="75115"/>
                  </a:lnTo>
                  <a:lnTo>
                    <a:pt x="89074" y="73000"/>
                  </a:lnTo>
                  <a:lnTo>
                    <a:pt x="93045" y="68428"/>
                  </a:lnTo>
                  <a:lnTo>
                    <a:pt x="97798" y="67256"/>
                  </a:lnTo>
                  <a:lnTo>
                    <a:pt x="103123" y="69961"/>
                  </a:lnTo>
                  <a:lnTo>
                    <a:pt x="107266" y="67085"/>
                  </a:lnTo>
                  <a:lnTo>
                    <a:pt x="112133" y="68504"/>
                  </a:lnTo>
                  <a:lnTo>
                    <a:pt x="108819" y="72085"/>
                  </a:lnTo>
                  <a:lnTo>
                    <a:pt x="110771" y="76629"/>
                  </a:lnTo>
                  <a:close/>
                </a:path>
              </a:pathLst>
            </a:custGeom>
            <a:solidFill>
              <a:srgbClr val="E0E0E0"/>
            </a:solidFill>
            <a:ln w="3175" cap="flat">
              <a:solidFill>
                <a:srgbClr val="FFFFFF"/>
              </a:solidFill>
              <a:prstDash val="solid"/>
              <a:miter/>
            </a:ln>
          </p:spPr>
          <p:txBody>
            <a:bodyPr/>
            <a:lstStyle/>
            <a:p>
              <a:endParaRPr lang="en-US"/>
            </a:p>
          </p:txBody>
        </p:sp>
        <p:sp>
          <p:nvSpPr>
            <p:cNvPr id="143" name="Freeform: Shape 142">
              <a:extLst>
                <a:ext uri="{FF2B5EF4-FFF2-40B4-BE49-F238E27FC236}">
                  <a16:creationId xmlns:a16="http://schemas.microsoft.com/office/drawing/2014/main" id="{DFD07561-620E-F146-D62E-F8BDA13E8FF1}"/>
                </a:ext>
              </a:extLst>
            </p:cNvPr>
            <p:cNvSpPr/>
            <p:nvPr/>
          </p:nvSpPr>
          <p:spPr>
            <a:xfrm>
              <a:off x="7972221" y="2665629"/>
              <a:ext cx="17192" cy="41795"/>
            </a:xfrm>
            <a:custGeom>
              <a:avLst/>
              <a:gdLst>
                <a:gd name="csX0" fmla="*/ 12131 w 17192"/>
                <a:gd name="csY0" fmla="*/ 41644 h 41795"/>
                <a:gd name="csX1" fmla="*/ 11511 w 17192"/>
                <a:gd name="csY1" fmla="*/ 36786 h 41795"/>
                <a:gd name="csX2" fmla="*/ 12045 w 17192"/>
                <a:gd name="csY2" fmla="*/ 31947 h 41795"/>
                <a:gd name="csX3" fmla="*/ 14473 w 17192"/>
                <a:gd name="csY3" fmla="*/ 27537 h 41795"/>
                <a:gd name="csX4" fmla="*/ 15216 w 17192"/>
                <a:gd name="csY4" fmla="*/ 22803 h 41795"/>
                <a:gd name="csX5" fmla="*/ 15312 w 17192"/>
                <a:gd name="csY5" fmla="*/ 18003 h 41795"/>
                <a:gd name="csX6" fmla="*/ 15331 w 17192"/>
                <a:gd name="csY6" fmla="*/ 13183 h 41795"/>
                <a:gd name="csX7" fmla="*/ 16722 w 17192"/>
                <a:gd name="csY7" fmla="*/ 8620 h 41795"/>
                <a:gd name="csX8" fmla="*/ 15407 w 17192"/>
                <a:gd name="csY8" fmla="*/ 4001 h 41795"/>
                <a:gd name="csX9" fmla="*/ 13074 w 17192"/>
                <a:gd name="csY9" fmla="*/ -152 h 41795"/>
                <a:gd name="csX10" fmla="*/ 8340 w 17192"/>
                <a:gd name="csY10" fmla="*/ 448 h 41795"/>
                <a:gd name="csX11" fmla="*/ 5254 w 17192"/>
                <a:gd name="csY11" fmla="*/ 4125 h 41795"/>
                <a:gd name="csX12" fmla="*/ 3358 w 17192"/>
                <a:gd name="csY12" fmla="*/ 8497 h 41795"/>
                <a:gd name="csX13" fmla="*/ 1482 w 17192"/>
                <a:gd name="csY13" fmla="*/ 12907 h 41795"/>
                <a:gd name="csX14" fmla="*/ -471 w 17192"/>
                <a:gd name="csY14" fmla="*/ 17384 h 41795"/>
                <a:gd name="csX15" fmla="*/ 357 w 17192"/>
                <a:gd name="csY15" fmla="*/ 22079 h 41795"/>
                <a:gd name="csX16" fmla="*/ 72 w 17192"/>
                <a:gd name="csY16" fmla="*/ 26918 h 41795"/>
                <a:gd name="csX17" fmla="*/ 3101 w 17192"/>
                <a:gd name="csY17" fmla="*/ 30861 h 41795"/>
                <a:gd name="csX18" fmla="*/ 6158 w 17192"/>
                <a:gd name="csY18" fmla="*/ 34595 h 41795"/>
                <a:gd name="csX19" fmla="*/ 9559 w 17192"/>
                <a:gd name="csY19" fmla="*/ 38091 h 4179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17192" h="41795">
                  <a:moveTo>
                    <a:pt x="12131" y="41644"/>
                  </a:moveTo>
                  <a:lnTo>
                    <a:pt x="11511" y="36786"/>
                  </a:lnTo>
                  <a:lnTo>
                    <a:pt x="12045" y="31947"/>
                  </a:lnTo>
                  <a:lnTo>
                    <a:pt x="14473" y="27537"/>
                  </a:lnTo>
                  <a:lnTo>
                    <a:pt x="15216" y="22803"/>
                  </a:lnTo>
                  <a:lnTo>
                    <a:pt x="15312" y="18003"/>
                  </a:lnTo>
                  <a:lnTo>
                    <a:pt x="15331" y="13183"/>
                  </a:lnTo>
                  <a:lnTo>
                    <a:pt x="16722" y="8620"/>
                  </a:lnTo>
                  <a:lnTo>
                    <a:pt x="15407" y="4001"/>
                  </a:lnTo>
                  <a:lnTo>
                    <a:pt x="13074" y="-152"/>
                  </a:lnTo>
                  <a:lnTo>
                    <a:pt x="8340" y="448"/>
                  </a:lnTo>
                  <a:lnTo>
                    <a:pt x="5254" y="4125"/>
                  </a:lnTo>
                  <a:lnTo>
                    <a:pt x="3358" y="8497"/>
                  </a:lnTo>
                  <a:lnTo>
                    <a:pt x="1482" y="12907"/>
                  </a:lnTo>
                  <a:lnTo>
                    <a:pt x="-471" y="17384"/>
                  </a:lnTo>
                  <a:lnTo>
                    <a:pt x="357" y="22079"/>
                  </a:lnTo>
                  <a:lnTo>
                    <a:pt x="72" y="26918"/>
                  </a:lnTo>
                  <a:lnTo>
                    <a:pt x="3101" y="30861"/>
                  </a:lnTo>
                  <a:lnTo>
                    <a:pt x="6158" y="34595"/>
                  </a:lnTo>
                  <a:lnTo>
                    <a:pt x="9559" y="38091"/>
                  </a:lnTo>
                  <a:close/>
                </a:path>
              </a:pathLst>
            </a:custGeom>
            <a:solidFill>
              <a:srgbClr val="E0E0E0"/>
            </a:solidFill>
            <a:ln w="3175" cap="flat">
              <a:solidFill>
                <a:srgbClr val="FFFFFF"/>
              </a:solidFill>
              <a:prstDash val="solid"/>
              <a:miter/>
            </a:ln>
          </p:spPr>
          <p:txBody>
            <a:bodyPr/>
            <a:lstStyle/>
            <a:p>
              <a:endParaRPr lang="en-US"/>
            </a:p>
          </p:txBody>
        </p:sp>
        <p:sp>
          <p:nvSpPr>
            <p:cNvPr id="144" name="Freeform: Shape 143">
              <a:extLst>
                <a:ext uri="{FF2B5EF4-FFF2-40B4-BE49-F238E27FC236}">
                  <a16:creationId xmlns:a16="http://schemas.microsoft.com/office/drawing/2014/main" id="{E222C40D-B413-AB63-93FE-C15319A8B6EE}"/>
                </a:ext>
              </a:extLst>
            </p:cNvPr>
            <p:cNvSpPr/>
            <p:nvPr/>
          </p:nvSpPr>
          <p:spPr>
            <a:xfrm>
              <a:off x="7178646" y="2442353"/>
              <a:ext cx="162363" cy="95973"/>
            </a:xfrm>
            <a:custGeom>
              <a:avLst/>
              <a:gdLst>
                <a:gd name="csX0" fmla="*/ 123230 w 162363"/>
                <a:gd name="csY0" fmla="*/ 95822 h 95973"/>
                <a:gd name="csX1" fmla="*/ 127688 w 162363"/>
                <a:gd name="csY1" fmla="*/ 93812 h 95973"/>
                <a:gd name="csX2" fmla="*/ 130259 w 162363"/>
                <a:gd name="csY2" fmla="*/ 89593 h 95973"/>
                <a:gd name="csX3" fmla="*/ 133765 w 162363"/>
                <a:gd name="csY3" fmla="*/ 86021 h 95973"/>
                <a:gd name="csX4" fmla="*/ 138594 w 162363"/>
                <a:gd name="csY4" fmla="*/ 84268 h 95973"/>
                <a:gd name="csX5" fmla="*/ 142852 w 162363"/>
                <a:gd name="csY5" fmla="*/ 81639 h 95973"/>
                <a:gd name="csX6" fmla="*/ 143575 w 162363"/>
                <a:gd name="csY6" fmla="*/ 76896 h 95973"/>
                <a:gd name="csX7" fmla="*/ 143462 w 162363"/>
                <a:gd name="csY7" fmla="*/ 70552 h 95973"/>
                <a:gd name="csX8" fmla="*/ 148081 w 162363"/>
                <a:gd name="csY8" fmla="*/ 68790 h 95973"/>
                <a:gd name="csX9" fmla="*/ 152272 w 162363"/>
                <a:gd name="csY9" fmla="*/ 65123 h 95973"/>
                <a:gd name="csX10" fmla="*/ 157063 w 162363"/>
                <a:gd name="csY10" fmla="*/ 66876 h 95973"/>
                <a:gd name="csX11" fmla="*/ 161892 w 162363"/>
                <a:gd name="csY11" fmla="*/ 67476 h 95973"/>
                <a:gd name="csX12" fmla="*/ 160492 w 162363"/>
                <a:gd name="csY12" fmla="*/ 62446 h 95973"/>
                <a:gd name="csX13" fmla="*/ 157378 w 162363"/>
                <a:gd name="csY13" fmla="*/ 58408 h 95973"/>
                <a:gd name="csX14" fmla="*/ 153063 w 162363"/>
                <a:gd name="csY14" fmla="*/ 56369 h 95973"/>
                <a:gd name="csX15" fmla="*/ 143528 w 162363"/>
                <a:gd name="csY15" fmla="*/ 52855 h 95973"/>
                <a:gd name="csX16" fmla="*/ 139232 w 162363"/>
                <a:gd name="csY16" fmla="*/ 50550 h 95973"/>
                <a:gd name="csX17" fmla="*/ 133060 w 162363"/>
                <a:gd name="csY17" fmla="*/ 46578 h 95973"/>
                <a:gd name="csX18" fmla="*/ 125726 w 162363"/>
                <a:gd name="csY18" fmla="*/ 43663 h 95973"/>
                <a:gd name="csX19" fmla="*/ 120382 w 162363"/>
                <a:gd name="csY19" fmla="*/ 40129 h 95973"/>
                <a:gd name="csX20" fmla="*/ 114439 w 162363"/>
                <a:gd name="csY20" fmla="*/ 36634 h 95973"/>
                <a:gd name="csX21" fmla="*/ 110038 w 162363"/>
                <a:gd name="csY21" fmla="*/ 33890 h 95973"/>
                <a:gd name="csX22" fmla="*/ 107467 w 162363"/>
                <a:gd name="csY22" fmla="*/ 28938 h 95973"/>
                <a:gd name="csX23" fmla="*/ 103923 w 162363"/>
                <a:gd name="csY23" fmla="*/ 25480 h 95973"/>
                <a:gd name="csX24" fmla="*/ 101132 w 162363"/>
                <a:gd name="csY24" fmla="*/ 20708 h 95973"/>
                <a:gd name="csX25" fmla="*/ 96865 w 162363"/>
                <a:gd name="csY25" fmla="*/ 17793 h 95973"/>
                <a:gd name="csX26" fmla="*/ 91902 w 162363"/>
                <a:gd name="csY26" fmla="*/ 18736 h 95973"/>
                <a:gd name="csX27" fmla="*/ 86978 w 162363"/>
                <a:gd name="csY27" fmla="*/ 17917 h 95973"/>
                <a:gd name="csX28" fmla="*/ 81968 w 162363"/>
                <a:gd name="csY28" fmla="*/ 16879 h 95973"/>
                <a:gd name="csX29" fmla="*/ 79139 w 162363"/>
                <a:gd name="csY29" fmla="*/ 12259 h 95973"/>
                <a:gd name="csX30" fmla="*/ 77434 w 162363"/>
                <a:gd name="csY30" fmla="*/ 7373 h 95973"/>
                <a:gd name="csX31" fmla="*/ 73424 w 162363"/>
                <a:gd name="csY31" fmla="*/ 4687 h 95973"/>
                <a:gd name="csX32" fmla="*/ 68071 w 162363"/>
                <a:gd name="csY32" fmla="*/ 3268 h 95973"/>
                <a:gd name="csX33" fmla="*/ 62527 w 162363"/>
                <a:gd name="csY33" fmla="*/ 115 h 95973"/>
                <a:gd name="csX34" fmla="*/ 57498 w 162363"/>
                <a:gd name="csY34" fmla="*/ -152 h 95973"/>
                <a:gd name="csX35" fmla="*/ 60527 w 162363"/>
                <a:gd name="csY35" fmla="*/ 4334 h 95973"/>
                <a:gd name="csX36" fmla="*/ 56127 w 162363"/>
                <a:gd name="csY36" fmla="*/ 2315 h 95973"/>
                <a:gd name="csX37" fmla="*/ 53069 w 162363"/>
                <a:gd name="csY37" fmla="*/ 6392 h 95973"/>
                <a:gd name="csX38" fmla="*/ 47754 w 162363"/>
                <a:gd name="csY38" fmla="*/ 8821 h 95973"/>
                <a:gd name="csX39" fmla="*/ 47802 w 162363"/>
                <a:gd name="csY39" fmla="*/ 14002 h 95973"/>
                <a:gd name="csX40" fmla="*/ 40353 w 162363"/>
                <a:gd name="csY40" fmla="*/ 17231 h 95973"/>
                <a:gd name="csX41" fmla="*/ 35448 w 162363"/>
                <a:gd name="csY41" fmla="*/ 17555 h 95973"/>
                <a:gd name="csX42" fmla="*/ 30752 w 162363"/>
                <a:gd name="csY42" fmla="*/ 16555 h 95973"/>
                <a:gd name="csX43" fmla="*/ 26704 w 162363"/>
                <a:gd name="csY43" fmla="*/ 12307 h 95973"/>
                <a:gd name="csX44" fmla="*/ 22579 w 162363"/>
                <a:gd name="csY44" fmla="*/ 7849 h 95973"/>
                <a:gd name="csX45" fmla="*/ 15683 w 162363"/>
                <a:gd name="csY45" fmla="*/ 3715 h 95973"/>
                <a:gd name="csX46" fmla="*/ 10168 w 162363"/>
                <a:gd name="csY46" fmla="*/ 4677 h 95973"/>
                <a:gd name="csX47" fmla="*/ 3635 w 162363"/>
                <a:gd name="csY47" fmla="*/ 6973 h 95973"/>
                <a:gd name="csX48" fmla="*/ -471 w 162363"/>
                <a:gd name="csY48" fmla="*/ 11069 h 95973"/>
                <a:gd name="csX49" fmla="*/ 2872 w 162363"/>
                <a:gd name="csY49" fmla="*/ 15536 h 95973"/>
                <a:gd name="csX50" fmla="*/ 5368 w 162363"/>
                <a:gd name="csY50" fmla="*/ 19965 h 95973"/>
                <a:gd name="csX51" fmla="*/ 6463 w 162363"/>
                <a:gd name="csY51" fmla="*/ 24603 h 95973"/>
                <a:gd name="csX52" fmla="*/ 6377 w 162363"/>
                <a:gd name="csY52" fmla="*/ 30176 h 95973"/>
                <a:gd name="csX53" fmla="*/ 9159 w 162363"/>
                <a:gd name="csY53" fmla="*/ 34481 h 95973"/>
                <a:gd name="csX54" fmla="*/ 14455 w 162363"/>
                <a:gd name="csY54" fmla="*/ 33338 h 95973"/>
                <a:gd name="csX55" fmla="*/ 19398 w 162363"/>
                <a:gd name="csY55" fmla="*/ 34795 h 95973"/>
                <a:gd name="csX56" fmla="*/ 18464 w 162363"/>
                <a:gd name="csY56" fmla="*/ 39510 h 95973"/>
                <a:gd name="csX57" fmla="*/ 14016 w 162363"/>
                <a:gd name="csY57" fmla="*/ 37738 h 95973"/>
                <a:gd name="csX58" fmla="*/ 14140 w 162363"/>
                <a:gd name="csY58" fmla="*/ 43587 h 95973"/>
                <a:gd name="csX59" fmla="*/ 19055 w 162363"/>
                <a:gd name="csY59" fmla="*/ 43368 h 95973"/>
                <a:gd name="csX60" fmla="*/ 22732 w 162363"/>
                <a:gd name="csY60" fmla="*/ 47006 h 95973"/>
                <a:gd name="csX61" fmla="*/ 22998 w 162363"/>
                <a:gd name="csY61" fmla="*/ 52769 h 95973"/>
                <a:gd name="csX62" fmla="*/ 24180 w 162363"/>
                <a:gd name="csY62" fmla="*/ 59122 h 95973"/>
                <a:gd name="csX63" fmla="*/ 27504 w 162363"/>
                <a:gd name="csY63" fmla="*/ 67580 h 95973"/>
                <a:gd name="csX64" fmla="*/ 33743 w 162363"/>
                <a:gd name="csY64" fmla="*/ 66152 h 95973"/>
                <a:gd name="csX65" fmla="*/ 36610 w 162363"/>
                <a:gd name="csY65" fmla="*/ 61999 h 95973"/>
                <a:gd name="csX66" fmla="*/ 41249 w 162363"/>
                <a:gd name="csY66" fmla="*/ 58160 h 95973"/>
                <a:gd name="csX67" fmla="*/ 46802 w 162363"/>
                <a:gd name="csY67" fmla="*/ 58255 h 95973"/>
                <a:gd name="csX68" fmla="*/ 51240 w 162363"/>
                <a:gd name="csY68" fmla="*/ 56007 h 95973"/>
                <a:gd name="csX69" fmla="*/ 56517 w 162363"/>
                <a:gd name="csY69" fmla="*/ 56522 h 95973"/>
                <a:gd name="csX70" fmla="*/ 61385 w 162363"/>
                <a:gd name="csY70" fmla="*/ 57760 h 95973"/>
                <a:gd name="csX71" fmla="*/ 65652 w 162363"/>
                <a:gd name="csY71" fmla="*/ 60322 h 95973"/>
                <a:gd name="csX72" fmla="*/ 70290 w 162363"/>
                <a:gd name="csY72" fmla="*/ 61780 h 95973"/>
                <a:gd name="csX73" fmla="*/ 75024 w 162363"/>
                <a:gd name="csY73" fmla="*/ 63742 h 95973"/>
                <a:gd name="csX74" fmla="*/ 80149 w 162363"/>
                <a:gd name="csY74" fmla="*/ 63656 h 95973"/>
                <a:gd name="csX75" fmla="*/ 85045 w 162363"/>
                <a:gd name="csY75" fmla="*/ 65885 h 95973"/>
                <a:gd name="csX76" fmla="*/ 87588 w 162363"/>
                <a:gd name="csY76" fmla="*/ 69971 h 95973"/>
                <a:gd name="csX77" fmla="*/ 92588 w 162363"/>
                <a:gd name="csY77" fmla="*/ 71390 h 95973"/>
                <a:gd name="csX78" fmla="*/ 96484 w 162363"/>
                <a:gd name="csY78" fmla="*/ 75086 h 95973"/>
                <a:gd name="csX79" fmla="*/ 101256 w 162363"/>
                <a:gd name="csY79" fmla="*/ 76801 h 95973"/>
                <a:gd name="csX80" fmla="*/ 106228 w 162363"/>
                <a:gd name="csY80" fmla="*/ 76496 h 95973"/>
                <a:gd name="csX81" fmla="*/ 108000 w 162363"/>
                <a:gd name="csY81" fmla="*/ 81887 h 95973"/>
                <a:gd name="csX82" fmla="*/ 109600 w 162363"/>
                <a:gd name="csY82" fmla="*/ 86478 h 95973"/>
                <a:gd name="csX83" fmla="*/ 112838 w 162363"/>
                <a:gd name="csY83" fmla="*/ 90840 h 95973"/>
                <a:gd name="csX84" fmla="*/ 117677 w 162363"/>
                <a:gd name="csY84" fmla="*/ 91955 h 95973"/>
                <a:gd name="csX85" fmla="*/ 122297 w 162363"/>
                <a:gd name="csY85" fmla="*/ 93707 h 959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Lst>
              <a:rect l="l" t="t" r="r" b="b"/>
              <a:pathLst>
                <a:path w="162363" h="95973">
                  <a:moveTo>
                    <a:pt x="123230" y="95822"/>
                  </a:moveTo>
                  <a:lnTo>
                    <a:pt x="127688" y="93812"/>
                  </a:lnTo>
                  <a:lnTo>
                    <a:pt x="130259" y="89593"/>
                  </a:lnTo>
                  <a:lnTo>
                    <a:pt x="133765" y="86021"/>
                  </a:lnTo>
                  <a:lnTo>
                    <a:pt x="138594" y="84268"/>
                  </a:lnTo>
                  <a:lnTo>
                    <a:pt x="142852" y="81639"/>
                  </a:lnTo>
                  <a:lnTo>
                    <a:pt x="143575" y="76896"/>
                  </a:lnTo>
                  <a:lnTo>
                    <a:pt x="143462" y="70552"/>
                  </a:lnTo>
                  <a:lnTo>
                    <a:pt x="148081" y="68790"/>
                  </a:lnTo>
                  <a:lnTo>
                    <a:pt x="152272" y="65123"/>
                  </a:lnTo>
                  <a:lnTo>
                    <a:pt x="157063" y="66876"/>
                  </a:lnTo>
                  <a:lnTo>
                    <a:pt x="161892" y="67476"/>
                  </a:lnTo>
                  <a:lnTo>
                    <a:pt x="160492" y="62446"/>
                  </a:lnTo>
                  <a:lnTo>
                    <a:pt x="157378" y="58408"/>
                  </a:lnTo>
                  <a:lnTo>
                    <a:pt x="153063" y="56369"/>
                  </a:lnTo>
                  <a:lnTo>
                    <a:pt x="143528" y="52855"/>
                  </a:lnTo>
                  <a:lnTo>
                    <a:pt x="139232" y="50550"/>
                  </a:lnTo>
                  <a:lnTo>
                    <a:pt x="133060" y="46578"/>
                  </a:lnTo>
                  <a:lnTo>
                    <a:pt x="125726" y="43663"/>
                  </a:lnTo>
                  <a:lnTo>
                    <a:pt x="120382" y="40129"/>
                  </a:lnTo>
                  <a:lnTo>
                    <a:pt x="114439" y="36634"/>
                  </a:lnTo>
                  <a:lnTo>
                    <a:pt x="110038" y="33890"/>
                  </a:lnTo>
                  <a:lnTo>
                    <a:pt x="107467" y="28938"/>
                  </a:lnTo>
                  <a:lnTo>
                    <a:pt x="103923" y="25480"/>
                  </a:lnTo>
                  <a:lnTo>
                    <a:pt x="101132" y="20708"/>
                  </a:lnTo>
                  <a:lnTo>
                    <a:pt x="96865" y="17793"/>
                  </a:lnTo>
                  <a:lnTo>
                    <a:pt x="91902" y="18736"/>
                  </a:lnTo>
                  <a:lnTo>
                    <a:pt x="86978" y="17917"/>
                  </a:lnTo>
                  <a:lnTo>
                    <a:pt x="81968" y="16879"/>
                  </a:lnTo>
                  <a:lnTo>
                    <a:pt x="79139" y="12259"/>
                  </a:lnTo>
                  <a:lnTo>
                    <a:pt x="77434" y="7373"/>
                  </a:lnTo>
                  <a:lnTo>
                    <a:pt x="73424" y="4687"/>
                  </a:lnTo>
                  <a:lnTo>
                    <a:pt x="68071" y="3268"/>
                  </a:lnTo>
                  <a:lnTo>
                    <a:pt x="62527" y="115"/>
                  </a:lnTo>
                  <a:lnTo>
                    <a:pt x="57498" y="-152"/>
                  </a:lnTo>
                  <a:lnTo>
                    <a:pt x="60527" y="4334"/>
                  </a:lnTo>
                  <a:lnTo>
                    <a:pt x="56127" y="2315"/>
                  </a:lnTo>
                  <a:lnTo>
                    <a:pt x="53069" y="6392"/>
                  </a:lnTo>
                  <a:lnTo>
                    <a:pt x="47754" y="8821"/>
                  </a:lnTo>
                  <a:lnTo>
                    <a:pt x="47802" y="14002"/>
                  </a:lnTo>
                  <a:lnTo>
                    <a:pt x="40353" y="17231"/>
                  </a:lnTo>
                  <a:lnTo>
                    <a:pt x="35448" y="17555"/>
                  </a:lnTo>
                  <a:lnTo>
                    <a:pt x="30752" y="16555"/>
                  </a:lnTo>
                  <a:lnTo>
                    <a:pt x="26704" y="12307"/>
                  </a:lnTo>
                  <a:lnTo>
                    <a:pt x="22579" y="7849"/>
                  </a:lnTo>
                  <a:lnTo>
                    <a:pt x="15683" y="3715"/>
                  </a:lnTo>
                  <a:lnTo>
                    <a:pt x="10168" y="4677"/>
                  </a:lnTo>
                  <a:lnTo>
                    <a:pt x="3635" y="6973"/>
                  </a:lnTo>
                  <a:lnTo>
                    <a:pt x="-471" y="11069"/>
                  </a:lnTo>
                  <a:lnTo>
                    <a:pt x="2872" y="15536"/>
                  </a:lnTo>
                  <a:lnTo>
                    <a:pt x="5368" y="19965"/>
                  </a:lnTo>
                  <a:lnTo>
                    <a:pt x="6463" y="24603"/>
                  </a:lnTo>
                  <a:lnTo>
                    <a:pt x="6377" y="30176"/>
                  </a:lnTo>
                  <a:lnTo>
                    <a:pt x="9159" y="34481"/>
                  </a:lnTo>
                  <a:lnTo>
                    <a:pt x="14455" y="33338"/>
                  </a:lnTo>
                  <a:lnTo>
                    <a:pt x="19398" y="34795"/>
                  </a:lnTo>
                  <a:lnTo>
                    <a:pt x="18464" y="39510"/>
                  </a:lnTo>
                  <a:lnTo>
                    <a:pt x="14016" y="37738"/>
                  </a:lnTo>
                  <a:lnTo>
                    <a:pt x="14140" y="43587"/>
                  </a:lnTo>
                  <a:lnTo>
                    <a:pt x="19055" y="43368"/>
                  </a:lnTo>
                  <a:lnTo>
                    <a:pt x="22732" y="47006"/>
                  </a:lnTo>
                  <a:lnTo>
                    <a:pt x="22998" y="52769"/>
                  </a:lnTo>
                  <a:lnTo>
                    <a:pt x="24180" y="59122"/>
                  </a:lnTo>
                  <a:lnTo>
                    <a:pt x="27504" y="67580"/>
                  </a:lnTo>
                  <a:lnTo>
                    <a:pt x="33743" y="66152"/>
                  </a:lnTo>
                  <a:lnTo>
                    <a:pt x="36610" y="61999"/>
                  </a:lnTo>
                  <a:lnTo>
                    <a:pt x="41249" y="58160"/>
                  </a:lnTo>
                  <a:lnTo>
                    <a:pt x="46802" y="58255"/>
                  </a:lnTo>
                  <a:lnTo>
                    <a:pt x="51240" y="56007"/>
                  </a:lnTo>
                  <a:lnTo>
                    <a:pt x="56517" y="56522"/>
                  </a:lnTo>
                  <a:lnTo>
                    <a:pt x="61385" y="57760"/>
                  </a:lnTo>
                  <a:lnTo>
                    <a:pt x="65652" y="60322"/>
                  </a:lnTo>
                  <a:lnTo>
                    <a:pt x="70290" y="61780"/>
                  </a:lnTo>
                  <a:lnTo>
                    <a:pt x="75024" y="63742"/>
                  </a:lnTo>
                  <a:lnTo>
                    <a:pt x="80149" y="63656"/>
                  </a:lnTo>
                  <a:lnTo>
                    <a:pt x="85045" y="65885"/>
                  </a:lnTo>
                  <a:lnTo>
                    <a:pt x="87588" y="69971"/>
                  </a:lnTo>
                  <a:lnTo>
                    <a:pt x="92588" y="71390"/>
                  </a:lnTo>
                  <a:lnTo>
                    <a:pt x="96484" y="75086"/>
                  </a:lnTo>
                  <a:lnTo>
                    <a:pt x="101256" y="76801"/>
                  </a:lnTo>
                  <a:lnTo>
                    <a:pt x="106228" y="76496"/>
                  </a:lnTo>
                  <a:lnTo>
                    <a:pt x="108000" y="81887"/>
                  </a:lnTo>
                  <a:lnTo>
                    <a:pt x="109600" y="86478"/>
                  </a:lnTo>
                  <a:lnTo>
                    <a:pt x="112838" y="90840"/>
                  </a:lnTo>
                  <a:lnTo>
                    <a:pt x="117677" y="91955"/>
                  </a:lnTo>
                  <a:lnTo>
                    <a:pt x="122297" y="93707"/>
                  </a:lnTo>
                  <a:close/>
                </a:path>
              </a:pathLst>
            </a:custGeom>
            <a:solidFill>
              <a:srgbClr val="E0E0E0"/>
            </a:solidFill>
            <a:ln w="3175" cap="flat">
              <a:solidFill>
                <a:srgbClr val="FFFFFF"/>
              </a:solidFill>
              <a:prstDash val="solid"/>
              <a:miter/>
            </a:ln>
          </p:spPr>
          <p:txBody>
            <a:bodyPr/>
            <a:lstStyle/>
            <a:p>
              <a:endParaRPr lang="en-US"/>
            </a:p>
          </p:txBody>
        </p:sp>
        <p:sp>
          <p:nvSpPr>
            <p:cNvPr id="145" name="Freeform: Shape 144">
              <a:extLst>
                <a:ext uri="{FF2B5EF4-FFF2-40B4-BE49-F238E27FC236}">
                  <a16:creationId xmlns:a16="http://schemas.microsoft.com/office/drawing/2014/main" id="{F89784C3-16A3-4D86-C44F-51A46BABC60E}"/>
                </a:ext>
              </a:extLst>
            </p:cNvPr>
            <p:cNvSpPr/>
            <p:nvPr/>
          </p:nvSpPr>
          <p:spPr>
            <a:xfrm>
              <a:off x="6965715" y="2999995"/>
              <a:ext cx="123901" cy="137541"/>
            </a:xfrm>
            <a:custGeom>
              <a:avLst/>
              <a:gdLst>
                <a:gd name="csX0" fmla="*/ 117992 w 123901"/>
                <a:gd name="csY0" fmla="*/ 56969 h 137541"/>
                <a:gd name="csX1" fmla="*/ 119553 w 123901"/>
                <a:gd name="csY1" fmla="*/ 52369 h 137541"/>
                <a:gd name="csX2" fmla="*/ 117134 w 123901"/>
                <a:gd name="csY2" fmla="*/ 56560 h 137541"/>
                <a:gd name="csX3" fmla="*/ 79377 w 123901"/>
                <a:gd name="csY3" fmla="*/ 137389 h 137541"/>
                <a:gd name="csX4" fmla="*/ 84063 w 123901"/>
                <a:gd name="csY4" fmla="*/ 135389 h 137541"/>
                <a:gd name="csX5" fmla="*/ 89207 w 123901"/>
                <a:gd name="csY5" fmla="*/ 136493 h 137541"/>
                <a:gd name="csX6" fmla="*/ 93912 w 123901"/>
                <a:gd name="csY6" fmla="*/ 134131 h 137541"/>
                <a:gd name="csX7" fmla="*/ 97732 w 123901"/>
                <a:gd name="csY7" fmla="*/ 130988 h 137541"/>
                <a:gd name="csX8" fmla="*/ 102513 w 123901"/>
                <a:gd name="csY8" fmla="*/ 132331 h 137541"/>
                <a:gd name="csX9" fmla="*/ 108790 w 123901"/>
                <a:gd name="csY9" fmla="*/ 129693 h 137541"/>
                <a:gd name="csX10" fmla="*/ 113591 w 123901"/>
                <a:gd name="csY10" fmla="*/ 127788 h 137541"/>
                <a:gd name="csX11" fmla="*/ 119439 w 123901"/>
                <a:gd name="csY11" fmla="*/ 125187 h 137541"/>
                <a:gd name="csX12" fmla="*/ 123430 w 123901"/>
                <a:gd name="csY12" fmla="*/ 122177 h 137541"/>
                <a:gd name="csX13" fmla="*/ 121154 w 123901"/>
                <a:gd name="csY13" fmla="*/ 117577 h 137541"/>
                <a:gd name="csX14" fmla="*/ 116582 w 123901"/>
                <a:gd name="csY14" fmla="*/ 114748 h 137541"/>
                <a:gd name="csX15" fmla="*/ 116829 w 123901"/>
                <a:gd name="csY15" fmla="*/ 109909 h 137541"/>
                <a:gd name="csX16" fmla="*/ 115763 w 123901"/>
                <a:gd name="csY16" fmla="*/ 102947 h 137541"/>
                <a:gd name="csX17" fmla="*/ 113095 w 123901"/>
                <a:gd name="csY17" fmla="*/ 98508 h 137541"/>
                <a:gd name="csX18" fmla="*/ 111962 w 123901"/>
                <a:gd name="csY18" fmla="*/ 93355 h 137541"/>
                <a:gd name="csX19" fmla="*/ 113801 w 123901"/>
                <a:gd name="csY19" fmla="*/ 88135 h 137541"/>
                <a:gd name="csX20" fmla="*/ 112858 w 123901"/>
                <a:gd name="csY20" fmla="*/ 82077 h 137541"/>
                <a:gd name="csX21" fmla="*/ 115600 w 123901"/>
                <a:gd name="csY21" fmla="*/ 76734 h 137541"/>
                <a:gd name="csX22" fmla="*/ 111400 w 123901"/>
                <a:gd name="csY22" fmla="*/ 71695 h 137541"/>
                <a:gd name="csX23" fmla="*/ 107714 w 123901"/>
                <a:gd name="csY23" fmla="*/ 68094 h 137541"/>
                <a:gd name="csX24" fmla="*/ 107628 w 123901"/>
                <a:gd name="csY24" fmla="*/ 61751 h 137541"/>
                <a:gd name="csX25" fmla="*/ 109762 w 123901"/>
                <a:gd name="csY25" fmla="*/ 56827 h 137541"/>
                <a:gd name="csX26" fmla="*/ 111314 w 123901"/>
                <a:gd name="csY26" fmla="*/ 51731 h 137541"/>
                <a:gd name="csX27" fmla="*/ 112115 w 123901"/>
                <a:gd name="csY27" fmla="*/ 46635 h 137541"/>
                <a:gd name="csX28" fmla="*/ 107961 w 123901"/>
                <a:gd name="csY28" fmla="*/ 43377 h 137541"/>
                <a:gd name="csX29" fmla="*/ 103933 w 123901"/>
                <a:gd name="csY29" fmla="*/ 40224 h 137541"/>
                <a:gd name="csX30" fmla="*/ 98475 w 123901"/>
                <a:gd name="csY30" fmla="*/ 35843 h 137541"/>
                <a:gd name="csX31" fmla="*/ 94798 w 123901"/>
                <a:gd name="csY31" fmla="*/ 31880 h 137541"/>
                <a:gd name="csX32" fmla="*/ 94931 w 123901"/>
                <a:gd name="csY32" fmla="*/ 26204 h 137541"/>
                <a:gd name="csX33" fmla="*/ 82301 w 123901"/>
                <a:gd name="csY33" fmla="*/ 18069 h 137541"/>
                <a:gd name="csX34" fmla="*/ 70033 w 123901"/>
                <a:gd name="csY34" fmla="*/ 10268 h 137541"/>
                <a:gd name="csX35" fmla="*/ 61803 w 123901"/>
                <a:gd name="csY35" fmla="*/ 5058 h 137541"/>
                <a:gd name="csX36" fmla="*/ 54050 w 123901"/>
                <a:gd name="csY36" fmla="*/ 153 h 137541"/>
                <a:gd name="csX37" fmla="*/ 34162 w 123901"/>
                <a:gd name="csY37" fmla="*/ -133 h 137541"/>
                <a:gd name="csX38" fmla="*/ 28304 w 123901"/>
                <a:gd name="csY38" fmla="*/ -152 h 137541"/>
                <a:gd name="csX39" fmla="*/ 16483 w 123901"/>
                <a:gd name="csY39" fmla="*/ -133 h 137541"/>
                <a:gd name="csX40" fmla="*/ 13645 w 123901"/>
                <a:gd name="csY40" fmla="*/ 3772 h 137541"/>
                <a:gd name="csX41" fmla="*/ 16883 w 123901"/>
                <a:gd name="csY41" fmla="*/ 8192 h 137541"/>
                <a:gd name="csX42" fmla="*/ 17102 w 123901"/>
                <a:gd name="csY42" fmla="*/ 13040 h 137541"/>
                <a:gd name="csX43" fmla="*/ 14712 w 123901"/>
                <a:gd name="csY43" fmla="*/ 17936 h 137541"/>
                <a:gd name="csX44" fmla="*/ 12197 w 123901"/>
                <a:gd name="csY44" fmla="*/ 22165 h 137541"/>
                <a:gd name="csX45" fmla="*/ 16865 w 123901"/>
                <a:gd name="csY45" fmla="*/ 25165 h 137541"/>
                <a:gd name="csX46" fmla="*/ 14731 w 123901"/>
                <a:gd name="csY46" fmla="*/ 29518 h 137541"/>
                <a:gd name="csX47" fmla="*/ 11978 w 123901"/>
                <a:gd name="csY47" fmla="*/ 33424 h 137541"/>
                <a:gd name="csX48" fmla="*/ 9482 w 123901"/>
                <a:gd name="csY48" fmla="*/ 38081 h 137541"/>
                <a:gd name="csX49" fmla="*/ 6701 w 123901"/>
                <a:gd name="csY49" fmla="*/ 42044 h 137541"/>
                <a:gd name="csX50" fmla="*/ 538 w 123901"/>
                <a:gd name="csY50" fmla="*/ 43949 h 137541"/>
                <a:gd name="csX51" fmla="*/ -471 w 123901"/>
                <a:gd name="csY51" fmla="*/ 50368 h 137541"/>
                <a:gd name="csX52" fmla="*/ 1520 w 123901"/>
                <a:gd name="csY52" fmla="*/ 56712 h 137541"/>
                <a:gd name="csX53" fmla="*/ 1434 w 123901"/>
                <a:gd name="csY53" fmla="*/ 62408 h 137541"/>
                <a:gd name="csX54" fmla="*/ 1520 w 123901"/>
                <a:gd name="csY54" fmla="*/ 67542 h 137541"/>
                <a:gd name="csX55" fmla="*/ 3682 w 123901"/>
                <a:gd name="csY55" fmla="*/ 71962 h 137541"/>
                <a:gd name="csX56" fmla="*/ 8663 w 123901"/>
                <a:gd name="csY56" fmla="*/ 76067 h 137541"/>
                <a:gd name="csX57" fmla="*/ 11273 w 123901"/>
                <a:gd name="csY57" fmla="*/ 82010 h 137541"/>
                <a:gd name="csX58" fmla="*/ 13721 w 123901"/>
                <a:gd name="csY58" fmla="*/ 87764 h 137541"/>
                <a:gd name="csX59" fmla="*/ 15312 w 123901"/>
                <a:gd name="csY59" fmla="*/ 92859 h 137541"/>
                <a:gd name="csX60" fmla="*/ 17884 w 123901"/>
                <a:gd name="csY60" fmla="*/ 96889 h 137541"/>
                <a:gd name="csX61" fmla="*/ 22722 w 123901"/>
                <a:gd name="csY61" fmla="*/ 97470 h 137541"/>
                <a:gd name="csX62" fmla="*/ 25884 w 123901"/>
                <a:gd name="csY62" fmla="*/ 101127 h 137541"/>
                <a:gd name="csX63" fmla="*/ 30838 w 123901"/>
                <a:gd name="csY63" fmla="*/ 102937 h 137541"/>
                <a:gd name="csX64" fmla="*/ 34990 w 123901"/>
                <a:gd name="csY64" fmla="*/ 105347 h 137541"/>
                <a:gd name="csX65" fmla="*/ 39724 w 123901"/>
                <a:gd name="csY65" fmla="*/ 107214 h 137541"/>
                <a:gd name="csX66" fmla="*/ 44315 w 123901"/>
                <a:gd name="csY66" fmla="*/ 108833 h 137541"/>
                <a:gd name="csX67" fmla="*/ 49402 w 123901"/>
                <a:gd name="csY67" fmla="*/ 110167 h 137541"/>
                <a:gd name="csX68" fmla="*/ 55231 w 123901"/>
                <a:gd name="csY68" fmla="*/ 111786 h 137541"/>
                <a:gd name="csX69" fmla="*/ 57527 w 123901"/>
                <a:gd name="csY69" fmla="*/ 116120 h 137541"/>
                <a:gd name="csX70" fmla="*/ 58003 w 123901"/>
                <a:gd name="csY70" fmla="*/ 121149 h 137541"/>
                <a:gd name="csX71" fmla="*/ 58707 w 123901"/>
                <a:gd name="csY71" fmla="*/ 126311 h 137541"/>
                <a:gd name="csX72" fmla="*/ 60022 w 123901"/>
                <a:gd name="csY72" fmla="*/ 131245 h 137541"/>
                <a:gd name="csX73" fmla="*/ 63699 w 123901"/>
                <a:gd name="csY73" fmla="*/ 134960 h 137541"/>
                <a:gd name="csX74" fmla="*/ 68709 w 123901"/>
                <a:gd name="csY74" fmla="*/ 134674 h 137541"/>
                <a:gd name="csX75" fmla="*/ 73433 w 123901"/>
                <a:gd name="csY75" fmla="*/ 133512 h 137541"/>
                <a:gd name="csX76" fmla="*/ 77215 w 123901"/>
                <a:gd name="csY76" fmla="*/ 136694 h 137541"/>
                <a:gd name="csX77" fmla="*/ 115038 w 123901"/>
                <a:gd name="csY77" fmla="*/ 69818 h 137541"/>
                <a:gd name="csX78" fmla="*/ 114505 w 123901"/>
                <a:gd name="csY78" fmla="*/ 64589 h 137541"/>
                <a:gd name="csX79" fmla="*/ 115038 w 123901"/>
                <a:gd name="csY79" fmla="*/ 69818 h 137541"/>
                <a:gd name="csX80" fmla="*/ 116867 w 123901"/>
                <a:gd name="csY80" fmla="*/ 89259 h 137541"/>
                <a:gd name="csX81" fmla="*/ 119477 w 123901"/>
                <a:gd name="csY81" fmla="*/ 84716 h 137541"/>
                <a:gd name="csX82" fmla="*/ 115753 w 123901"/>
                <a:gd name="csY82" fmla="*/ 88602 h 1375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Lst>
              <a:rect l="l" t="t" r="r" b="b"/>
              <a:pathLst>
                <a:path w="123901" h="137541">
                  <a:moveTo>
                    <a:pt x="117992" y="56969"/>
                  </a:moveTo>
                  <a:lnTo>
                    <a:pt x="119553" y="52369"/>
                  </a:lnTo>
                  <a:lnTo>
                    <a:pt x="117134" y="56560"/>
                  </a:lnTo>
                  <a:close/>
                  <a:moveTo>
                    <a:pt x="79377" y="137389"/>
                  </a:moveTo>
                  <a:lnTo>
                    <a:pt x="84063" y="135389"/>
                  </a:lnTo>
                  <a:lnTo>
                    <a:pt x="89207" y="136493"/>
                  </a:lnTo>
                  <a:lnTo>
                    <a:pt x="93912" y="134131"/>
                  </a:lnTo>
                  <a:lnTo>
                    <a:pt x="97732" y="130988"/>
                  </a:lnTo>
                  <a:lnTo>
                    <a:pt x="102513" y="132331"/>
                  </a:lnTo>
                  <a:lnTo>
                    <a:pt x="108790" y="129693"/>
                  </a:lnTo>
                  <a:lnTo>
                    <a:pt x="113591" y="127788"/>
                  </a:lnTo>
                  <a:lnTo>
                    <a:pt x="119439" y="125187"/>
                  </a:lnTo>
                  <a:lnTo>
                    <a:pt x="123430" y="122177"/>
                  </a:lnTo>
                  <a:lnTo>
                    <a:pt x="121154" y="117577"/>
                  </a:lnTo>
                  <a:lnTo>
                    <a:pt x="116582" y="114748"/>
                  </a:lnTo>
                  <a:lnTo>
                    <a:pt x="116829" y="109909"/>
                  </a:lnTo>
                  <a:lnTo>
                    <a:pt x="115763" y="102947"/>
                  </a:lnTo>
                  <a:lnTo>
                    <a:pt x="113095" y="98508"/>
                  </a:lnTo>
                  <a:lnTo>
                    <a:pt x="111962" y="93355"/>
                  </a:lnTo>
                  <a:lnTo>
                    <a:pt x="113801" y="88135"/>
                  </a:lnTo>
                  <a:lnTo>
                    <a:pt x="112858" y="82077"/>
                  </a:lnTo>
                  <a:lnTo>
                    <a:pt x="115600" y="76734"/>
                  </a:lnTo>
                  <a:lnTo>
                    <a:pt x="111400" y="71695"/>
                  </a:lnTo>
                  <a:lnTo>
                    <a:pt x="107714" y="68094"/>
                  </a:lnTo>
                  <a:lnTo>
                    <a:pt x="107628" y="61751"/>
                  </a:lnTo>
                  <a:lnTo>
                    <a:pt x="109762" y="56827"/>
                  </a:lnTo>
                  <a:lnTo>
                    <a:pt x="111314" y="51731"/>
                  </a:lnTo>
                  <a:lnTo>
                    <a:pt x="112115" y="46635"/>
                  </a:lnTo>
                  <a:lnTo>
                    <a:pt x="107961" y="43377"/>
                  </a:lnTo>
                  <a:lnTo>
                    <a:pt x="103933" y="40224"/>
                  </a:lnTo>
                  <a:lnTo>
                    <a:pt x="98475" y="35843"/>
                  </a:lnTo>
                  <a:lnTo>
                    <a:pt x="94798" y="31880"/>
                  </a:lnTo>
                  <a:lnTo>
                    <a:pt x="94931" y="26204"/>
                  </a:lnTo>
                  <a:lnTo>
                    <a:pt x="82301" y="18069"/>
                  </a:lnTo>
                  <a:lnTo>
                    <a:pt x="70033" y="10268"/>
                  </a:lnTo>
                  <a:lnTo>
                    <a:pt x="61803" y="5058"/>
                  </a:lnTo>
                  <a:lnTo>
                    <a:pt x="54050" y="153"/>
                  </a:lnTo>
                  <a:lnTo>
                    <a:pt x="34162" y="-133"/>
                  </a:lnTo>
                  <a:lnTo>
                    <a:pt x="28304" y="-152"/>
                  </a:lnTo>
                  <a:lnTo>
                    <a:pt x="16483" y="-133"/>
                  </a:lnTo>
                  <a:lnTo>
                    <a:pt x="13645" y="3772"/>
                  </a:lnTo>
                  <a:lnTo>
                    <a:pt x="16883" y="8192"/>
                  </a:lnTo>
                  <a:lnTo>
                    <a:pt x="17102" y="13040"/>
                  </a:lnTo>
                  <a:lnTo>
                    <a:pt x="14712" y="17936"/>
                  </a:lnTo>
                  <a:lnTo>
                    <a:pt x="12197" y="22165"/>
                  </a:lnTo>
                  <a:lnTo>
                    <a:pt x="16865" y="25165"/>
                  </a:lnTo>
                  <a:lnTo>
                    <a:pt x="14731" y="29518"/>
                  </a:lnTo>
                  <a:lnTo>
                    <a:pt x="11978" y="33424"/>
                  </a:lnTo>
                  <a:lnTo>
                    <a:pt x="9482" y="38081"/>
                  </a:lnTo>
                  <a:lnTo>
                    <a:pt x="6701" y="42044"/>
                  </a:lnTo>
                  <a:lnTo>
                    <a:pt x="538" y="43949"/>
                  </a:lnTo>
                  <a:lnTo>
                    <a:pt x="-471" y="50368"/>
                  </a:lnTo>
                  <a:lnTo>
                    <a:pt x="1520" y="56712"/>
                  </a:lnTo>
                  <a:lnTo>
                    <a:pt x="1434" y="62408"/>
                  </a:lnTo>
                  <a:lnTo>
                    <a:pt x="1520" y="67542"/>
                  </a:lnTo>
                  <a:lnTo>
                    <a:pt x="3682" y="71962"/>
                  </a:lnTo>
                  <a:lnTo>
                    <a:pt x="8663" y="76067"/>
                  </a:lnTo>
                  <a:lnTo>
                    <a:pt x="11273" y="82010"/>
                  </a:lnTo>
                  <a:lnTo>
                    <a:pt x="13721" y="87764"/>
                  </a:lnTo>
                  <a:lnTo>
                    <a:pt x="15312" y="92859"/>
                  </a:lnTo>
                  <a:lnTo>
                    <a:pt x="17884" y="96889"/>
                  </a:lnTo>
                  <a:lnTo>
                    <a:pt x="22722" y="97470"/>
                  </a:lnTo>
                  <a:lnTo>
                    <a:pt x="25884" y="101127"/>
                  </a:lnTo>
                  <a:lnTo>
                    <a:pt x="30838" y="102937"/>
                  </a:lnTo>
                  <a:lnTo>
                    <a:pt x="34990" y="105347"/>
                  </a:lnTo>
                  <a:lnTo>
                    <a:pt x="39724" y="107214"/>
                  </a:lnTo>
                  <a:lnTo>
                    <a:pt x="44315" y="108833"/>
                  </a:lnTo>
                  <a:lnTo>
                    <a:pt x="49402" y="110167"/>
                  </a:lnTo>
                  <a:lnTo>
                    <a:pt x="55231" y="111786"/>
                  </a:lnTo>
                  <a:lnTo>
                    <a:pt x="57527" y="116120"/>
                  </a:lnTo>
                  <a:lnTo>
                    <a:pt x="58003" y="121149"/>
                  </a:lnTo>
                  <a:lnTo>
                    <a:pt x="58707" y="126311"/>
                  </a:lnTo>
                  <a:lnTo>
                    <a:pt x="60022" y="131245"/>
                  </a:lnTo>
                  <a:lnTo>
                    <a:pt x="63699" y="134960"/>
                  </a:lnTo>
                  <a:lnTo>
                    <a:pt x="68709" y="134674"/>
                  </a:lnTo>
                  <a:lnTo>
                    <a:pt x="73433" y="133512"/>
                  </a:lnTo>
                  <a:lnTo>
                    <a:pt x="77215" y="136694"/>
                  </a:lnTo>
                  <a:close/>
                  <a:moveTo>
                    <a:pt x="115038" y="69818"/>
                  </a:moveTo>
                  <a:lnTo>
                    <a:pt x="114505" y="64589"/>
                  </a:lnTo>
                  <a:lnTo>
                    <a:pt x="115038" y="69818"/>
                  </a:lnTo>
                  <a:close/>
                  <a:moveTo>
                    <a:pt x="116867" y="89259"/>
                  </a:moveTo>
                  <a:lnTo>
                    <a:pt x="119477" y="84716"/>
                  </a:lnTo>
                  <a:lnTo>
                    <a:pt x="115753" y="88602"/>
                  </a:lnTo>
                  <a:close/>
                </a:path>
              </a:pathLst>
            </a:custGeom>
            <a:solidFill>
              <a:srgbClr val="E0E0E0"/>
            </a:solidFill>
            <a:ln w="3175" cap="flat">
              <a:solidFill>
                <a:srgbClr val="FFFFFF"/>
              </a:solidFill>
              <a:prstDash val="solid"/>
              <a:miter/>
            </a:ln>
          </p:spPr>
          <p:txBody>
            <a:bodyPr/>
            <a:lstStyle/>
            <a:p>
              <a:endParaRPr lang="en-US"/>
            </a:p>
          </p:txBody>
        </p:sp>
        <p:sp>
          <p:nvSpPr>
            <p:cNvPr id="146" name="Freeform: Shape 145">
              <a:extLst>
                <a:ext uri="{FF2B5EF4-FFF2-40B4-BE49-F238E27FC236}">
                  <a16:creationId xmlns:a16="http://schemas.microsoft.com/office/drawing/2014/main" id="{8429DB17-A8B2-DF2C-757C-DAFD7857D551}"/>
                </a:ext>
              </a:extLst>
            </p:cNvPr>
            <p:cNvSpPr/>
            <p:nvPr/>
          </p:nvSpPr>
          <p:spPr>
            <a:xfrm>
              <a:off x="5619766" y="2750935"/>
              <a:ext cx="19173" cy="33280"/>
            </a:xfrm>
            <a:custGeom>
              <a:avLst/>
              <a:gdLst>
                <a:gd name="csX0" fmla="*/ 16217 w 19173"/>
                <a:gd name="csY0" fmla="*/ 7735 h 33280"/>
                <a:gd name="csX1" fmla="*/ 18703 w 19173"/>
                <a:gd name="csY1" fmla="*/ 3658 h 33280"/>
                <a:gd name="csX2" fmla="*/ 15969 w 19173"/>
                <a:gd name="csY2" fmla="*/ 7659 h 33280"/>
                <a:gd name="csX3" fmla="*/ -471 w 19173"/>
                <a:gd name="csY3" fmla="*/ 33128 h 33280"/>
                <a:gd name="csX4" fmla="*/ 3920 w 19173"/>
                <a:gd name="csY4" fmla="*/ 30947 h 33280"/>
                <a:gd name="csX5" fmla="*/ 7863 w 19173"/>
                <a:gd name="csY5" fmla="*/ 27813 h 33280"/>
                <a:gd name="csX6" fmla="*/ 10530 w 19173"/>
                <a:gd name="csY6" fmla="*/ 23670 h 33280"/>
                <a:gd name="csX7" fmla="*/ 12559 w 19173"/>
                <a:gd name="csY7" fmla="*/ 19308 h 33280"/>
                <a:gd name="csX8" fmla="*/ 12569 w 19173"/>
                <a:gd name="csY8" fmla="*/ 14164 h 33280"/>
                <a:gd name="csX9" fmla="*/ 13721 w 19173"/>
                <a:gd name="csY9" fmla="*/ 9345 h 33280"/>
                <a:gd name="csX10" fmla="*/ 15731 w 19173"/>
                <a:gd name="csY10" fmla="*/ 4372 h 33280"/>
                <a:gd name="csX11" fmla="*/ 13712 w 19173"/>
                <a:gd name="csY11" fmla="*/ -152 h 33280"/>
                <a:gd name="csX12" fmla="*/ 10168 w 19173"/>
                <a:gd name="csY12" fmla="*/ 3068 h 33280"/>
                <a:gd name="csX13" fmla="*/ 7216 w 19173"/>
                <a:gd name="csY13" fmla="*/ 6820 h 33280"/>
                <a:gd name="csX14" fmla="*/ 2434 w 19173"/>
                <a:gd name="csY14" fmla="*/ 16012 h 33280"/>
                <a:gd name="csX15" fmla="*/ -299 w 19173"/>
                <a:gd name="csY15" fmla="*/ 31690 h 3328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19173" h="33280">
                  <a:moveTo>
                    <a:pt x="16217" y="7735"/>
                  </a:moveTo>
                  <a:lnTo>
                    <a:pt x="18703" y="3658"/>
                  </a:lnTo>
                  <a:lnTo>
                    <a:pt x="15969" y="7659"/>
                  </a:lnTo>
                  <a:close/>
                  <a:moveTo>
                    <a:pt x="-471" y="33128"/>
                  </a:moveTo>
                  <a:lnTo>
                    <a:pt x="3920" y="30947"/>
                  </a:lnTo>
                  <a:lnTo>
                    <a:pt x="7863" y="27813"/>
                  </a:lnTo>
                  <a:lnTo>
                    <a:pt x="10530" y="23670"/>
                  </a:lnTo>
                  <a:lnTo>
                    <a:pt x="12559" y="19308"/>
                  </a:lnTo>
                  <a:lnTo>
                    <a:pt x="12569" y="14164"/>
                  </a:lnTo>
                  <a:lnTo>
                    <a:pt x="13721" y="9345"/>
                  </a:lnTo>
                  <a:lnTo>
                    <a:pt x="15731" y="4372"/>
                  </a:lnTo>
                  <a:lnTo>
                    <a:pt x="13712" y="-152"/>
                  </a:lnTo>
                  <a:lnTo>
                    <a:pt x="10168" y="3068"/>
                  </a:lnTo>
                  <a:lnTo>
                    <a:pt x="7216" y="6820"/>
                  </a:lnTo>
                  <a:lnTo>
                    <a:pt x="2434" y="16012"/>
                  </a:lnTo>
                  <a:lnTo>
                    <a:pt x="-299" y="31690"/>
                  </a:lnTo>
                  <a:close/>
                </a:path>
              </a:pathLst>
            </a:custGeom>
            <a:solidFill>
              <a:srgbClr val="E0E0E0"/>
            </a:solidFill>
            <a:ln w="3175" cap="flat">
              <a:solidFill>
                <a:srgbClr val="FFFFFF"/>
              </a:solidFill>
              <a:prstDash val="solid"/>
              <a:miter/>
            </a:ln>
          </p:spPr>
          <p:txBody>
            <a:bodyPr/>
            <a:lstStyle/>
            <a:p>
              <a:endParaRPr lang="en-US"/>
            </a:p>
          </p:txBody>
        </p:sp>
        <p:sp>
          <p:nvSpPr>
            <p:cNvPr id="147" name="Freeform: Shape 146">
              <a:extLst>
                <a:ext uri="{FF2B5EF4-FFF2-40B4-BE49-F238E27FC236}">
                  <a16:creationId xmlns:a16="http://schemas.microsoft.com/office/drawing/2014/main" id="{66CA3E21-3EF9-91E1-2CF5-C7642F40AD95}"/>
                </a:ext>
              </a:extLst>
            </p:cNvPr>
            <p:cNvSpPr/>
            <p:nvPr/>
          </p:nvSpPr>
          <p:spPr>
            <a:xfrm>
              <a:off x="6968734" y="2934281"/>
              <a:ext cx="61922" cy="71894"/>
            </a:xfrm>
            <a:custGeom>
              <a:avLst/>
              <a:gdLst>
                <a:gd name="csX0" fmla="*/ 3301 w 61922"/>
                <a:gd name="csY0" fmla="*/ 71743 h 71894"/>
                <a:gd name="csX1" fmla="*/ 7206 w 61922"/>
                <a:gd name="csY1" fmla="*/ 68390 h 71894"/>
                <a:gd name="csX2" fmla="*/ 11845 w 61922"/>
                <a:gd name="csY2" fmla="*/ 66380 h 71894"/>
                <a:gd name="csX3" fmla="*/ 22027 w 61922"/>
                <a:gd name="csY3" fmla="*/ 65580 h 71894"/>
                <a:gd name="csX4" fmla="*/ 27199 w 61922"/>
                <a:gd name="csY4" fmla="*/ 65580 h 71894"/>
                <a:gd name="csX5" fmla="*/ 49345 w 61922"/>
                <a:gd name="csY5" fmla="*/ 65580 h 71894"/>
                <a:gd name="csX6" fmla="*/ 49307 w 61922"/>
                <a:gd name="csY6" fmla="*/ 59970 h 71894"/>
                <a:gd name="csX7" fmla="*/ 50021 w 61922"/>
                <a:gd name="csY7" fmla="*/ 54512 h 71894"/>
                <a:gd name="csX8" fmla="*/ 50631 w 61922"/>
                <a:gd name="csY8" fmla="*/ 49340 h 71894"/>
                <a:gd name="csX9" fmla="*/ 52412 w 61922"/>
                <a:gd name="csY9" fmla="*/ 44825 h 71894"/>
                <a:gd name="csX10" fmla="*/ 55612 w 61922"/>
                <a:gd name="csY10" fmla="*/ 40863 h 71894"/>
                <a:gd name="csX11" fmla="*/ 58756 w 61922"/>
                <a:gd name="csY11" fmla="*/ 37177 h 71894"/>
                <a:gd name="csX12" fmla="*/ 60851 w 61922"/>
                <a:gd name="csY12" fmla="*/ 32652 h 71894"/>
                <a:gd name="csX13" fmla="*/ 61451 w 61922"/>
                <a:gd name="csY13" fmla="*/ 27728 h 71894"/>
                <a:gd name="csX14" fmla="*/ 60461 w 61922"/>
                <a:gd name="csY14" fmla="*/ 22289 h 71894"/>
                <a:gd name="csX15" fmla="*/ 58889 w 61922"/>
                <a:gd name="csY15" fmla="*/ 17593 h 71894"/>
                <a:gd name="csX16" fmla="*/ 56431 w 61922"/>
                <a:gd name="csY16" fmla="*/ 13297 h 71894"/>
                <a:gd name="csX17" fmla="*/ 54612 w 61922"/>
                <a:gd name="csY17" fmla="*/ 8706 h 71894"/>
                <a:gd name="csX18" fmla="*/ 51764 w 61922"/>
                <a:gd name="csY18" fmla="*/ 4658 h 71894"/>
                <a:gd name="csX19" fmla="*/ 50517 w 61922"/>
                <a:gd name="csY19" fmla="*/ -152 h 71894"/>
                <a:gd name="csX20" fmla="*/ 44211 w 61922"/>
                <a:gd name="csY20" fmla="*/ 4858 h 71894"/>
                <a:gd name="csX21" fmla="*/ 38667 w 61922"/>
                <a:gd name="csY21" fmla="*/ 3048 h 71894"/>
                <a:gd name="csX22" fmla="*/ 31676 w 61922"/>
                <a:gd name="csY22" fmla="*/ 4934 h 71894"/>
                <a:gd name="csX23" fmla="*/ 26466 w 61922"/>
                <a:gd name="csY23" fmla="*/ 7154 h 71894"/>
                <a:gd name="csX24" fmla="*/ 21418 w 61922"/>
                <a:gd name="csY24" fmla="*/ 6316 h 71894"/>
                <a:gd name="csX25" fmla="*/ 16684 w 61922"/>
                <a:gd name="csY25" fmla="*/ 4877 h 71894"/>
                <a:gd name="csX26" fmla="*/ 14798 w 61922"/>
                <a:gd name="csY26" fmla="*/ 9363 h 71894"/>
                <a:gd name="csX27" fmla="*/ 13017 w 61922"/>
                <a:gd name="csY27" fmla="*/ 14126 h 71894"/>
                <a:gd name="csX28" fmla="*/ 13074 w 61922"/>
                <a:gd name="csY28" fmla="*/ 19498 h 71894"/>
                <a:gd name="csX29" fmla="*/ 16474 w 61922"/>
                <a:gd name="csY29" fmla="*/ 22851 h 71894"/>
                <a:gd name="csX30" fmla="*/ 14969 w 61922"/>
                <a:gd name="csY30" fmla="*/ 31052 h 71894"/>
                <a:gd name="csX31" fmla="*/ 11988 w 61922"/>
                <a:gd name="csY31" fmla="*/ 34833 h 71894"/>
                <a:gd name="csX32" fmla="*/ 8169 w 61922"/>
                <a:gd name="csY32" fmla="*/ 38091 h 71894"/>
                <a:gd name="csX33" fmla="*/ 4197 w 61922"/>
                <a:gd name="csY33" fmla="*/ 41996 h 71894"/>
                <a:gd name="csX34" fmla="*/ 3044 w 61922"/>
                <a:gd name="csY34" fmla="*/ 47654 h 71894"/>
                <a:gd name="csX35" fmla="*/ 1149 w 61922"/>
                <a:gd name="csY35" fmla="*/ 52359 h 71894"/>
                <a:gd name="csX36" fmla="*/ 625 w 61922"/>
                <a:gd name="csY36" fmla="*/ 59684 h 71894"/>
                <a:gd name="csX37" fmla="*/ -471 w 61922"/>
                <a:gd name="csY37" fmla="*/ 64475 h 71894"/>
                <a:gd name="csX38" fmla="*/ -213 w 61922"/>
                <a:gd name="csY38" fmla="*/ 69647 h 718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Lst>
              <a:rect l="l" t="t" r="r" b="b"/>
              <a:pathLst>
                <a:path w="61922" h="71894">
                  <a:moveTo>
                    <a:pt x="3301" y="71743"/>
                  </a:moveTo>
                  <a:lnTo>
                    <a:pt x="7206" y="68390"/>
                  </a:lnTo>
                  <a:lnTo>
                    <a:pt x="11845" y="66380"/>
                  </a:lnTo>
                  <a:lnTo>
                    <a:pt x="22027" y="65580"/>
                  </a:lnTo>
                  <a:lnTo>
                    <a:pt x="27199" y="65580"/>
                  </a:lnTo>
                  <a:lnTo>
                    <a:pt x="49345" y="65580"/>
                  </a:lnTo>
                  <a:lnTo>
                    <a:pt x="49307" y="59970"/>
                  </a:lnTo>
                  <a:lnTo>
                    <a:pt x="50021" y="54512"/>
                  </a:lnTo>
                  <a:lnTo>
                    <a:pt x="50631" y="49340"/>
                  </a:lnTo>
                  <a:lnTo>
                    <a:pt x="52412" y="44825"/>
                  </a:lnTo>
                  <a:lnTo>
                    <a:pt x="55612" y="40863"/>
                  </a:lnTo>
                  <a:lnTo>
                    <a:pt x="58756" y="37177"/>
                  </a:lnTo>
                  <a:lnTo>
                    <a:pt x="60851" y="32652"/>
                  </a:lnTo>
                  <a:lnTo>
                    <a:pt x="61451" y="27728"/>
                  </a:lnTo>
                  <a:lnTo>
                    <a:pt x="60461" y="22289"/>
                  </a:lnTo>
                  <a:lnTo>
                    <a:pt x="58889" y="17593"/>
                  </a:lnTo>
                  <a:lnTo>
                    <a:pt x="56431" y="13297"/>
                  </a:lnTo>
                  <a:lnTo>
                    <a:pt x="54612" y="8706"/>
                  </a:lnTo>
                  <a:lnTo>
                    <a:pt x="51764" y="4658"/>
                  </a:lnTo>
                  <a:lnTo>
                    <a:pt x="50517" y="-152"/>
                  </a:lnTo>
                  <a:lnTo>
                    <a:pt x="44211" y="4858"/>
                  </a:lnTo>
                  <a:lnTo>
                    <a:pt x="38667" y="3048"/>
                  </a:lnTo>
                  <a:lnTo>
                    <a:pt x="31676" y="4934"/>
                  </a:lnTo>
                  <a:lnTo>
                    <a:pt x="26466" y="7154"/>
                  </a:lnTo>
                  <a:lnTo>
                    <a:pt x="21418" y="6316"/>
                  </a:lnTo>
                  <a:lnTo>
                    <a:pt x="16684" y="4877"/>
                  </a:lnTo>
                  <a:lnTo>
                    <a:pt x="14798" y="9363"/>
                  </a:lnTo>
                  <a:lnTo>
                    <a:pt x="13017" y="14126"/>
                  </a:lnTo>
                  <a:lnTo>
                    <a:pt x="13074" y="19498"/>
                  </a:lnTo>
                  <a:lnTo>
                    <a:pt x="16474" y="22851"/>
                  </a:lnTo>
                  <a:lnTo>
                    <a:pt x="14969" y="31052"/>
                  </a:lnTo>
                  <a:lnTo>
                    <a:pt x="11988" y="34833"/>
                  </a:lnTo>
                  <a:lnTo>
                    <a:pt x="8169" y="38091"/>
                  </a:lnTo>
                  <a:lnTo>
                    <a:pt x="4197" y="41996"/>
                  </a:lnTo>
                  <a:lnTo>
                    <a:pt x="3044" y="47654"/>
                  </a:lnTo>
                  <a:lnTo>
                    <a:pt x="1149" y="52359"/>
                  </a:lnTo>
                  <a:lnTo>
                    <a:pt x="625" y="59684"/>
                  </a:lnTo>
                  <a:lnTo>
                    <a:pt x="-471" y="64475"/>
                  </a:lnTo>
                  <a:lnTo>
                    <a:pt x="-213" y="69647"/>
                  </a:lnTo>
                  <a:close/>
                </a:path>
              </a:pathLst>
            </a:custGeom>
            <a:solidFill>
              <a:srgbClr val="E0E0E0"/>
            </a:solidFill>
            <a:ln w="3175" cap="flat">
              <a:solidFill>
                <a:srgbClr val="FFFFFF"/>
              </a:solidFill>
              <a:prstDash val="solid"/>
              <a:miter/>
            </a:ln>
          </p:spPr>
          <p:txBody>
            <a:bodyPr/>
            <a:lstStyle/>
            <a:p>
              <a:endParaRPr lang="en-US"/>
            </a:p>
          </p:txBody>
        </p:sp>
        <p:sp>
          <p:nvSpPr>
            <p:cNvPr id="148" name="Freeform: Shape 147">
              <a:extLst>
                <a:ext uri="{FF2B5EF4-FFF2-40B4-BE49-F238E27FC236}">
                  <a16:creationId xmlns:a16="http://schemas.microsoft.com/office/drawing/2014/main" id="{184CBB4F-A842-3D32-EA5A-5B415EB04F3C}"/>
                </a:ext>
              </a:extLst>
            </p:cNvPr>
            <p:cNvSpPr/>
            <p:nvPr/>
          </p:nvSpPr>
          <p:spPr>
            <a:xfrm>
              <a:off x="6852310" y="2321719"/>
              <a:ext cx="179355" cy="99136"/>
            </a:xfrm>
            <a:custGeom>
              <a:avLst/>
              <a:gdLst>
                <a:gd name="csX0" fmla="*/ 103609 w 179355"/>
                <a:gd name="csY0" fmla="*/ 76619 h 99136"/>
                <a:gd name="csX1" fmla="*/ 98303 w 179355"/>
                <a:gd name="csY1" fmla="*/ 75077 h 99136"/>
                <a:gd name="csX2" fmla="*/ 103609 w 179355"/>
                <a:gd name="csY2" fmla="*/ 76619 h 99136"/>
                <a:gd name="csX3" fmla="*/ 114077 w 179355"/>
                <a:gd name="csY3" fmla="*/ 78677 h 99136"/>
                <a:gd name="csX4" fmla="*/ 109333 w 179355"/>
                <a:gd name="csY4" fmla="*/ 77963 h 99136"/>
                <a:gd name="csX5" fmla="*/ 114077 w 179355"/>
                <a:gd name="csY5" fmla="*/ 78677 h 99136"/>
                <a:gd name="csX6" fmla="*/ 125145 w 179355"/>
                <a:gd name="csY6" fmla="*/ 98984 h 99136"/>
                <a:gd name="csX7" fmla="*/ 129783 w 179355"/>
                <a:gd name="csY7" fmla="*/ 97470 h 99136"/>
                <a:gd name="csX8" fmla="*/ 133612 w 179355"/>
                <a:gd name="csY8" fmla="*/ 93879 h 99136"/>
                <a:gd name="csX9" fmla="*/ 138308 w 179355"/>
                <a:gd name="csY9" fmla="*/ 92612 h 99136"/>
                <a:gd name="csX10" fmla="*/ 142089 w 179355"/>
                <a:gd name="csY10" fmla="*/ 89612 h 99136"/>
                <a:gd name="csX11" fmla="*/ 146967 w 179355"/>
                <a:gd name="csY11" fmla="*/ 90612 h 99136"/>
                <a:gd name="csX12" fmla="*/ 151072 w 179355"/>
                <a:gd name="csY12" fmla="*/ 87278 h 99136"/>
                <a:gd name="csX13" fmla="*/ 146443 w 179355"/>
                <a:gd name="csY13" fmla="*/ 85783 h 99136"/>
                <a:gd name="csX14" fmla="*/ 141270 w 179355"/>
                <a:gd name="csY14" fmla="*/ 87697 h 99136"/>
                <a:gd name="csX15" fmla="*/ 136317 w 179355"/>
                <a:gd name="csY15" fmla="*/ 83868 h 99136"/>
                <a:gd name="csX16" fmla="*/ 133088 w 179355"/>
                <a:gd name="csY16" fmla="*/ 79553 h 99136"/>
                <a:gd name="csX17" fmla="*/ 135860 w 179355"/>
                <a:gd name="csY17" fmla="*/ 83563 h 99136"/>
                <a:gd name="csX18" fmla="*/ 139851 w 179355"/>
                <a:gd name="csY18" fmla="*/ 87202 h 99136"/>
                <a:gd name="csX19" fmla="*/ 135356 w 179355"/>
                <a:gd name="csY19" fmla="*/ 83325 h 99136"/>
                <a:gd name="csX20" fmla="*/ 131212 w 179355"/>
                <a:gd name="csY20" fmla="*/ 80592 h 99136"/>
                <a:gd name="csX21" fmla="*/ 126964 w 179355"/>
                <a:gd name="csY21" fmla="*/ 78325 h 99136"/>
                <a:gd name="csX22" fmla="*/ 131945 w 179355"/>
                <a:gd name="csY22" fmla="*/ 76753 h 99136"/>
                <a:gd name="csX23" fmla="*/ 136003 w 179355"/>
                <a:gd name="csY23" fmla="*/ 74086 h 99136"/>
                <a:gd name="csX24" fmla="*/ 140232 w 179355"/>
                <a:gd name="csY24" fmla="*/ 71476 h 99136"/>
                <a:gd name="csX25" fmla="*/ 145033 w 179355"/>
                <a:gd name="csY25" fmla="*/ 70495 h 99136"/>
                <a:gd name="csX26" fmla="*/ 149881 w 179355"/>
                <a:gd name="csY26" fmla="*/ 69047 h 99136"/>
                <a:gd name="csX27" fmla="*/ 154682 w 179355"/>
                <a:gd name="csY27" fmla="*/ 66923 h 99136"/>
                <a:gd name="csX28" fmla="*/ 159158 w 179355"/>
                <a:gd name="csY28" fmla="*/ 65294 h 99136"/>
                <a:gd name="csX29" fmla="*/ 164368 w 179355"/>
                <a:gd name="csY29" fmla="*/ 64694 h 99136"/>
                <a:gd name="csX30" fmla="*/ 163892 w 179355"/>
                <a:gd name="csY30" fmla="*/ 59513 h 99136"/>
                <a:gd name="csX31" fmla="*/ 168464 w 179355"/>
                <a:gd name="csY31" fmla="*/ 57760 h 99136"/>
                <a:gd name="csX32" fmla="*/ 172731 w 179355"/>
                <a:gd name="csY32" fmla="*/ 55484 h 99136"/>
                <a:gd name="csX33" fmla="*/ 177837 w 179355"/>
                <a:gd name="csY33" fmla="*/ 55979 h 99136"/>
                <a:gd name="csX34" fmla="*/ 178866 w 179355"/>
                <a:gd name="csY34" fmla="*/ 50969 h 99136"/>
                <a:gd name="csX35" fmla="*/ 176751 w 179355"/>
                <a:gd name="csY35" fmla="*/ 46521 h 99136"/>
                <a:gd name="csX36" fmla="*/ 174942 w 179355"/>
                <a:gd name="csY36" fmla="*/ 41520 h 99136"/>
                <a:gd name="csX37" fmla="*/ 178885 w 179355"/>
                <a:gd name="csY37" fmla="*/ 38339 h 99136"/>
                <a:gd name="csX38" fmla="*/ 177189 w 179355"/>
                <a:gd name="csY38" fmla="*/ 33662 h 99136"/>
                <a:gd name="csX39" fmla="*/ 172189 w 179355"/>
                <a:gd name="csY39" fmla="*/ 33443 h 99136"/>
                <a:gd name="csX40" fmla="*/ 167655 w 179355"/>
                <a:gd name="csY40" fmla="*/ 31290 h 99136"/>
                <a:gd name="csX41" fmla="*/ 162625 w 179355"/>
                <a:gd name="csY41" fmla="*/ 30166 h 99136"/>
                <a:gd name="csX42" fmla="*/ 157987 w 179355"/>
                <a:gd name="csY42" fmla="*/ 27842 h 99136"/>
                <a:gd name="csX43" fmla="*/ 153024 w 179355"/>
                <a:gd name="csY43" fmla="*/ 28052 h 99136"/>
                <a:gd name="csX44" fmla="*/ 149252 w 179355"/>
                <a:gd name="csY44" fmla="*/ 24775 h 99136"/>
                <a:gd name="csX45" fmla="*/ 143423 w 179355"/>
                <a:gd name="csY45" fmla="*/ 24603 h 99136"/>
                <a:gd name="csX46" fmla="*/ 138604 w 179355"/>
                <a:gd name="csY46" fmla="*/ 25089 h 99136"/>
                <a:gd name="csX47" fmla="*/ 133241 w 179355"/>
                <a:gd name="csY47" fmla="*/ 23622 h 99136"/>
                <a:gd name="csX48" fmla="*/ 128059 w 179355"/>
                <a:gd name="csY48" fmla="*/ 22413 h 99136"/>
                <a:gd name="csX49" fmla="*/ 126574 w 179355"/>
                <a:gd name="csY49" fmla="*/ 17593 h 99136"/>
                <a:gd name="csX50" fmla="*/ 123392 w 179355"/>
                <a:gd name="csY50" fmla="*/ 13936 h 99136"/>
                <a:gd name="csX51" fmla="*/ 118525 w 179355"/>
                <a:gd name="csY51" fmla="*/ 13640 h 99136"/>
                <a:gd name="csX52" fmla="*/ 114029 w 179355"/>
                <a:gd name="csY52" fmla="*/ 11745 h 99136"/>
                <a:gd name="csX53" fmla="*/ 114591 w 179355"/>
                <a:gd name="csY53" fmla="*/ 6573 h 99136"/>
                <a:gd name="csX54" fmla="*/ 110686 w 179355"/>
                <a:gd name="csY54" fmla="*/ 3582 h 99136"/>
                <a:gd name="csX55" fmla="*/ 107038 w 179355"/>
                <a:gd name="csY55" fmla="*/ -37 h 99136"/>
                <a:gd name="csX56" fmla="*/ 101380 w 179355"/>
                <a:gd name="csY56" fmla="*/ -152 h 99136"/>
                <a:gd name="csX57" fmla="*/ 96741 w 179355"/>
                <a:gd name="csY57" fmla="*/ 1410 h 99136"/>
                <a:gd name="csX58" fmla="*/ 92312 w 179355"/>
                <a:gd name="csY58" fmla="*/ 3601 h 99136"/>
                <a:gd name="csX59" fmla="*/ 87540 w 179355"/>
                <a:gd name="csY59" fmla="*/ 3268 h 99136"/>
                <a:gd name="csX60" fmla="*/ 82730 w 179355"/>
                <a:gd name="csY60" fmla="*/ 3820 h 99136"/>
                <a:gd name="csX61" fmla="*/ 78139 w 179355"/>
                <a:gd name="csY61" fmla="*/ 6049 h 99136"/>
                <a:gd name="csX62" fmla="*/ 78243 w 179355"/>
                <a:gd name="csY62" fmla="*/ 11030 h 99136"/>
                <a:gd name="csX63" fmla="*/ 73224 w 179355"/>
                <a:gd name="csY63" fmla="*/ 10497 h 99136"/>
                <a:gd name="csX64" fmla="*/ 68433 w 179355"/>
                <a:gd name="csY64" fmla="*/ 10478 h 99136"/>
                <a:gd name="csX65" fmla="*/ 63727 w 179355"/>
                <a:gd name="csY65" fmla="*/ 9240 h 99136"/>
                <a:gd name="csX66" fmla="*/ 59232 w 179355"/>
                <a:gd name="csY66" fmla="*/ 11240 h 99136"/>
                <a:gd name="csX67" fmla="*/ 54888 w 179355"/>
                <a:gd name="csY67" fmla="*/ 9049 h 99136"/>
                <a:gd name="csX68" fmla="*/ 50145 w 179355"/>
                <a:gd name="csY68" fmla="*/ 10649 h 99136"/>
                <a:gd name="csX69" fmla="*/ 44715 w 179355"/>
                <a:gd name="csY69" fmla="*/ 9306 h 99136"/>
                <a:gd name="csX70" fmla="*/ 39991 w 179355"/>
                <a:gd name="csY70" fmla="*/ 7411 h 99136"/>
                <a:gd name="csX71" fmla="*/ 35009 w 179355"/>
                <a:gd name="csY71" fmla="*/ 6154 h 99136"/>
                <a:gd name="csX72" fmla="*/ 30114 w 179355"/>
                <a:gd name="csY72" fmla="*/ 5315 h 99136"/>
                <a:gd name="csX73" fmla="*/ 24608 w 179355"/>
                <a:gd name="csY73" fmla="*/ 4830 h 99136"/>
                <a:gd name="csX74" fmla="*/ 19731 w 179355"/>
                <a:gd name="csY74" fmla="*/ 5896 h 99136"/>
                <a:gd name="csX75" fmla="*/ 15321 w 179355"/>
                <a:gd name="csY75" fmla="*/ 7916 h 99136"/>
                <a:gd name="csX76" fmla="*/ 9892 w 179355"/>
                <a:gd name="csY76" fmla="*/ 8745 h 99136"/>
                <a:gd name="csX77" fmla="*/ 11025 w 179355"/>
                <a:gd name="csY77" fmla="*/ 14069 h 99136"/>
                <a:gd name="csX78" fmla="*/ 14731 w 179355"/>
                <a:gd name="csY78" fmla="*/ 18003 h 99136"/>
                <a:gd name="csX79" fmla="*/ 15579 w 179355"/>
                <a:gd name="csY79" fmla="*/ 22737 h 99136"/>
                <a:gd name="csX80" fmla="*/ 11159 w 179355"/>
                <a:gd name="csY80" fmla="*/ 25642 h 99136"/>
                <a:gd name="csX81" fmla="*/ 6358 w 179355"/>
                <a:gd name="csY81" fmla="*/ 30366 h 99136"/>
                <a:gd name="csX82" fmla="*/ 3349 w 179355"/>
                <a:gd name="csY82" fmla="*/ 34233 h 99136"/>
                <a:gd name="csX83" fmla="*/ 4158 w 179355"/>
                <a:gd name="csY83" fmla="*/ 39177 h 99136"/>
                <a:gd name="csX84" fmla="*/ 1339 w 179355"/>
                <a:gd name="csY84" fmla="*/ 43425 h 99136"/>
                <a:gd name="csX85" fmla="*/ -471 w 179355"/>
                <a:gd name="csY85" fmla="*/ 48435 h 99136"/>
                <a:gd name="csX86" fmla="*/ 3805 w 179355"/>
                <a:gd name="csY86" fmla="*/ 51216 h 99136"/>
                <a:gd name="csX87" fmla="*/ 7816 w 179355"/>
                <a:gd name="csY87" fmla="*/ 54360 h 99136"/>
                <a:gd name="csX88" fmla="*/ 12902 w 179355"/>
                <a:gd name="csY88" fmla="*/ 53845 h 99136"/>
                <a:gd name="csX89" fmla="*/ 18379 w 179355"/>
                <a:gd name="csY89" fmla="*/ 54484 h 99136"/>
                <a:gd name="csX90" fmla="*/ 23342 w 179355"/>
                <a:gd name="csY90" fmla="*/ 54198 h 99136"/>
                <a:gd name="csX91" fmla="*/ 27685 w 179355"/>
                <a:gd name="csY91" fmla="*/ 56579 h 99136"/>
                <a:gd name="csX92" fmla="*/ 32247 w 179355"/>
                <a:gd name="csY92" fmla="*/ 54893 h 99136"/>
                <a:gd name="csX93" fmla="*/ 37695 w 179355"/>
                <a:gd name="csY93" fmla="*/ 54198 h 99136"/>
                <a:gd name="csX94" fmla="*/ 42134 w 179355"/>
                <a:gd name="csY94" fmla="*/ 51836 h 99136"/>
                <a:gd name="csX95" fmla="*/ 46868 w 179355"/>
                <a:gd name="csY95" fmla="*/ 49921 h 99136"/>
                <a:gd name="csX96" fmla="*/ 51545 w 179355"/>
                <a:gd name="csY96" fmla="*/ 48302 h 99136"/>
                <a:gd name="csX97" fmla="*/ 56612 w 179355"/>
                <a:gd name="csY97" fmla="*/ 48597 h 99136"/>
                <a:gd name="csX98" fmla="*/ 60660 w 179355"/>
                <a:gd name="csY98" fmla="*/ 51131 h 99136"/>
                <a:gd name="csX99" fmla="*/ 65785 w 179355"/>
                <a:gd name="csY99" fmla="*/ 51997 h 99136"/>
                <a:gd name="csX100" fmla="*/ 70233 w 179355"/>
                <a:gd name="csY100" fmla="*/ 54493 h 99136"/>
                <a:gd name="csX101" fmla="*/ 71271 w 179355"/>
                <a:gd name="csY101" fmla="*/ 59389 h 99136"/>
                <a:gd name="csX102" fmla="*/ 75471 w 179355"/>
                <a:gd name="csY102" fmla="*/ 62485 h 99136"/>
                <a:gd name="csX103" fmla="*/ 77053 w 179355"/>
                <a:gd name="csY103" fmla="*/ 67047 h 99136"/>
                <a:gd name="csX104" fmla="*/ 81501 w 179355"/>
                <a:gd name="csY104" fmla="*/ 69371 h 99136"/>
                <a:gd name="csX105" fmla="*/ 84073 w 179355"/>
                <a:gd name="csY105" fmla="*/ 73610 h 99136"/>
                <a:gd name="csX106" fmla="*/ 78910 w 179355"/>
                <a:gd name="csY106" fmla="*/ 73334 h 99136"/>
                <a:gd name="csX107" fmla="*/ 74367 w 179355"/>
                <a:gd name="csY107" fmla="*/ 71810 h 99136"/>
                <a:gd name="csX108" fmla="*/ 72338 w 179355"/>
                <a:gd name="csY108" fmla="*/ 77601 h 99136"/>
                <a:gd name="csX109" fmla="*/ 69214 w 179355"/>
                <a:gd name="csY109" fmla="*/ 81601 h 99136"/>
                <a:gd name="csX110" fmla="*/ 65976 w 179355"/>
                <a:gd name="csY110" fmla="*/ 85411 h 99136"/>
                <a:gd name="csX111" fmla="*/ 70014 w 179355"/>
                <a:gd name="csY111" fmla="*/ 88145 h 99136"/>
                <a:gd name="csX112" fmla="*/ 74672 w 179355"/>
                <a:gd name="csY112" fmla="*/ 86745 h 99136"/>
                <a:gd name="csX113" fmla="*/ 79768 w 179355"/>
                <a:gd name="csY113" fmla="*/ 86135 h 99136"/>
                <a:gd name="csX114" fmla="*/ 84492 w 179355"/>
                <a:gd name="csY114" fmla="*/ 81353 h 99136"/>
                <a:gd name="csX115" fmla="*/ 88550 w 179355"/>
                <a:gd name="csY115" fmla="*/ 76906 h 99136"/>
                <a:gd name="csX116" fmla="*/ 89712 w 179355"/>
                <a:gd name="csY116" fmla="*/ 72095 h 99136"/>
                <a:gd name="csX117" fmla="*/ 95789 w 179355"/>
                <a:gd name="csY117" fmla="*/ 71276 h 99136"/>
                <a:gd name="csX118" fmla="*/ 101046 w 179355"/>
                <a:gd name="csY118" fmla="*/ 70867 h 99136"/>
                <a:gd name="csX119" fmla="*/ 105580 w 179355"/>
                <a:gd name="csY119" fmla="*/ 72724 h 99136"/>
                <a:gd name="csX120" fmla="*/ 99979 w 179355"/>
                <a:gd name="csY120" fmla="*/ 71952 h 99136"/>
                <a:gd name="csX121" fmla="*/ 103980 w 179355"/>
                <a:gd name="csY121" fmla="*/ 75743 h 99136"/>
                <a:gd name="csX122" fmla="*/ 109009 w 179355"/>
                <a:gd name="csY122" fmla="*/ 77944 h 99136"/>
                <a:gd name="csX123" fmla="*/ 113695 w 179355"/>
                <a:gd name="csY123" fmla="*/ 76867 h 99136"/>
                <a:gd name="csX124" fmla="*/ 118420 w 179355"/>
                <a:gd name="csY124" fmla="*/ 78134 h 99136"/>
                <a:gd name="csX125" fmla="*/ 113581 w 179355"/>
                <a:gd name="csY125" fmla="*/ 83335 h 99136"/>
                <a:gd name="csX126" fmla="*/ 110076 w 179355"/>
                <a:gd name="csY126" fmla="*/ 86935 h 99136"/>
                <a:gd name="csX127" fmla="*/ 115029 w 179355"/>
                <a:gd name="csY127" fmla="*/ 86735 h 99136"/>
                <a:gd name="csX128" fmla="*/ 119668 w 179355"/>
                <a:gd name="csY128" fmla="*/ 88793 h 99136"/>
                <a:gd name="csX129" fmla="*/ 122373 w 179355"/>
                <a:gd name="csY129" fmla="*/ 93174 h 99136"/>
                <a:gd name="csX130" fmla="*/ 123449 w 179355"/>
                <a:gd name="csY130" fmla="*/ 97822 h 9913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Lst>
              <a:rect l="l" t="t" r="r" b="b"/>
              <a:pathLst>
                <a:path w="179355" h="99136">
                  <a:moveTo>
                    <a:pt x="103609" y="76619"/>
                  </a:moveTo>
                  <a:lnTo>
                    <a:pt x="98303" y="75077"/>
                  </a:lnTo>
                  <a:lnTo>
                    <a:pt x="103609" y="76619"/>
                  </a:lnTo>
                  <a:close/>
                  <a:moveTo>
                    <a:pt x="114077" y="78677"/>
                  </a:moveTo>
                  <a:lnTo>
                    <a:pt x="109333" y="77963"/>
                  </a:lnTo>
                  <a:lnTo>
                    <a:pt x="114077" y="78677"/>
                  </a:lnTo>
                  <a:close/>
                  <a:moveTo>
                    <a:pt x="125145" y="98984"/>
                  </a:moveTo>
                  <a:lnTo>
                    <a:pt x="129783" y="97470"/>
                  </a:lnTo>
                  <a:lnTo>
                    <a:pt x="133612" y="93879"/>
                  </a:lnTo>
                  <a:lnTo>
                    <a:pt x="138308" y="92612"/>
                  </a:lnTo>
                  <a:lnTo>
                    <a:pt x="142089" y="89612"/>
                  </a:lnTo>
                  <a:lnTo>
                    <a:pt x="146967" y="90612"/>
                  </a:lnTo>
                  <a:lnTo>
                    <a:pt x="151072" y="87278"/>
                  </a:lnTo>
                  <a:lnTo>
                    <a:pt x="146443" y="85783"/>
                  </a:lnTo>
                  <a:lnTo>
                    <a:pt x="141270" y="87697"/>
                  </a:lnTo>
                  <a:lnTo>
                    <a:pt x="136317" y="83868"/>
                  </a:lnTo>
                  <a:lnTo>
                    <a:pt x="133088" y="79553"/>
                  </a:lnTo>
                  <a:lnTo>
                    <a:pt x="135860" y="83563"/>
                  </a:lnTo>
                  <a:lnTo>
                    <a:pt x="139851" y="87202"/>
                  </a:lnTo>
                  <a:lnTo>
                    <a:pt x="135356" y="83325"/>
                  </a:lnTo>
                  <a:lnTo>
                    <a:pt x="131212" y="80592"/>
                  </a:lnTo>
                  <a:lnTo>
                    <a:pt x="126964" y="78325"/>
                  </a:lnTo>
                  <a:lnTo>
                    <a:pt x="131945" y="76753"/>
                  </a:lnTo>
                  <a:lnTo>
                    <a:pt x="136003" y="74086"/>
                  </a:lnTo>
                  <a:lnTo>
                    <a:pt x="140232" y="71476"/>
                  </a:lnTo>
                  <a:lnTo>
                    <a:pt x="145033" y="70495"/>
                  </a:lnTo>
                  <a:lnTo>
                    <a:pt x="149881" y="69047"/>
                  </a:lnTo>
                  <a:lnTo>
                    <a:pt x="154682" y="66923"/>
                  </a:lnTo>
                  <a:lnTo>
                    <a:pt x="159158" y="65294"/>
                  </a:lnTo>
                  <a:lnTo>
                    <a:pt x="164368" y="64694"/>
                  </a:lnTo>
                  <a:lnTo>
                    <a:pt x="163892" y="59513"/>
                  </a:lnTo>
                  <a:lnTo>
                    <a:pt x="168464" y="57760"/>
                  </a:lnTo>
                  <a:lnTo>
                    <a:pt x="172731" y="55484"/>
                  </a:lnTo>
                  <a:lnTo>
                    <a:pt x="177837" y="55979"/>
                  </a:lnTo>
                  <a:lnTo>
                    <a:pt x="178866" y="50969"/>
                  </a:lnTo>
                  <a:lnTo>
                    <a:pt x="176751" y="46521"/>
                  </a:lnTo>
                  <a:lnTo>
                    <a:pt x="174942" y="41520"/>
                  </a:lnTo>
                  <a:lnTo>
                    <a:pt x="178885" y="38339"/>
                  </a:lnTo>
                  <a:lnTo>
                    <a:pt x="177189" y="33662"/>
                  </a:lnTo>
                  <a:lnTo>
                    <a:pt x="172189" y="33443"/>
                  </a:lnTo>
                  <a:lnTo>
                    <a:pt x="167655" y="31290"/>
                  </a:lnTo>
                  <a:lnTo>
                    <a:pt x="162625" y="30166"/>
                  </a:lnTo>
                  <a:lnTo>
                    <a:pt x="157987" y="27842"/>
                  </a:lnTo>
                  <a:lnTo>
                    <a:pt x="153024" y="28052"/>
                  </a:lnTo>
                  <a:lnTo>
                    <a:pt x="149252" y="24775"/>
                  </a:lnTo>
                  <a:lnTo>
                    <a:pt x="143423" y="24603"/>
                  </a:lnTo>
                  <a:lnTo>
                    <a:pt x="138604" y="25089"/>
                  </a:lnTo>
                  <a:lnTo>
                    <a:pt x="133241" y="23622"/>
                  </a:lnTo>
                  <a:lnTo>
                    <a:pt x="128059" y="22413"/>
                  </a:lnTo>
                  <a:lnTo>
                    <a:pt x="126574" y="17593"/>
                  </a:lnTo>
                  <a:lnTo>
                    <a:pt x="123392" y="13936"/>
                  </a:lnTo>
                  <a:lnTo>
                    <a:pt x="118525" y="13640"/>
                  </a:lnTo>
                  <a:lnTo>
                    <a:pt x="114029" y="11745"/>
                  </a:lnTo>
                  <a:lnTo>
                    <a:pt x="114591" y="6573"/>
                  </a:lnTo>
                  <a:lnTo>
                    <a:pt x="110686" y="3582"/>
                  </a:lnTo>
                  <a:lnTo>
                    <a:pt x="107038" y="-37"/>
                  </a:lnTo>
                  <a:lnTo>
                    <a:pt x="101380" y="-152"/>
                  </a:lnTo>
                  <a:lnTo>
                    <a:pt x="96741" y="1410"/>
                  </a:lnTo>
                  <a:lnTo>
                    <a:pt x="92312" y="3601"/>
                  </a:lnTo>
                  <a:lnTo>
                    <a:pt x="87540" y="3268"/>
                  </a:lnTo>
                  <a:lnTo>
                    <a:pt x="82730" y="3820"/>
                  </a:lnTo>
                  <a:lnTo>
                    <a:pt x="78139" y="6049"/>
                  </a:lnTo>
                  <a:lnTo>
                    <a:pt x="78243" y="11030"/>
                  </a:lnTo>
                  <a:lnTo>
                    <a:pt x="73224" y="10497"/>
                  </a:lnTo>
                  <a:lnTo>
                    <a:pt x="68433" y="10478"/>
                  </a:lnTo>
                  <a:lnTo>
                    <a:pt x="63727" y="9240"/>
                  </a:lnTo>
                  <a:lnTo>
                    <a:pt x="59232" y="11240"/>
                  </a:lnTo>
                  <a:lnTo>
                    <a:pt x="54888" y="9049"/>
                  </a:lnTo>
                  <a:lnTo>
                    <a:pt x="50145" y="10649"/>
                  </a:lnTo>
                  <a:lnTo>
                    <a:pt x="44715" y="9306"/>
                  </a:lnTo>
                  <a:lnTo>
                    <a:pt x="39991" y="7411"/>
                  </a:lnTo>
                  <a:lnTo>
                    <a:pt x="35009" y="6154"/>
                  </a:lnTo>
                  <a:lnTo>
                    <a:pt x="30114" y="5315"/>
                  </a:lnTo>
                  <a:lnTo>
                    <a:pt x="24608" y="4830"/>
                  </a:lnTo>
                  <a:lnTo>
                    <a:pt x="19731" y="5896"/>
                  </a:lnTo>
                  <a:lnTo>
                    <a:pt x="15321" y="7916"/>
                  </a:lnTo>
                  <a:lnTo>
                    <a:pt x="9892" y="8745"/>
                  </a:lnTo>
                  <a:lnTo>
                    <a:pt x="11025" y="14069"/>
                  </a:lnTo>
                  <a:lnTo>
                    <a:pt x="14731" y="18003"/>
                  </a:lnTo>
                  <a:lnTo>
                    <a:pt x="15579" y="22737"/>
                  </a:lnTo>
                  <a:lnTo>
                    <a:pt x="11159" y="25642"/>
                  </a:lnTo>
                  <a:lnTo>
                    <a:pt x="6358" y="30366"/>
                  </a:lnTo>
                  <a:lnTo>
                    <a:pt x="3349" y="34233"/>
                  </a:lnTo>
                  <a:lnTo>
                    <a:pt x="4158" y="39177"/>
                  </a:lnTo>
                  <a:lnTo>
                    <a:pt x="1339" y="43425"/>
                  </a:lnTo>
                  <a:lnTo>
                    <a:pt x="-471" y="48435"/>
                  </a:lnTo>
                  <a:lnTo>
                    <a:pt x="3805" y="51216"/>
                  </a:lnTo>
                  <a:lnTo>
                    <a:pt x="7816" y="54360"/>
                  </a:lnTo>
                  <a:lnTo>
                    <a:pt x="12902" y="53845"/>
                  </a:lnTo>
                  <a:lnTo>
                    <a:pt x="18379" y="54484"/>
                  </a:lnTo>
                  <a:lnTo>
                    <a:pt x="23342" y="54198"/>
                  </a:lnTo>
                  <a:lnTo>
                    <a:pt x="27685" y="56579"/>
                  </a:lnTo>
                  <a:lnTo>
                    <a:pt x="32247" y="54893"/>
                  </a:lnTo>
                  <a:lnTo>
                    <a:pt x="37695" y="54198"/>
                  </a:lnTo>
                  <a:lnTo>
                    <a:pt x="42134" y="51836"/>
                  </a:lnTo>
                  <a:lnTo>
                    <a:pt x="46868" y="49921"/>
                  </a:lnTo>
                  <a:lnTo>
                    <a:pt x="51545" y="48302"/>
                  </a:lnTo>
                  <a:lnTo>
                    <a:pt x="56612" y="48597"/>
                  </a:lnTo>
                  <a:lnTo>
                    <a:pt x="60660" y="51131"/>
                  </a:lnTo>
                  <a:lnTo>
                    <a:pt x="65785" y="51997"/>
                  </a:lnTo>
                  <a:lnTo>
                    <a:pt x="70233" y="54493"/>
                  </a:lnTo>
                  <a:lnTo>
                    <a:pt x="71271" y="59389"/>
                  </a:lnTo>
                  <a:lnTo>
                    <a:pt x="75471" y="62485"/>
                  </a:lnTo>
                  <a:lnTo>
                    <a:pt x="77053" y="67047"/>
                  </a:lnTo>
                  <a:lnTo>
                    <a:pt x="81501" y="69371"/>
                  </a:lnTo>
                  <a:lnTo>
                    <a:pt x="84073" y="73610"/>
                  </a:lnTo>
                  <a:lnTo>
                    <a:pt x="78910" y="73334"/>
                  </a:lnTo>
                  <a:lnTo>
                    <a:pt x="74367" y="71810"/>
                  </a:lnTo>
                  <a:lnTo>
                    <a:pt x="72338" y="77601"/>
                  </a:lnTo>
                  <a:lnTo>
                    <a:pt x="69214" y="81601"/>
                  </a:lnTo>
                  <a:lnTo>
                    <a:pt x="65976" y="85411"/>
                  </a:lnTo>
                  <a:lnTo>
                    <a:pt x="70014" y="88145"/>
                  </a:lnTo>
                  <a:lnTo>
                    <a:pt x="74672" y="86745"/>
                  </a:lnTo>
                  <a:lnTo>
                    <a:pt x="79768" y="86135"/>
                  </a:lnTo>
                  <a:lnTo>
                    <a:pt x="84492" y="81353"/>
                  </a:lnTo>
                  <a:lnTo>
                    <a:pt x="88550" y="76906"/>
                  </a:lnTo>
                  <a:lnTo>
                    <a:pt x="89712" y="72095"/>
                  </a:lnTo>
                  <a:lnTo>
                    <a:pt x="95789" y="71276"/>
                  </a:lnTo>
                  <a:lnTo>
                    <a:pt x="101046" y="70867"/>
                  </a:lnTo>
                  <a:lnTo>
                    <a:pt x="105580" y="72724"/>
                  </a:lnTo>
                  <a:lnTo>
                    <a:pt x="99979" y="71952"/>
                  </a:lnTo>
                  <a:lnTo>
                    <a:pt x="103980" y="75743"/>
                  </a:lnTo>
                  <a:lnTo>
                    <a:pt x="109009" y="77944"/>
                  </a:lnTo>
                  <a:lnTo>
                    <a:pt x="113695" y="76867"/>
                  </a:lnTo>
                  <a:lnTo>
                    <a:pt x="118420" y="78134"/>
                  </a:lnTo>
                  <a:lnTo>
                    <a:pt x="113581" y="83335"/>
                  </a:lnTo>
                  <a:lnTo>
                    <a:pt x="110076" y="86935"/>
                  </a:lnTo>
                  <a:lnTo>
                    <a:pt x="115029" y="86735"/>
                  </a:lnTo>
                  <a:lnTo>
                    <a:pt x="119668" y="88793"/>
                  </a:lnTo>
                  <a:lnTo>
                    <a:pt x="122373" y="93174"/>
                  </a:lnTo>
                  <a:lnTo>
                    <a:pt x="123449" y="97822"/>
                  </a:lnTo>
                  <a:close/>
                </a:path>
              </a:pathLst>
            </a:custGeom>
            <a:solidFill>
              <a:srgbClr val="E0E0E0"/>
            </a:solidFill>
            <a:ln w="3175" cap="flat">
              <a:solidFill>
                <a:srgbClr val="FFFFFF"/>
              </a:solidFill>
              <a:prstDash val="solid"/>
              <a:miter/>
            </a:ln>
          </p:spPr>
          <p:txBody>
            <a:bodyPr/>
            <a:lstStyle/>
            <a:p>
              <a:endParaRPr lang="en-US"/>
            </a:p>
          </p:txBody>
        </p:sp>
        <p:sp>
          <p:nvSpPr>
            <p:cNvPr id="149" name="Freeform: Shape 148">
              <a:extLst>
                <a:ext uri="{FF2B5EF4-FFF2-40B4-BE49-F238E27FC236}">
                  <a16:creationId xmlns:a16="http://schemas.microsoft.com/office/drawing/2014/main" id="{DDA4108B-63EE-1A0F-5194-9302C390F93A}"/>
                </a:ext>
              </a:extLst>
            </p:cNvPr>
            <p:cNvSpPr/>
            <p:nvPr/>
          </p:nvSpPr>
          <p:spPr>
            <a:xfrm>
              <a:off x="6551463" y="2222526"/>
              <a:ext cx="95421" cy="128797"/>
            </a:xfrm>
            <a:custGeom>
              <a:avLst/>
              <a:gdLst>
                <a:gd name="csX0" fmla="*/ 19636 w 95421"/>
                <a:gd name="csY0" fmla="*/ 78915 h 128797"/>
                <a:gd name="csX1" fmla="*/ 23837 w 95421"/>
                <a:gd name="csY1" fmla="*/ 76229 h 128797"/>
                <a:gd name="csX2" fmla="*/ 25027 w 95421"/>
                <a:gd name="csY2" fmla="*/ 71314 h 128797"/>
                <a:gd name="csX3" fmla="*/ 21332 w 95421"/>
                <a:gd name="csY3" fmla="*/ 67361 h 128797"/>
                <a:gd name="csX4" fmla="*/ 17293 w 95421"/>
                <a:gd name="csY4" fmla="*/ 64047 h 128797"/>
                <a:gd name="csX5" fmla="*/ 12064 w 95421"/>
                <a:gd name="csY5" fmla="*/ 64904 h 128797"/>
                <a:gd name="csX6" fmla="*/ 7254 w 95421"/>
                <a:gd name="csY6" fmla="*/ 66952 h 128797"/>
                <a:gd name="csX7" fmla="*/ 3768 w 95421"/>
                <a:gd name="csY7" fmla="*/ 70581 h 128797"/>
                <a:gd name="csX8" fmla="*/ -471 w 95421"/>
                <a:gd name="csY8" fmla="*/ 73514 h 128797"/>
                <a:gd name="csX9" fmla="*/ 4101 w 95421"/>
                <a:gd name="csY9" fmla="*/ 76658 h 128797"/>
                <a:gd name="csX10" fmla="*/ 8902 w 95421"/>
                <a:gd name="csY10" fmla="*/ 76448 h 128797"/>
                <a:gd name="csX11" fmla="*/ 13664 w 95421"/>
                <a:gd name="csY11" fmla="*/ 76744 h 128797"/>
                <a:gd name="csX12" fmla="*/ 18436 w 95421"/>
                <a:gd name="csY12" fmla="*/ 78067 h 128797"/>
                <a:gd name="csX13" fmla="*/ 26275 w 95421"/>
                <a:gd name="csY13" fmla="*/ 128645 h 128797"/>
                <a:gd name="csX14" fmla="*/ 29847 w 95421"/>
                <a:gd name="csY14" fmla="*/ 125226 h 128797"/>
                <a:gd name="csX15" fmla="*/ 35286 w 95421"/>
                <a:gd name="csY15" fmla="*/ 123673 h 128797"/>
                <a:gd name="csX16" fmla="*/ 40515 w 95421"/>
                <a:gd name="csY16" fmla="*/ 125512 h 128797"/>
                <a:gd name="csX17" fmla="*/ 43458 w 95421"/>
                <a:gd name="csY17" fmla="*/ 121778 h 128797"/>
                <a:gd name="csX18" fmla="*/ 47716 w 95421"/>
                <a:gd name="csY18" fmla="*/ 119501 h 128797"/>
                <a:gd name="csX19" fmla="*/ 52774 w 95421"/>
                <a:gd name="csY19" fmla="*/ 120444 h 128797"/>
                <a:gd name="csX20" fmla="*/ 57660 w 95421"/>
                <a:gd name="csY20" fmla="*/ 120844 h 128797"/>
                <a:gd name="csX21" fmla="*/ 62289 w 95421"/>
                <a:gd name="csY21" fmla="*/ 119273 h 128797"/>
                <a:gd name="csX22" fmla="*/ 67966 w 95421"/>
                <a:gd name="csY22" fmla="*/ 118463 h 128797"/>
                <a:gd name="csX23" fmla="*/ 72862 w 95421"/>
                <a:gd name="csY23" fmla="*/ 118301 h 128797"/>
                <a:gd name="csX24" fmla="*/ 78063 w 95421"/>
                <a:gd name="csY24" fmla="*/ 118454 h 128797"/>
                <a:gd name="csX25" fmla="*/ 84711 w 95421"/>
                <a:gd name="csY25" fmla="*/ 117415 h 128797"/>
                <a:gd name="csX26" fmla="*/ 89864 w 95421"/>
                <a:gd name="csY26" fmla="*/ 114939 h 128797"/>
                <a:gd name="csX27" fmla="*/ 85292 w 95421"/>
                <a:gd name="csY27" fmla="*/ 110348 h 128797"/>
                <a:gd name="csX28" fmla="*/ 87931 w 95421"/>
                <a:gd name="csY28" fmla="*/ 106338 h 128797"/>
                <a:gd name="csX29" fmla="*/ 92026 w 95421"/>
                <a:gd name="csY29" fmla="*/ 103642 h 128797"/>
                <a:gd name="csX30" fmla="*/ 94951 w 95421"/>
                <a:gd name="csY30" fmla="*/ 98756 h 128797"/>
                <a:gd name="csX31" fmla="*/ 93512 w 95421"/>
                <a:gd name="csY31" fmla="*/ 93860 h 128797"/>
                <a:gd name="csX32" fmla="*/ 87226 w 95421"/>
                <a:gd name="csY32" fmla="*/ 91679 h 128797"/>
                <a:gd name="csX33" fmla="*/ 82320 w 95421"/>
                <a:gd name="csY33" fmla="*/ 92774 h 128797"/>
                <a:gd name="csX34" fmla="*/ 80387 w 95421"/>
                <a:gd name="csY34" fmla="*/ 86545 h 128797"/>
                <a:gd name="csX35" fmla="*/ 75710 w 95421"/>
                <a:gd name="csY35" fmla="*/ 83201 h 128797"/>
                <a:gd name="csX36" fmla="*/ 76443 w 95421"/>
                <a:gd name="csY36" fmla="*/ 78029 h 128797"/>
                <a:gd name="csX37" fmla="*/ 72995 w 95421"/>
                <a:gd name="csY37" fmla="*/ 73981 h 128797"/>
                <a:gd name="csX38" fmla="*/ 68347 w 95421"/>
                <a:gd name="csY38" fmla="*/ 71857 h 128797"/>
                <a:gd name="csX39" fmla="*/ 65052 w 95421"/>
                <a:gd name="csY39" fmla="*/ 68219 h 128797"/>
                <a:gd name="csX40" fmla="*/ 63108 w 95421"/>
                <a:gd name="csY40" fmla="*/ 63608 h 128797"/>
                <a:gd name="csX41" fmla="*/ 60765 w 95421"/>
                <a:gd name="csY41" fmla="*/ 58989 h 128797"/>
                <a:gd name="csX42" fmla="*/ 56965 w 95421"/>
                <a:gd name="csY42" fmla="*/ 55874 h 128797"/>
                <a:gd name="csX43" fmla="*/ 51450 w 95421"/>
                <a:gd name="csY43" fmla="*/ 54274 h 128797"/>
                <a:gd name="csX44" fmla="*/ 46678 w 95421"/>
                <a:gd name="csY44" fmla="*/ 55074 h 128797"/>
                <a:gd name="csX45" fmla="*/ 51450 w 95421"/>
                <a:gd name="csY45" fmla="*/ 52902 h 128797"/>
                <a:gd name="csX46" fmla="*/ 47106 w 95421"/>
                <a:gd name="csY46" fmla="*/ 50902 h 128797"/>
                <a:gd name="csX47" fmla="*/ 52316 w 95421"/>
                <a:gd name="csY47" fmla="*/ 49588 h 128797"/>
                <a:gd name="csX48" fmla="*/ 55498 w 95421"/>
                <a:gd name="csY48" fmla="*/ 45864 h 128797"/>
                <a:gd name="csX49" fmla="*/ 58603 w 95421"/>
                <a:gd name="csY49" fmla="*/ 41977 h 128797"/>
                <a:gd name="csX50" fmla="*/ 61508 w 95421"/>
                <a:gd name="csY50" fmla="*/ 37596 h 128797"/>
                <a:gd name="csX51" fmla="*/ 56670 w 95421"/>
                <a:gd name="csY51" fmla="*/ 34976 h 128797"/>
                <a:gd name="csX52" fmla="*/ 51688 w 95421"/>
                <a:gd name="csY52" fmla="*/ 34938 h 128797"/>
                <a:gd name="csX53" fmla="*/ 46802 w 95421"/>
                <a:gd name="csY53" fmla="*/ 34548 h 128797"/>
                <a:gd name="csX54" fmla="*/ 42115 w 95421"/>
                <a:gd name="csY54" fmla="*/ 36043 h 128797"/>
                <a:gd name="csX55" fmla="*/ 37381 w 95421"/>
                <a:gd name="csY55" fmla="*/ 37396 h 128797"/>
                <a:gd name="csX56" fmla="*/ 41535 w 95421"/>
                <a:gd name="csY56" fmla="*/ 34233 h 128797"/>
                <a:gd name="csX57" fmla="*/ 45392 w 95421"/>
                <a:gd name="csY57" fmla="*/ 29271 h 128797"/>
                <a:gd name="csX58" fmla="*/ 49354 w 95421"/>
                <a:gd name="csY58" fmla="*/ 26537 h 128797"/>
                <a:gd name="csX59" fmla="*/ 45183 w 95421"/>
                <a:gd name="csY59" fmla="*/ 24013 h 128797"/>
                <a:gd name="csX60" fmla="*/ 40344 w 95421"/>
                <a:gd name="csY60" fmla="*/ 24699 h 128797"/>
                <a:gd name="csX61" fmla="*/ 35448 w 95421"/>
                <a:gd name="csY61" fmla="*/ 24518 h 128797"/>
                <a:gd name="csX62" fmla="*/ 30619 w 95421"/>
                <a:gd name="csY62" fmla="*/ 25156 h 128797"/>
                <a:gd name="csX63" fmla="*/ 28780 w 95421"/>
                <a:gd name="csY63" fmla="*/ 29661 h 128797"/>
                <a:gd name="csX64" fmla="*/ 25856 w 95421"/>
                <a:gd name="csY64" fmla="*/ 33672 h 128797"/>
                <a:gd name="csX65" fmla="*/ 23275 w 95421"/>
                <a:gd name="csY65" fmla="*/ 37929 h 128797"/>
                <a:gd name="csX66" fmla="*/ 27409 w 95421"/>
                <a:gd name="csY66" fmla="*/ 40453 h 128797"/>
                <a:gd name="csX67" fmla="*/ 23380 w 95421"/>
                <a:gd name="csY67" fmla="*/ 43035 h 128797"/>
                <a:gd name="csX68" fmla="*/ 19722 w 95421"/>
                <a:gd name="csY68" fmla="*/ 46168 h 128797"/>
                <a:gd name="csX69" fmla="*/ 24694 w 95421"/>
                <a:gd name="csY69" fmla="*/ 46987 h 128797"/>
                <a:gd name="csX70" fmla="*/ 29533 w 95421"/>
                <a:gd name="csY70" fmla="*/ 45568 h 128797"/>
                <a:gd name="csX71" fmla="*/ 26380 w 95421"/>
                <a:gd name="csY71" fmla="*/ 49369 h 128797"/>
                <a:gd name="csX72" fmla="*/ 25180 w 95421"/>
                <a:gd name="csY72" fmla="*/ 53979 h 128797"/>
                <a:gd name="csX73" fmla="*/ 24104 w 95421"/>
                <a:gd name="csY73" fmla="*/ 58865 h 128797"/>
                <a:gd name="csX74" fmla="*/ 23113 w 95421"/>
                <a:gd name="csY74" fmla="*/ 63542 h 128797"/>
                <a:gd name="csX75" fmla="*/ 25933 w 95421"/>
                <a:gd name="csY75" fmla="*/ 59322 h 128797"/>
                <a:gd name="csX76" fmla="*/ 27533 w 95421"/>
                <a:gd name="csY76" fmla="*/ 54322 h 128797"/>
                <a:gd name="csX77" fmla="*/ 33066 w 95421"/>
                <a:gd name="csY77" fmla="*/ 52702 h 128797"/>
                <a:gd name="csX78" fmla="*/ 31667 w 95421"/>
                <a:gd name="csY78" fmla="*/ 57265 h 128797"/>
                <a:gd name="csX79" fmla="*/ 33724 w 95421"/>
                <a:gd name="csY79" fmla="*/ 61684 h 128797"/>
                <a:gd name="csX80" fmla="*/ 30390 w 95421"/>
                <a:gd name="csY80" fmla="*/ 65266 h 128797"/>
                <a:gd name="csX81" fmla="*/ 30276 w 95421"/>
                <a:gd name="csY81" fmla="*/ 70028 h 128797"/>
                <a:gd name="csX82" fmla="*/ 35943 w 95421"/>
                <a:gd name="csY82" fmla="*/ 70914 h 128797"/>
                <a:gd name="csX83" fmla="*/ 41344 w 95421"/>
                <a:gd name="csY83" fmla="*/ 69219 h 128797"/>
                <a:gd name="csX84" fmla="*/ 46163 w 95421"/>
                <a:gd name="csY84" fmla="*/ 67399 h 128797"/>
                <a:gd name="csX85" fmla="*/ 43763 w 95421"/>
                <a:gd name="csY85" fmla="*/ 71857 h 128797"/>
                <a:gd name="csX86" fmla="*/ 45887 w 95421"/>
                <a:gd name="csY86" fmla="*/ 76705 h 128797"/>
                <a:gd name="csX87" fmla="*/ 50593 w 95421"/>
                <a:gd name="csY87" fmla="*/ 78201 h 128797"/>
                <a:gd name="csX88" fmla="*/ 48278 w 95421"/>
                <a:gd name="csY88" fmla="*/ 82916 h 128797"/>
                <a:gd name="csX89" fmla="*/ 46602 w 95421"/>
                <a:gd name="csY89" fmla="*/ 87392 h 128797"/>
                <a:gd name="csX90" fmla="*/ 41468 w 95421"/>
                <a:gd name="csY90" fmla="*/ 87392 h 128797"/>
                <a:gd name="csX91" fmla="*/ 35810 w 95421"/>
                <a:gd name="csY91" fmla="*/ 90107 h 128797"/>
                <a:gd name="csX92" fmla="*/ 32104 w 95421"/>
                <a:gd name="csY92" fmla="*/ 93212 h 128797"/>
                <a:gd name="csX93" fmla="*/ 37058 w 95421"/>
                <a:gd name="csY93" fmla="*/ 92422 h 128797"/>
                <a:gd name="csX94" fmla="*/ 38343 w 95421"/>
                <a:gd name="csY94" fmla="*/ 97070 h 128797"/>
                <a:gd name="csX95" fmla="*/ 35534 w 95421"/>
                <a:gd name="csY95" fmla="*/ 101061 h 128797"/>
                <a:gd name="csX96" fmla="*/ 30724 w 95421"/>
                <a:gd name="csY96" fmla="*/ 103023 h 128797"/>
                <a:gd name="csX97" fmla="*/ 26009 w 95421"/>
                <a:gd name="csY97" fmla="*/ 104842 h 128797"/>
                <a:gd name="csX98" fmla="*/ 30276 w 95421"/>
                <a:gd name="csY98" fmla="*/ 107100 h 128797"/>
                <a:gd name="csX99" fmla="*/ 35095 w 95421"/>
                <a:gd name="csY99" fmla="*/ 107338 h 128797"/>
                <a:gd name="csX100" fmla="*/ 39925 w 95421"/>
                <a:gd name="csY100" fmla="*/ 108366 h 128797"/>
                <a:gd name="csX101" fmla="*/ 44573 w 95421"/>
                <a:gd name="csY101" fmla="*/ 111233 h 128797"/>
                <a:gd name="csX102" fmla="*/ 49735 w 95421"/>
                <a:gd name="csY102" fmla="*/ 109338 h 128797"/>
                <a:gd name="csX103" fmla="*/ 46459 w 95421"/>
                <a:gd name="csY103" fmla="*/ 113415 h 128797"/>
                <a:gd name="csX104" fmla="*/ 40801 w 95421"/>
                <a:gd name="csY104" fmla="*/ 112853 h 128797"/>
                <a:gd name="csX105" fmla="*/ 36067 w 95421"/>
                <a:gd name="csY105" fmla="*/ 114120 h 128797"/>
                <a:gd name="csX106" fmla="*/ 33000 w 95421"/>
                <a:gd name="csY106" fmla="*/ 118301 h 128797"/>
                <a:gd name="csX107" fmla="*/ 29285 w 95421"/>
                <a:gd name="csY107" fmla="*/ 121416 h 128797"/>
                <a:gd name="csX108" fmla="*/ 25047 w 95421"/>
                <a:gd name="csY108" fmla="*/ 125178 h 128797"/>
                <a:gd name="csX109" fmla="*/ 21370 w 95421"/>
                <a:gd name="csY109" fmla="*/ 57560 h 128797"/>
                <a:gd name="csX110" fmla="*/ 24065 w 95421"/>
                <a:gd name="csY110" fmla="*/ 53312 h 128797"/>
                <a:gd name="csX111" fmla="*/ 20236 w 95421"/>
                <a:gd name="csY111" fmla="*/ 56379 h 128797"/>
                <a:gd name="csX112" fmla="*/ 66376 w 95421"/>
                <a:gd name="csY112" fmla="*/ 9259 h 128797"/>
                <a:gd name="csX113" fmla="*/ 67071 w 95421"/>
                <a:gd name="csY113" fmla="*/ 4439 h 128797"/>
                <a:gd name="csX114" fmla="*/ 68385 w 95421"/>
                <a:gd name="csY114" fmla="*/ -152 h 128797"/>
                <a:gd name="csX115" fmla="*/ 63842 w 95421"/>
                <a:gd name="csY115" fmla="*/ 1315 h 128797"/>
                <a:gd name="csX116" fmla="*/ 65947 w 95421"/>
                <a:gd name="csY116" fmla="*/ 5620 h 128797"/>
                <a:gd name="csX117" fmla="*/ 50697 w 95421"/>
                <a:gd name="csY117" fmla="*/ 22613 h 128797"/>
                <a:gd name="csX118" fmla="*/ 49754 w 95421"/>
                <a:gd name="csY118" fmla="*/ 17936 h 128797"/>
                <a:gd name="csX119" fmla="*/ 50697 w 95421"/>
                <a:gd name="csY119" fmla="*/ 22613 h 128797"/>
                <a:gd name="csX120" fmla="*/ 18789 w 95421"/>
                <a:gd name="csY120" fmla="*/ 51940 h 128797"/>
                <a:gd name="csX121" fmla="*/ 24151 w 95421"/>
                <a:gd name="csY121" fmla="*/ 50778 h 128797"/>
                <a:gd name="csX122" fmla="*/ 20417 w 95421"/>
                <a:gd name="csY122" fmla="*/ 47302 h 128797"/>
                <a:gd name="csX123" fmla="*/ 17770 w 95421"/>
                <a:gd name="csY123" fmla="*/ 51407 h 128797"/>
                <a:gd name="csX124" fmla="*/ 21542 w 95421"/>
                <a:gd name="csY124" fmla="*/ 42977 h 128797"/>
                <a:gd name="csX125" fmla="*/ 20027 w 95421"/>
                <a:gd name="csY125" fmla="*/ 38319 h 128797"/>
                <a:gd name="csX126" fmla="*/ 15283 w 95421"/>
                <a:gd name="csY126" fmla="*/ 37091 h 128797"/>
                <a:gd name="csX127" fmla="*/ 18312 w 95421"/>
                <a:gd name="csY127" fmla="*/ 40806 h 128797"/>
                <a:gd name="csX128" fmla="*/ 23218 w 95421"/>
                <a:gd name="csY128" fmla="*/ 41015 h 128797"/>
                <a:gd name="csX129" fmla="*/ 13026 w 95421"/>
                <a:gd name="csY129" fmla="*/ 34529 h 128797"/>
                <a:gd name="csX130" fmla="*/ 15988 w 95421"/>
                <a:gd name="csY130" fmla="*/ 30662 h 128797"/>
                <a:gd name="csX131" fmla="*/ 20484 w 95421"/>
                <a:gd name="csY131" fmla="*/ 28918 h 128797"/>
                <a:gd name="csX132" fmla="*/ 15502 w 95421"/>
                <a:gd name="csY132" fmla="*/ 27547 h 128797"/>
                <a:gd name="csX133" fmla="*/ 12397 w 95421"/>
                <a:gd name="csY133" fmla="*/ 31166 h 1287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Lst>
              <a:rect l="l" t="t" r="r" b="b"/>
              <a:pathLst>
                <a:path w="95421" h="128797">
                  <a:moveTo>
                    <a:pt x="19636" y="78915"/>
                  </a:moveTo>
                  <a:lnTo>
                    <a:pt x="23837" y="76229"/>
                  </a:lnTo>
                  <a:lnTo>
                    <a:pt x="25027" y="71314"/>
                  </a:lnTo>
                  <a:lnTo>
                    <a:pt x="21332" y="67361"/>
                  </a:lnTo>
                  <a:lnTo>
                    <a:pt x="17293" y="64047"/>
                  </a:lnTo>
                  <a:lnTo>
                    <a:pt x="12064" y="64904"/>
                  </a:lnTo>
                  <a:lnTo>
                    <a:pt x="7254" y="66952"/>
                  </a:lnTo>
                  <a:lnTo>
                    <a:pt x="3768" y="70581"/>
                  </a:lnTo>
                  <a:lnTo>
                    <a:pt x="-471" y="73514"/>
                  </a:lnTo>
                  <a:lnTo>
                    <a:pt x="4101" y="76658"/>
                  </a:lnTo>
                  <a:lnTo>
                    <a:pt x="8902" y="76448"/>
                  </a:lnTo>
                  <a:lnTo>
                    <a:pt x="13664" y="76744"/>
                  </a:lnTo>
                  <a:lnTo>
                    <a:pt x="18436" y="78067"/>
                  </a:lnTo>
                  <a:close/>
                  <a:moveTo>
                    <a:pt x="26275" y="128645"/>
                  </a:moveTo>
                  <a:lnTo>
                    <a:pt x="29847" y="125226"/>
                  </a:lnTo>
                  <a:lnTo>
                    <a:pt x="35286" y="123673"/>
                  </a:lnTo>
                  <a:lnTo>
                    <a:pt x="40515" y="125512"/>
                  </a:lnTo>
                  <a:lnTo>
                    <a:pt x="43458" y="121778"/>
                  </a:lnTo>
                  <a:lnTo>
                    <a:pt x="47716" y="119501"/>
                  </a:lnTo>
                  <a:lnTo>
                    <a:pt x="52774" y="120444"/>
                  </a:lnTo>
                  <a:lnTo>
                    <a:pt x="57660" y="120844"/>
                  </a:lnTo>
                  <a:lnTo>
                    <a:pt x="62289" y="119273"/>
                  </a:lnTo>
                  <a:lnTo>
                    <a:pt x="67966" y="118463"/>
                  </a:lnTo>
                  <a:lnTo>
                    <a:pt x="72862" y="118301"/>
                  </a:lnTo>
                  <a:lnTo>
                    <a:pt x="78063" y="118454"/>
                  </a:lnTo>
                  <a:lnTo>
                    <a:pt x="84711" y="117415"/>
                  </a:lnTo>
                  <a:lnTo>
                    <a:pt x="89864" y="114939"/>
                  </a:lnTo>
                  <a:lnTo>
                    <a:pt x="85292" y="110348"/>
                  </a:lnTo>
                  <a:lnTo>
                    <a:pt x="87931" y="106338"/>
                  </a:lnTo>
                  <a:lnTo>
                    <a:pt x="92026" y="103642"/>
                  </a:lnTo>
                  <a:lnTo>
                    <a:pt x="94951" y="98756"/>
                  </a:lnTo>
                  <a:lnTo>
                    <a:pt x="93512" y="93860"/>
                  </a:lnTo>
                  <a:lnTo>
                    <a:pt x="87226" y="91679"/>
                  </a:lnTo>
                  <a:lnTo>
                    <a:pt x="82320" y="92774"/>
                  </a:lnTo>
                  <a:lnTo>
                    <a:pt x="80387" y="86545"/>
                  </a:lnTo>
                  <a:lnTo>
                    <a:pt x="75710" y="83201"/>
                  </a:lnTo>
                  <a:lnTo>
                    <a:pt x="76443" y="78029"/>
                  </a:lnTo>
                  <a:lnTo>
                    <a:pt x="72995" y="73981"/>
                  </a:lnTo>
                  <a:lnTo>
                    <a:pt x="68347" y="71857"/>
                  </a:lnTo>
                  <a:lnTo>
                    <a:pt x="65052" y="68219"/>
                  </a:lnTo>
                  <a:lnTo>
                    <a:pt x="63108" y="63608"/>
                  </a:lnTo>
                  <a:lnTo>
                    <a:pt x="60765" y="58989"/>
                  </a:lnTo>
                  <a:lnTo>
                    <a:pt x="56965" y="55874"/>
                  </a:lnTo>
                  <a:lnTo>
                    <a:pt x="51450" y="54274"/>
                  </a:lnTo>
                  <a:lnTo>
                    <a:pt x="46678" y="55074"/>
                  </a:lnTo>
                  <a:lnTo>
                    <a:pt x="51450" y="52902"/>
                  </a:lnTo>
                  <a:lnTo>
                    <a:pt x="47106" y="50902"/>
                  </a:lnTo>
                  <a:lnTo>
                    <a:pt x="52316" y="49588"/>
                  </a:lnTo>
                  <a:lnTo>
                    <a:pt x="55498" y="45864"/>
                  </a:lnTo>
                  <a:lnTo>
                    <a:pt x="58603" y="41977"/>
                  </a:lnTo>
                  <a:lnTo>
                    <a:pt x="61508" y="37596"/>
                  </a:lnTo>
                  <a:lnTo>
                    <a:pt x="56670" y="34976"/>
                  </a:lnTo>
                  <a:lnTo>
                    <a:pt x="51688" y="34938"/>
                  </a:lnTo>
                  <a:lnTo>
                    <a:pt x="46802" y="34548"/>
                  </a:lnTo>
                  <a:lnTo>
                    <a:pt x="42115" y="36043"/>
                  </a:lnTo>
                  <a:lnTo>
                    <a:pt x="37381" y="37396"/>
                  </a:lnTo>
                  <a:lnTo>
                    <a:pt x="41535" y="34233"/>
                  </a:lnTo>
                  <a:lnTo>
                    <a:pt x="45392" y="29271"/>
                  </a:lnTo>
                  <a:lnTo>
                    <a:pt x="49354" y="26537"/>
                  </a:lnTo>
                  <a:lnTo>
                    <a:pt x="45183" y="24013"/>
                  </a:lnTo>
                  <a:lnTo>
                    <a:pt x="40344" y="24699"/>
                  </a:lnTo>
                  <a:lnTo>
                    <a:pt x="35448" y="24518"/>
                  </a:lnTo>
                  <a:lnTo>
                    <a:pt x="30619" y="25156"/>
                  </a:lnTo>
                  <a:lnTo>
                    <a:pt x="28780" y="29661"/>
                  </a:lnTo>
                  <a:lnTo>
                    <a:pt x="25856" y="33672"/>
                  </a:lnTo>
                  <a:lnTo>
                    <a:pt x="23275" y="37929"/>
                  </a:lnTo>
                  <a:lnTo>
                    <a:pt x="27409" y="40453"/>
                  </a:lnTo>
                  <a:lnTo>
                    <a:pt x="23380" y="43035"/>
                  </a:lnTo>
                  <a:lnTo>
                    <a:pt x="19722" y="46168"/>
                  </a:lnTo>
                  <a:lnTo>
                    <a:pt x="24694" y="46987"/>
                  </a:lnTo>
                  <a:lnTo>
                    <a:pt x="29533" y="45568"/>
                  </a:lnTo>
                  <a:lnTo>
                    <a:pt x="26380" y="49369"/>
                  </a:lnTo>
                  <a:lnTo>
                    <a:pt x="25180" y="53979"/>
                  </a:lnTo>
                  <a:lnTo>
                    <a:pt x="24104" y="58865"/>
                  </a:lnTo>
                  <a:lnTo>
                    <a:pt x="23113" y="63542"/>
                  </a:lnTo>
                  <a:lnTo>
                    <a:pt x="25933" y="59322"/>
                  </a:lnTo>
                  <a:lnTo>
                    <a:pt x="27533" y="54322"/>
                  </a:lnTo>
                  <a:lnTo>
                    <a:pt x="33066" y="52702"/>
                  </a:lnTo>
                  <a:lnTo>
                    <a:pt x="31667" y="57265"/>
                  </a:lnTo>
                  <a:lnTo>
                    <a:pt x="33724" y="61684"/>
                  </a:lnTo>
                  <a:lnTo>
                    <a:pt x="30390" y="65266"/>
                  </a:lnTo>
                  <a:lnTo>
                    <a:pt x="30276" y="70028"/>
                  </a:lnTo>
                  <a:lnTo>
                    <a:pt x="35943" y="70914"/>
                  </a:lnTo>
                  <a:lnTo>
                    <a:pt x="41344" y="69219"/>
                  </a:lnTo>
                  <a:lnTo>
                    <a:pt x="46163" y="67399"/>
                  </a:lnTo>
                  <a:lnTo>
                    <a:pt x="43763" y="71857"/>
                  </a:lnTo>
                  <a:lnTo>
                    <a:pt x="45887" y="76705"/>
                  </a:lnTo>
                  <a:lnTo>
                    <a:pt x="50593" y="78201"/>
                  </a:lnTo>
                  <a:lnTo>
                    <a:pt x="48278" y="82916"/>
                  </a:lnTo>
                  <a:lnTo>
                    <a:pt x="46602" y="87392"/>
                  </a:lnTo>
                  <a:lnTo>
                    <a:pt x="41468" y="87392"/>
                  </a:lnTo>
                  <a:lnTo>
                    <a:pt x="35810" y="90107"/>
                  </a:lnTo>
                  <a:lnTo>
                    <a:pt x="32104" y="93212"/>
                  </a:lnTo>
                  <a:lnTo>
                    <a:pt x="37058" y="92422"/>
                  </a:lnTo>
                  <a:lnTo>
                    <a:pt x="38343" y="97070"/>
                  </a:lnTo>
                  <a:lnTo>
                    <a:pt x="35534" y="101061"/>
                  </a:lnTo>
                  <a:lnTo>
                    <a:pt x="30724" y="103023"/>
                  </a:lnTo>
                  <a:lnTo>
                    <a:pt x="26009" y="104842"/>
                  </a:lnTo>
                  <a:lnTo>
                    <a:pt x="30276" y="107100"/>
                  </a:lnTo>
                  <a:lnTo>
                    <a:pt x="35095" y="107338"/>
                  </a:lnTo>
                  <a:lnTo>
                    <a:pt x="39925" y="108366"/>
                  </a:lnTo>
                  <a:lnTo>
                    <a:pt x="44573" y="111233"/>
                  </a:lnTo>
                  <a:lnTo>
                    <a:pt x="49735" y="109338"/>
                  </a:lnTo>
                  <a:lnTo>
                    <a:pt x="46459" y="113415"/>
                  </a:lnTo>
                  <a:lnTo>
                    <a:pt x="40801" y="112853"/>
                  </a:lnTo>
                  <a:lnTo>
                    <a:pt x="36067" y="114120"/>
                  </a:lnTo>
                  <a:lnTo>
                    <a:pt x="33000" y="118301"/>
                  </a:lnTo>
                  <a:lnTo>
                    <a:pt x="29285" y="121416"/>
                  </a:lnTo>
                  <a:lnTo>
                    <a:pt x="25047" y="125178"/>
                  </a:lnTo>
                  <a:close/>
                  <a:moveTo>
                    <a:pt x="21370" y="57560"/>
                  </a:moveTo>
                  <a:lnTo>
                    <a:pt x="24065" y="53312"/>
                  </a:lnTo>
                  <a:lnTo>
                    <a:pt x="20236" y="56379"/>
                  </a:lnTo>
                  <a:close/>
                  <a:moveTo>
                    <a:pt x="66376" y="9259"/>
                  </a:moveTo>
                  <a:lnTo>
                    <a:pt x="67071" y="4439"/>
                  </a:lnTo>
                  <a:lnTo>
                    <a:pt x="68385" y="-152"/>
                  </a:lnTo>
                  <a:lnTo>
                    <a:pt x="63842" y="1315"/>
                  </a:lnTo>
                  <a:lnTo>
                    <a:pt x="65947" y="5620"/>
                  </a:lnTo>
                  <a:close/>
                  <a:moveTo>
                    <a:pt x="50697" y="22613"/>
                  </a:moveTo>
                  <a:lnTo>
                    <a:pt x="49754" y="17936"/>
                  </a:lnTo>
                  <a:lnTo>
                    <a:pt x="50697" y="22613"/>
                  </a:lnTo>
                  <a:close/>
                  <a:moveTo>
                    <a:pt x="18789" y="51940"/>
                  </a:moveTo>
                  <a:lnTo>
                    <a:pt x="24151" y="50778"/>
                  </a:lnTo>
                  <a:lnTo>
                    <a:pt x="20417" y="47302"/>
                  </a:lnTo>
                  <a:lnTo>
                    <a:pt x="17770" y="51407"/>
                  </a:lnTo>
                  <a:close/>
                  <a:moveTo>
                    <a:pt x="21542" y="42977"/>
                  </a:moveTo>
                  <a:lnTo>
                    <a:pt x="20027" y="38319"/>
                  </a:lnTo>
                  <a:lnTo>
                    <a:pt x="15283" y="37091"/>
                  </a:lnTo>
                  <a:lnTo>
                    <a:pt x="18312" y="40806"/>
                  </a:lnTo>
                  <a:lnTo>
                    <a:pt x="23218" y="41015"/>
                  </a:lnTo>
                  <a:close/>
                  <a:moveTo>
                    <a:pt x="13026" y="34529"/>
                  </a:moveTo>
                  <a:lnTo>
                    <a:pt x="15988" y="30662"/>
                  </a:lnTo>
                  <a:lnTo>
                    <a:pt x="20484" y="28918"/>
                  </a:lnTo>
                  <a:lnTo>
                    <a:pt x="15502" y="27547"/>
                  </a:lnTo>
                  <a:lnTo>
                    <a:pt x="12397" y="31166"/>
                  </a:lnTo>
                  <a:close/>
                </a:path>
              </a:pathLst>
            </a:custGeom>
            <a:solidFill>
              <a:srgbClr val="E0E0E0"/>
            </a:solidFill>
            <a:ln w="3175" cap="flat">
              <a:solidFill>
                <a:srgbClr val="FFFFFF"/>
              </a:solidFill>
              <a:prstDash val="solid"/>
              <a:miter/>
            </a:ln>
          </p:spPr>
          <p:txBody>
            <a:bodyPr/>
            <a:lstStyle/>
            <a:p>
              <a:endParaRPr lang="en-US"/>
            </a:p>
          </p:txBody>
        </p:sp>
        <p:sp>
          <p:nvSpPr>
            <p:cNvPr id="150" name="Freeform: Shape 149">
              <a:extLst>
                <a:ext uri="{FF2B5EF4-FFF2-40B4-BE49-F238E27FC236}">
                  <a16:creationId xmlns:a16="http://schemas.microsoft.com/office/drawing/2014/main" id="{BB9E3312-E55B-40F0-CA81-AA76F8E0E28D}"/>
                </a:ext>
              </a:extLst>
            </p:cNvPr>
            <p:cNvSpPr/>
            <p:nvPr/>
          </p:nvSpPr>
          <p:spPr>
            <a:xfrm>
              <a:off x="6567751" y="2794483"/>
              <a:ext cx="87477" cy="72494"/>
            </a:xfrm>
            <a:custGeom>
              <a:avLst/>
              <a:gdLst>
                <a:gd name="csX0" fmla="*/ 30209 w 87477"/>
                <a:gd name="csY0" fmla="*/ 72343 h 72494"/>
                <a:gd name="csX1" fmla="*/ 30314 w 87477"/>
                <a:gd name="csY1" fmla="*/ 67428 h 72494"/>
                <a:gd name="csX2" fmla="*/ 29923 w 87477"/>
                <a:gd name="csY2" fmla="*/ 62618 h 72494"/>
                <a:gd name="csX3" fmla="*/ 28732 w 87477"/>
                <a:gd name="csY3" fmla="*/ 57827 h 72494"/>
                <a:gd name="csX4" fmla="*/ 29685 w 87477"/>
                <a:gd name="csY4" fmla="*/ 52988 h 72494"/>
                <a:gd name="csX5" fmla="*/ 36448 w 87477"/>
                <a:gd name="csY5" fmla="*/ 52112 h 72494"/>
                <a:gd name="csX6" fmla="*/ 41849 w 87477"/>
                <a:gd name="csY6" fmla="*/ 52236 h 72494"/>
                <a:gd name="csX7" fmla="*/ 46763 w 87477"/>
                <a:gd name="csY7" fmla="*/ 52121 h 72494"/>
                <a:gd name="csX8" fmla="*/ 51630 w 87477"/>
                <a:gd name="csY8" fmla="*/ 52264 h 72494"/>
                <a:gd name="csX9" fmla="*/ 56364 w 87477"/>
                <a:gd name="csY9" fmla="*/ 51569 h 72494"/>
                <a:gd name="csX10" fmla="*/ 61775 w 87477"/>
                <a:gd name="csY10" fmla="*/ 50616 h 72494"/>
                <a:gd name="csX11" fmla="*/ 67528 w 87477"/>
                <a:gd name="csY11" fmla="*/ 51912 h 72494"/>
                <a:gd name="csX12" fmla="*/ 72548 w 87477"/>
                <a:gd name="csY12" fmla="*/ 51578 h 72494"/>
                <a:gd name="csX13" fmla="*/ 76396 w 87477"/>
                <a:gd name="csY13" fmla="*/ 48635 h 72494"/>
                <a:gd name="csX14" fmla="*/ 80872 w 87477"/>
                <a:gd name="csY14" fmla="*/ 46797 h 72494"/>
                <a:gd name="csX15" fmla="*/ 86702 w 87477"/>
                <a:gd name="csY15" fmla="*/ 44378 h 72494"/>
                <a:gd name="csX16" fmla="*/ 86768 w 87477"/>
                <a:gd name="csY16" fmla="*/ 36977 h 72494"/>
                <a:gd name="csX17" fmla="*/ 87006 w 87477"/>
                <a:gd name="csY17" fmla="*/ 31633 h 72494"/>
                <a:gd name="csX18" fmla="*/ 81987 w 87477"/>
                <a:gd name="csY18" fmla="*/ 30871 h 72494"/>
                <a:gd name="csX19" fmla="*/ 77758 w 87477"/>
                <a:gd name="csY19" fmla="*/ 28166 h 72494"/>
                <a:gd name="csX20" fmla="*/ 73033 w 87477"/>
                <a:gd name="csY20" fmla="*/ 25146 h 72494"/>
                <a:gd name="csX21" fmla="*/ 73319 w 87477"/>
                <a:gd name="csY21" fmla="*/ 20317 h 72494"/>
                <a:gd name="csX22" fmla="*/ 68871 w 87477"/>
                <a:gd name="csY22" fmla="*/ 17736 h 72494"/>
                <a:gd name="csX23" fmla="*/ 66471 w 87477"/>
                <a:gd name="csY23" fmla="*/ 13354 h 72494"/>
                <a:gd name="csX24" fmla="*/ 64213 w 87477"/>
                <a:gd name="csY24" fmla="*/ 8402 h 72494"/>
                <a:gd name="csX25" fmla="*/ 64261 w 87477"/>
                <a:gd name="csY25" fmla="*/ 3591 h 72494"/>
                <a:gd name="csX26" fmla="*/ 58993 w 87477"/>
                <a:gd name="csY26" fmla="*/ -95 h 72494"/>
                <a:gd name="csX27" fmla="*/ 53564 w 87477"/>
                <a:gd name="csY27" fmla="*/ -152 h 72494"/>
                <a:gd name="csX28" fmla="*/ 49649 w 87477"/>
                <a:gd name="csY28" fmla="*/ 3668 h 72494"/>
                <a:gd name="csX29" fmla="*/ 42744 w 87477"/>
                <a:gd name="csY29" fmla="*/ 7277 h 72494"/>
                <a:gd name="csX30" fmla="*/ 39096 w 87477"/>
                <a:gd name="csY30" fmla="*/ 11250 h 72494"/>
                <a:gd name="csX31" fmla="*/ 33705 w 87477"/>
                <a:gd name="csY31" fmla="*/ 9868 h 72494"/>
                <a:gd name="csX32" fmla="*/ 29856 w 87477"/>
                <a:gd name="csY32" fmla="*/ 12773 h 72494"/>
                <a:gd name="csX33" fmla="*/ 29142 w 87477"/>
                <a:gd name="csY33" fmla="*/ 18117 h 72494"/>
                <a:gd name="csX34" fmla="*/ 24541 w 87477"/>
                <a:gd name="csY34" fmla="*/ 19374 h 72494"/>
                <a:gd name="csX35" fmla="*/ 22827 w 87477"/>
                <a:gd name="csY35" fmla="*/ 23870 h 72494"/>
                <a:gd name="csX36" fmla="*/ 18417 w 87477"/>
                <a:gd name="csY36" fmla="*/ 21860 h 72494"/>
                <a:gd name="csX37" fmla="*/ 13378 w 87477"/>
                <a:gd name="csY37" fmla="*/ 23470 h 72494"/>
                <a:gd name="csX38" fmla="*/ 13826 w 87477"/>
                <a:gd name="csY38" fmla="*/ 28490 h 72494"/>
                <a:gd name="csX39" fmla="*/ 11521 w 87477"/>
                <a:gd name="csY39" fmla="*/ 33043 h 72494"/>
                <a:gd name="csX40" fmla="*/ 9368 w 87477"/>
                <a:gd name="csY40" fmla="*/ 37481 h 72494"/>
                <a:gd name="csX41" fmla="*/ 4834 w 87477"/>
                <a:gd name="csY41" fmla="*/ 39386 h 72494"/>
                <a:gd name="csX42" fmla="*/ 262 w 87477"/>
                <a:gd name="csY42" fmla="*/ 41472 h 72494"/>
                <a:gd name="csX43" fmla="*/ 2577 w 87477"/>
                <a:gd name="csY43" fmla="*/ 45864 h 72494"/>
                <a:gd name="csX44" fmla="*/ 377 w 87477"/>
                <a:gd name="csY44" fmla="*/ 50721 h 72494"/>
                <a:gd name="csX45" fmla="*/ -462 w 87477"/>
                <a:gd name="csY45" fmla="*/ 55512 h 72494"/>
                <a:gd name="csX46" fmla="*/ -471 w 87477"/>
                <a:gd name="csY46" fmla="*/ 60370 h 72494"/>
                <a:gd name="csX47" fmla="*/ 3815 w 87477"/>
                <a:gd name="csY47" fmla="*/ 62570 h 72494"/>
                <a:gd name="csX48" fmla="*/ 6587 w 87477"/>
                <a:gd name="csY48" fmla="*/ 66447 h 72494"/>
                <a:gd name="csX49" fmla="*/ 10406 w 87477"/>
                <a:gd name="csY49" fmla="*/ 69323 h 72494"/>
                <a:gd name="csX50" fmla="*/ 14673 w 87477"/>
                <a:gd name="csY50" fmla="*/ 66809 h 72494"/>
                <a:gd name="csX51" fmla="*/ 19427 w 87477"/>
                <a:gd name="csY51" fmla="*/ 65628 h 72494"/>
                <a:gd name="csX52" fmla="*/ 24475 w 87477"/>
                <a:gd name="csY52" fmla="*/ 66780 h 72494"/>
                <a:gd name="csX53" fmla="*/ 28209 w 87477"/>
                <a:gd name="csY53" fmla="*/ 69914 h 724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Lst>
              <a:rect l="l" t="t" r="r" b="b"/>
              <a:pathLst>
                <a:path w="87477" h="72494">
                  <a:moveTo>
                    <a:pt x="30209" y="72343"/>
                  </a:moveTo>
                  <a:lnTo>
                    <a:pt x="30314" y="67428"/>
                  </a:lnTo>
                  <a:lnTo>
                    <a:pt x="29923" y="62618"/>
                  </a:lnTo>
                  <a:lnTo>
                    <a:pt x="28732" y="57827"/>
                  </a:lnTo>
                  <a:lnTo>
                    <a:pt x="29685" y="52988"/>
                  </a:lnTo>
                  <a:lnTo>
                    <a:pt x="36448" y="52112"/>
                  </a:lnTo>
                  <a:lnTo>
                    <a:pt x="41849" y="52236"/>
                  </a:lnTo>
                  <a:lnTo>
                    <a:pt x="46763" y="52121"/>
                  </a:lnTo>
                  <a:lnTo>
                    <a:pt x="51630" y="52264"/>
                  </a:lnTo>
                  <a:lnTo>
                    <a:pt x="56364" y="51569"/>
                  </a:lnTo>
                  <a:lnTo>
                    <a:pt x="61775" y="50616"/>
                  </a:lnTo>
                  <a:lnTo>
                    <a:pt x="67528" y="51912"/>
                  </a:lnTo>
                  <a:lnTo>
                    <a:pt x="72548" y="51578"/>
                  </a:lnTo>
                  <a:lnTo>
                    <a:pt x="76396" y="48635"/>
                  </a:lnTo>
                  <a:lnTo>
                    <a:pt x="80872" y="46797"/>
                  </a:lnTo>
                  <a:lnTo>
                    <a:pt x="86702" y="44378"/>
                  </a:lnTo>
                  <a:lnTo>
                    <a:pt x="86768" y="36977"/>
                  </a:lnTo>
                  <a:lnTo>
                    <a:pt x="87006" y="31633"/>
                  </a:lnTo>
                  <a:lnTo>
                    <a:pt x="81987" y="30871"/>
                  </a:lnTo>
                  <a:lnTo>
                    <a:pt x="77758" y="28166"/>
                  </a:lnTo>
                  <a:lnTo>
                    <a:pt x="73033" y="25146"/>
                  </a:lnTo>
                  <a:lnTo>
                    <a:pt x="73319" y="20317"/>
                  </a:lnTo>
                  <a:lnTo>
                    <a:pt x="68871" y="17736"/>
                  </a:lnTo>
                  <a:lnTo>
                    <a:pt x="66471" y="13354"/>
                  </a:lnTo>
                  <a:lnTo>
                    <a:pt x="64213" y="8402"/>
                  </a:lnTo>
                  <a:lnTo>
                    <a:pt x="64261" y="3591"/>
                  </a:lnTo>
                  <a:lnTo>
                    <a:pt x="58993" y="-95"/>
                  </a:lnTo>
                  <a:lnTo>
                    <a:pt x="53564" y="-152"/>
                  </a:lnTo>
                  <a:lnTo>
                    <a:pt x="49649" y="3668"/>
                  </a:lnTo>
                  <a:lnTo>
                    <a:pt x="42744" y="7277"/>
                  </a:lnTo>
                  <a:lnTo>
                    <a:pt x="39096" y="11250"/>
                  </a:lnTo>
                  <a:lnTo>
                    <a:pt x="33705" y="9868"/>
                  </a:lnTo>
                  <a:lnTo>
                    <a:pt x="29856" y="12773"/>
                  </a:lnTo>
                  <a:lnTo>
                    <a:pt x="29142" y="18117"/>
                  </a:lnTo>
                  <a:lnTo>
                    <a:pt x="24541" y="19374"/>
                  </a:lnTo>
                  <a:lnTo>
                    <a:pt x="22827" y="23870"/>
                  </a:lnTo>
                  <a:lnTo>
                    <a:pt x="18417" y="21860"/>
                  </a:lnTo>
                  <a:lnTo>
                    <a:pt x="13378" y="23470"/>
                  </a:lnTo>
                  <a:lnTo>
                    <a:pt x="13826" y="28490"/>
                  </a:lnTo>
                  <a:lnTo>
                    <a:pt x="11521" y="33043"/>
                  </a:lnTo>
                  <a:lnTo>
                    <a:pt x="9368" y="37481"/>
                  </a:lnTo>
                  <a:lnTo>
                    <a:pt x="4834" y="39386"/>
                  </a:lnTo>
                  <a:lnTo>
                    <a:pt x="262" y="41472"/>
                  </a:lnTo>
                  <a:lnTo>
                    <a:pt x="2577" y="45864"/>
                  </a:lnTo>
                  <a:lnTo>
                    <a:pt x="377" y="50721"/>
                  </a:lnTo>
                  <a:lnTo>
                    <a:pt x="-462" y="55512"/>
                  </a:lnTo>
                  <a:lnTo>
                    <a:pt x="-471" y="60370"/>
                  </a:lnTo>
                  <a:lnTo>
                    <a:pt x="3815" y="62570"/>
                  </a:lnTo>
                  <a:lnTo>
                    <a:pt x="6587" y="66447"/>
                  </a:lnTo>
                  <a:lnTo>
                    <a:pt x="10406" y="69323"/>
                  </a:lnTo>
                  <a:lnTo>
                    <a:pt x="14673" y="66809"/>
                  </a:lnTo>
                  <a:lnTo>
                    <a:pt x="19427" y="65628"/>
                  </a:lnTo>
                  <a:lnTo>
                    <a:pt x="24475" y="66780"/>
                  </a:lnTo>
                  <a:lnTo>
                    <a:pt x="28209" y="69914"/>
                  </a:lnTo>
                  <a:close/>
                </a:path>
              </a:pathLst>
            </a:custGeom>
            <a:solidFill>
              <a:srgbClr val="E0E0E0"/>
            </a:solidFill>
            <a:ln w="3175" cap="flat">
              <a:solidFill>
                <a:srgbClr val="FFFFFF"/>
              </a:solidFill>
              <a:prstDash val="solid"/>
              <a:miter/>
            </a:ln>
          </p:spPr>
          <p:txBody>
            <a:bodyPr/>
            <a:lstStyle/>
            <a:p>
              <a:endParaRPr lang="en-US"/>
            </a:p>
          </p:txBody>
        </p:sp>
        <p:sp>
          <p:nvSpPr>
            <p:cNvPr id="151" name="Freeform: Shape 150">
              <a:extLst>
                <a:ext uri="{FF2B5EF4-FFF2-40B4-BE49-F238E27FC236}">
                  <a16:creationId xmlns:a16="http://schemas.microsoft.com/office/drawing/2014/main" id="{80FE8D47-4B2C-25D5-1BE1-2DE538ACD46C}"/>
                </a:ext>
              </a:extLst>
            </p:cNvPr>
            <p:cNvSpPr/>
            <p:nvPr/>
          </p:nvSpPr>
          <p:spPr>
            <a:xfrm>
              <a:off x="5994431" y="3372051"/>
              <a:ext cx="56302" cy="62121"/>
            </a:xfrm>
            <a:custGeom>
              <a:avLst/>
              <a:gdLst>
                <a:gd name="csX0" fmla="*/ 41696 w 56302"/>
                <a:gd name="csY0" fmla="*/ 61970 h 62121"/>
                <a:gd name="csX1" fmla="*/ 46440 w 56302"/>
                <a:gd name="csY1" fmla="*/ 59189 h 62121"/>
                <a:gd name="csX2" fmla="*/ 50897 w 56302"/>
                <a:gd name="csY2" fmla="*/ 56007 h 62121"/>
                <a:gd name="csX3" fmla="*/ 53612 w 56302"/>
                <a:gd name="csY3" fmla="*/ 51778 h 62121"/>
                <a:gd name="csX4" fmla="*/ 55584 w 56302"/>
                <a:gd name="csY4" fmla="*/ 47044 h 62121"/>
                <a:gd name="csX5" fmla="*/ 53860 w 56302"/>
                <a:gd name="csY5" fmla="*/ 41253 h 62121"/>
                <a:gd name="csX6" fmla="*/ 55831 w 56302"/>
                <a:gd name="csY6" fmla="*/ 35900 h 62121"/>
                <a:gd name="csX7" fmla="*/ 54079 w 56302"/>
                <a:gd name="csY7" fmla="*/ 31433 h 62121"/>
                <a:gd name="csX8" fmla="*/ 50278 w 56302"/>
                <a:gd name="csY8" fmla="*/ 28356 h 62121"/>
                <a:gd name="csX9" fmla="*/ 47259 w 56302"/>
                <a:gd name="csY9" fmla="*/ 23975 h 62121"/>
                <a:gd name="csX10" fmla="*/ 39906 w 56302"/>
                <a:gd name="csY10" fmla="*/ 19526 h 62121"/>
                <a:gd name="csX11" fmla="*/ 35686 w 56302"/>
                <a:gd name="csY11" fmla="*/ 16679 h 62121"/>
                <a:gd name="csX12" fmla="*/ 31086 w 56302"/>
                <a:gd name="csY12" fmla="*/ 14574 h 62121"/>
                <a:gd name="csX13" fmla="*/ 27828 w 56302"/>
                <a:gd name="csY13" fmla="*/ 10992 h 62121"/>
                <a:gd name="csX14" fmla="*/ 23132 w 56302"/>
                <a:gd name="csY14" fmla="*/ 12087 h 62121"/>
                <a:gd name="csX15" fmla="*/ 20179 w 56302"/>
                <a:gd name="csY15" fmla="*/ 7925 h 62121"/>
                <a:gd name="csX16" fmla="*/ 16322 w 56302"/>
                <a:gd name="csY16" fmla="*/ 4820 h 62121"/>
                <a:gd name="csX17" fmla="*/ 12283 w 56302"/>
                <a:gd name="csY17" fmla="*/ 886 h 62121"/>
                <a:gd name="csX18" fmla="*/ 7597 w 56302"/>
                <a:gd name="csY18" fmla="*/ -152 h 62121"/>
                <a:gd name="csX19" fmla="*/ 2930 w 56302"/>
                <a:gd name="csY19" fmla="*/ 1905 h 62121"/>
                <a:gd name="csX20" fmla="*/ -4 w 56302"/>
                <a:gd name="csY20" fmla="*/ 5982 h 62121"/>
                <a:gd name="csX21" fmla="*/ 1244 w 56302"/>
                <a:gd name="csY21" fmla="*/ 11602 h 62121"/>
                <a:gd name="csX22" fmla="*/ -194 w 56302"/>
                <a:gd name="csY22" fmla="*/ 16993 h 62121"/>
                <a:gd name="csX23" fmla="*/ -471 w 56302"/>
                <a:gd name="csY23" fmla="*/ 22089 h 62121"/>
                <a:gd name="csX24" fmla="*/ 1310 w 56302"/>
                <a:gd name="csY24" fmla="*/ 27032 h 62121"/>
                <a:gd name="csX25" fmla="*/ 1901 w 56302"/>
                <a:gd name="csY25" fmla="*/ 32481 h 62121"/>
                <a:gd name="csX26" fmla="*/ 2777 w 56302"/>
                <a:gd name="csY26" fmla="*/ 37319 h 62121"/>
                <a:gd name="csX27" fmla="*/ 510 w 56302"/>
                <a:gd name="csY27" fmla="*/ 42006 h 62121"/>
                <a:gd name="csX28" fmla="*/ 1758 w 56302"/>
                <a:gd name="csY28" fmla="*/ 48454 h 62121"/>
                <a:gd name="csX29" fmla="*/ 5321 w 56302"/>
                <a:gd name="csY29" fmla="*/ 51645 h 62121"/>
                <a:gd name="csX30" fmla="*/ 9255 w 56302"/>
                <a:gd name="csY30" fmla="*/ 55331 h 62121"/>
                <a:gd name="csX31" fmla="*/ 14074 w 56302"/>
                <a:gd name="csY31" fmla="*/ 54988 h 62121"/>
                <a:gd name="csX32" fmla="*/ 19237 w 56302"/>
                <a:gd name="csY32" fmla="*/ 57112 h 62121"/>
                <a:gd name="csX33" fmla="*/ 23866 w 56302"/>
                <a:gd name="csY33" fmla="*/ 59227 h 62121"/>
                <a:gd name="csX34" fmla="*/ 28399 w 56302"/>
                <a:gd name="csY34" fmla="*/ 61208 h 62121"/>
                <a:gd name="csX35" fmla="*/ 33191 w 56302"/>
                <a:gd name="csY35" fmla="*/ 59274 h 62121"/>
                <a:gd name="csX36" fmla="*/ 37944 w 56302"/>
                <a:gd name="csY36" fmla="*/ 60579 h 6212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Lst>
              <a:rect l="l" t="t" r="r" b="b"/>
              <a:pathLst>
                <a:path w="56302" h="62121">
                  <a:moveTo>
                    <a:pt x="41696" y="61970"/>
                  </a:moveTo>
                  <a:lnTo>
                    <a:pt x="46440" y="59189"/>
                  </a:lnTo>
                  <a:lnTo>
                    <a:pt x="50897" y="56007"/>
                  </a:lnTo>
                  <a:lnTo>
                    <a:pt x="53612" y="51778"/>
                  </a:lnTo>
                  <a:lnTo>
                    <a:pt x="55584" y="47044"/>
                  </a:lnTo>
                  <a:lnTo>
                    <a:pt x="53860" y="41253"/>
                  </a:lnTo>
                  <a:lnTo>
                    <a:pt x="55831" y="35900"/>
                  </a:lnTo>
                  <a:lnTo>
                    <a:pt x="54079" y="31433"/>
                  </a:lnTo>
                  <a:lnTo>
                    <a:pt x="50278" y="28356"/>
                  </a:lnTo>
                  <a:lnTo>
                    <a:pt x="47259" y="23975"/>
                  </a:lnTo>
                  <a:lnTo>
                    <a:pt x="39906" y="19526"/>
                  </a:lnTo>
                  <a:lnTo>
                    <a:pt x="35686" y="16679"/>
                  </a:lnTo>
                  <a:lnTo>
                    <a:pt x="31086" y="14574"/>
                  </a:lnTo>
                  <a:lnTo>
                    <a:pt x="27828" y="10992"/>
                  </a:lnTo>
                  <a:lnTo>
                    <a:pt x="23132" y="12087"/>
                  </a:lnTo>
                  <a:lnTo>
                    <a:pt x="20179" y="7925"/>
                  </a:lnTo>
                  <a:lnTo>
                    <a:pt x="16322" y="4820"/>
                  </a:lnTo>
                  <a:lnTo>
                    <a:pt x="12283" y="886"/>
                  </a:lnTo>
                  <a:lnTo>
                    <a:pt x="7597" y="-152"/>
                  </a:lnTo>
                  <a:lnTo>
                    <a:pt x="2930" y="1905"/>
                  </a:lnTo>
                  <a:lnTo>
                    <a:pt x="-4" y="5982"/>
                  </a:lnTo>
                  <a:lnTo>
                    <a:pt x="1244" y="11602"/>
                  </a:lnTo>
                  <a:lnTo>
                    <a:pt x="-194" y="16993"/>
                  </a:lnTo>
                  <a:lnTo>
                    <a:pt x="-471" y="22089"/>
                  </a:lnTo>
                  <a:lnTo>
                    <a:pt x="1310" y="27032"/>
                  </a:lnTo>
                  <a:lnTo>
                    <a:pt x="1901" y="32481"/>
                  </a:lnTo>
                  <a:lnTo>
                    <a:pt x="2777" y="37319"/>
                  </a:lnTo>
                  <a:lnTo>
                    <a:pt x="510" y="42006"/>
                  </a:lnTo>
                  <a:lnTo>
                    <a:pt x="1758" y="48454"/>
                  </a:lnTo>
                  <a:lnTo>
                    <a:pt x="5321" y="51645"/>
                  </a:lnTo>
                  <a:lnTo>
                    <a:pt x="9255" y="55331"/>
                  </a:lnTo>
                  <a:lnTo>
                    <a:pt x="14074" y="54988"/>
                  </a:lnTo>
                  <a:lnTo>
                    <a:pt x="19237" y="57112"/>
                  </a:lnTo>
                  <a:lnTo>
                    <a:pt x="23866" y="59227"/>
                  </a:lnTo>
                  <a:lnTo>
                    <a:pt x="28399" y="61208"/>
                  </a:lnTo>
                  <a:lnTo>
                    <a:pt x="33191" y="59274"/>
                  </a:lnTo>
                  <a:lnTo>
                    <a:pt x="37944" y="60579"/>
                  </a:lnTo>
                  <a:close/>
                </a:path>
              </a:pathLst>
            </a:custGeom>
            <a:solidFill>
              <a:srgbClr val="E0E0E0"/>
            </a:solidFill>
            <a:ln w="3175" cap="flat">
              <a:solidFill>
                <a:srgbClr val="FFFFFF"/>
              </a:solidFill>
              <a:prstDash val="solid"/>
              <a:miter/>
            </a:ln>
          </p:spPr>
          <p:txBody>
            <a:bodyPr/>
            <a:lstStyle/>
            <a:p>
              <a:endParaRPr lang="en-US"/>
            </a:p>
          </p:txBody>
        </p:sp>
        <p:sp>
          <p:nvSpPr>
            <p:cNvPr id="152" name="Freeform: Shape 151">
              <a:extLst>
                <a:ext uri="{FF2B5EF4-FFF2-40B4-BE49-F238E27FC236}">
                  <a16:creationId xmlns:a16="http://schemas.microsoft.com/office/drawing/2014/main" id="{6264FF57-D559-EC46-4C65-EAFA5A3A6763}"/>
                </a:ext>
              </a:extLst>
            </p:cNvPr>
            <p:cNvSpPr/>
            <p:nvPr/>
          </p:nvSpPr>
          <p:spPr>
            <a:xfrm>
              <a:off x="7206611" y="2405739"/>
              <a:ext cx="191881" cy="106441"/>
            </a:xfrm>
            <a:custGeom>
              <a:avLst/>
              <a:gdLst>
                <a:gd name="csX0" fmla="*/ 147624 w 191881"/>
                <a:gd name="csY0" fmla="*/ 106290 h 106441"/>
                <a:gd name="csX1" fmla="*/ 147148 w 191881"/>
                <a:gd name="csY1" fmla="*/ 101070 h 106441"/>
                <a:gd name="csX2" fmla="*/ 149815 w 191881"/>
                <a:gd name="csY2" fmla="*/ 96717 h 106441"/>
                <a:gd name="csX3" fmla="*/ 149129 w 191881"/>
                <a:gd name="csY3" fmla="*/ 91783 h 106441"/>
                <a:gd name="csX4" fmla="*/ 146071 w 191881"/>
                <a:gd name="csY4" fmla="*/ 87821 h 106441"/>
                <a:gd name="csX5" fmla="*/ 145214 w 191881"/>
                <a:gd name="csY5" fmla="*/ 83096 h 106441"/>
                <a:gd name="csX6" fmla="*/ 140337 w 191881"/>
                <a:gd name="csY6" fmla="*/ 82363 h 106441"/>
                <a:gd name="csX7" fmla="*/ 135937 w 191881"/>
                <a:gd name="csY7" fmla="*/ 79258 h 106441"/>
                <a:gd name="csX8" fmla="*/ 138766 w 191881"/>
                <a:gd name="csY8" fmla="*/ 74724 h 106441"/>
                <a:gd name="csX9" fmla="*/ 145176 w 191881"/>
                <a:gd name="csY9" fmla="*/ 76000 h 106441"/>
                <a:gd name="csX10" fmla="*/ 149234 w 191881"/>
                <a:gd name="csY10" fmla="*/ 72371 h 106441"/>
                <a:gd name="csX11" fmla="*/ 145843 w 191881"/>
                <a:gd name="csY11" fmla="*/ 68904 h 106441"/>
                <a:gd name="csX12" fmla="*/ 150720 w 191881"/>
                <a:gd name="csY12" fmla="*/ 67504 h 106441"/>
                <a:gd name="csX13" fmla="*/ 152530 w 191881"/>
                <a:gd name="csY13" fmla="*/ 62923 h 106441"/>
                <a:gd name="csX14" fmla="*/ 157701 w 191881"/>
                <a:gd name="csY14" fmla="*/ 61227 h 106441"/>
                <a:gd name="csX15" fmla="*/ 162064 w 191881"/>
                <a:gd name="csY15" fmla="*/ 59046 h 106441"/>
                <a:gd name="csX16" fmla="*/ 167265 w 191881"/>
                <a:gd name="csY16" fmla="*/ 61294 h 106441"/>
                <a:gd name="csX17" fmla="*/ 163417 w 191881"/>
                <a:gd name="csY17" fmla="*/ 64637 h 106441"/>
                <a:gd name="csX18" fmla="*/ 167446 w 191881"/>
                <a:gd name="csY18" fmla="*/ 67847 h 106441"/>
                <a:gd name="csX19" fmla="*/ 172303 w 191881"/>
                <a:gd name="csY19" fmla="*/ 66171 h 106441"/>
                <a:gd name="csX20" fmla="*/ 178047 w 191881"/>
                <a:gd name="csY20" fmla="*/ 67771 h 106441"/>
                <a:gd name="csX21" fmla="*/ 182324 w 191881"/>
                <a:gd name="csY21" fmla="*/ 64989 h 106441"/>
                <a:gd name="csX22" fmla="*/ 187686 w 191881"/>
                <a:gd name="csY22" fmla="*/ 63942 h 106441"/>
                <a:gd name="csX23" fmla="*/ 191410 w 191881"/>
                <a:gd name="csY23" fmla="*/ 60856 h 106441"/>
                <a:gd name="csX24" fmla="*/ 186629 w 191881"/>
                <a:gd name="csY24" fmla="*/ 59637 h 106441"/>
                <a:gd name="csX25" fmla="*/ 182161 w 191881"/>
                <a:gd name="csY25" fmla="*/ 56998 h 106441"/>
                <a:gd name="csX26" fmla="*/ 176847 w 191881"/>
                <a:gd name="csY26" fmla="*/ 55636 h 106441"/>
                <a:gd name="csX27" fmla="*/ 173875 w 191881"/>
                <a:gd name="csY27" fmla="*/ 51854 h 106441"/>
                <a:gd name="csX28" fmla="*/ 171951 w 191881"/>
                <a:gd name="csY28" fmla="*/ 56398 h 106441"/>
                <a:gd name="csX29" fmla="*/ 167207 w 191881"/>
                <a:gd name="csY29" fmla="*/ 55693 h 106441"/>
                <a:gd name="csX30" fmla="*/ 163359 w 191881"/>
                <a:gd name="csY30" fmla="*/ 51874 h 106441"/>
                <a:gd name="csX31" fmla="*/ 158264 w 191881"/>
                <a:gd name="csY31" fmla="*/ 51550 h 106441"/>
                <a:gd name="csX32" fmla="*/ 160645 w 191881"/>
                <a:gd name="csY32" fmla="*/ 47416 h 106441"/>
                <a:gd name="csX33" fmla="*/ 164760 w 191881"/>
                <a:gd name="csY33" fmla="*/ 43930 h 106441"/>
                <a:gd name="csX34" fmla="*/ 159978 w 191881"/>
                <a:gd name="csY34" fmla="*/ 45034 h 106441"/>
                <a:gd name="csX35" fmla="*/ 155568 w 191881"/>
                <a:gd name="csY35" fmla="*/ 47178 h 106441"/>
                <a:gd name="csX36" fmla="*/ 151177 w 191881"/>
                <a:gd name="csY36" fmla="*/ 49378 h 106441"/>
                <a:gd name="csX37" fmla="*/ 147367 w 191881"/>
                <a:gd name="csY37" fmla="*/ 52236 h 106441"/>
                <a:gd name="csX38" fmla="*/ 144719 w 191881"/>
                <a:gd name="csY38" fmla="*/ 56303 h 106441"/>
                <a:gd name="csX39" fmla="*/ 144042 w 191881"/>
                <a:gd name="csY39" fmla="*/ 61437 h 106441"/>
                <a:gd name="csX40" fmla="*/ 138375 w 191881"/>
                <a:gd name="csY40" fmla="*/ 60408 h 106441"/>
                <a:gd name="csX41" fmla="*/ 135794 w 191881"/>
                <a:gd name="csY41" fmla="*/ 55874 h 106441"/>
                <a:gd name="csX42" fmla="*/ 130898 w 191881"/>
                <a:gd name="csY42" fmla="*/ 55817 h 106441"/>
                <a:gd name="csX43" fmla="*/ 122649 w 191881"/>
                <a:gd name="csY43" fmla="*/ 55960 h 106441"/>
                <a:gd name="csX44" fmla="*/ 120268 w 191881"/>
                <a:gd name="csY44" fmla="*/ 51636 h 106441"/>
                <a:gd name="csX45" fmla="*/ 117954 w 191881"/>
                <a:gd name="csY45" fmla="*/ 46673 h 106441"/>
                <a:gd name="csX46" fmla="*/ 112143 w 191881"/>
                <a:gd name="csY46" fmla="*/ 45920 h 106441"/>
                <a:gd name="csX47" fmla="*/ 110552 w 191881"/>
                <a:gd name="csY47" fmla="*/ 40567 h 106441"/>
                <a:gd name="csX48" fmla="*/ 109496 w 191881"/>
                <a:gd name="csY48" fmla="*/ 33871 h 106441"/>
                <a:gd name="csX49" fmla="*/ 102390 w 191881"/>
                <a:gd name="csY49" fmla="*/ 28833 h 106441"/>
                <a:gd name="csX50" fmla="*/ 97732 w 191881"/>
                <a:gd name="csY50" fmla="*/ 26232 h 106441"/>
                <a:gd name="csX51" fmla="*/ 90722 w 191881"/>
                <a:gd name="csY51" fmla="*/ 25280 h 106441"/>
                <a:gd name="csX52" fmla="*/ 83549 w 191881"/>
                <a:gd name="csY52" fmla="*/ 24908 h 106441"/>
                <a:gd name="csX53" fmla="*/ 78158 w 191881"/>
                <a:gd name="csY53" fmla="*/ 24270 h 106441"/>
                <a:gd name="csX54" fmla="*/ 67185 w 191881"/>
                <a:gd name="csY54" fmla="*/ 25937 h 106441"/>
                <a:gd name="csX55" fmla="*/ 57013 w 191881"/>
                <a:gd name="csY55" fmla="*/ 19860 h 106441"/>
                <a:gd name="csX56" fmla="*/ 52450 w 191881"/>
                <a:gd name="csY56" fmla="*/ 15298 h 106441"/>
                <a:gd name="csX57" fmla="*/ 46059 w 191881"/>
                <a:gd name="csY57" fmla="*/ 11745 h 106441"/>
                <a:gd name="csX58" fmla="*/ 36858 w 191881"/>
                <a:gd name="csY58" fmla="*/ 7220 h 106441"/>
                <a:gd name="csX59" fmla="*/ 27028 w 191881"/>
                <a:gd name="csY59" fmla="*/ 2610 h 106441"/>
                <a:gd name="csX60" fmla="*/ 22065 w 191881"/>
                <a:gd name="csY60" fmla="*/ -152 h 106441"/>
                <a:gd name="csX61" fmla="*/ 16865 w 191881"/>
                <a:gd name="csY61" fmla="*/ 1353 h 106441"/>
                <a:gd name="csX62" fmla="*/ 9255 w 191881"/>
                <a:gd name="csY62" fmla="*/ 3620 h 106441"/>
                <a:gd name="csX63" fmla="*/ 91 w 191881"/>
                <a:gd name="csY63" fmla="*/ 6468 h 106441"/>
                <a:gd name="csX64" fmla="*/ -471 w 191881"/>
                <a:gd name="csY64" fmla="*/ 14136 h 106441"/>
                <a:gd name="csX65" fmla="*/ 1796 w 191881"/>
                <a:gd name="csY65" fmla="*/ 22975 h 106441"/>
                <a:gd name="csX66" fmla="*/ 9712 w 191881"/>
                <a:gd name="csY66" fmla="*/ 53683 h 106441"/>
                <a:gd name="csX67" fmla="*/ 18131 w 191881"/>
                <a:gd name="csY67" fmla="*/ 54198 h 106441"/>
                <a:gd name="csX68" fmla="*/ 18817 w 191881"/>
                <a:gd name="csY68" fmla="*/ 49273 h 106441"/>
                <a:gd name="csX69" fmla="*/ 20456 w 191881"/>
                <a:gd name="csY69" fmla="*/ 43482 h 106441"/>
                <a:gd name="csX70" fmla="*/ 25418 w 191881"/>
                <a:gd name="csY70" fmla="*/ 42958 h 106441"/>
                <a:gd name="csX71" fmla="*/ 27123 w 191881"/>
                <a:gd name="csY71" fmla="*/ 38243 h 106441"/>
                <a:gd name="csX72" fmla="*/ 31324 w 191881"/>
                <a:gd name="csY72" fmla="*/ 40615 h 106441"/>
                <a:gd name="csX73" fmla="*/ 27856 w 191881"/>
                <a:gd name="csY73" fmla="*/ 37119 h 106441"/>
                <a:gd name="csX74" fmla="*/ 32543 w 191881"/>
                <a:gd name="csY74" fmla="*/ 36081 h 106441"/>
                <a:gd name="csX75" fmla="*/ 37105 w 191881"/>
                <a:gd name="csY75" fmla="*/ 38472 h 106441"/>
                <a:gd name="csX76" fmla="*/ 41668 w 191881"/>
                <a:gd name="csY76" fmla="*/ 40872 h 106441"/>
                <a:gd name="csX77" fmla="*/ 46364 w 191881"/>
                <a:gd name="csY77" fmla="*/ 41672 h 106441"/>
                <a:gd name="csX78" fmla="*/ 48983 w 191881"/>
                <a:gd name="csY78" fmla="*/ 45749 h 106441"/>
                <a:gd name="csX79" fmla="*/ 53336 w 191881"/>
                <a:gd name="csY79" fmla="*/ 47901 h 106441"/>
                <a:gd name="csX80" fmla="*/ 52726 w 191881"/>
                <a:gd name="csY80" fmla="*/ 52750 h 106441"/>
                <a:gd name="csX81" fmla="*/ 56984 w 191881"/>
                <a:gd name="csY81" fmla="*/ 54960 h 106441"/>
                <a:gd name="csX82" fmla="*/ 62394 w 191881"/>
                <a:gd name="csY82" fmla="*/ 54693 h 106441"/>
                <a:gd name="csX83" fmla="*/ 67290 w 191881"/>
                <a:gd name="csY83" fmla="*/ 54131 h 106441"/>
                <a:gd name="csX84" fmla="*/ 71796 w 191881"/>
                <a:gd name="csY84" fmla="*/ 56227 h 106441"/>
                <a:gd name="csX85" fmla="*/ 74605 w 191881"/>
                <a:gd name="csY85" fmla="*/ 60246 h 106441"/>
                <a:gd name="csX86" fmla="*/ 77720 w 191881"/>
                <a:gd name="csY86" fmla="*/ 63970 h 106441"/>
                <a:gd name="csX87" fmla="*/ 80854 w 191881"/>
                <a:gd name="csY87" fmla="*/ 67742 h 106441"/>
                <a:gd name="csX88" fmla="*/ 86474 w 191881"/>
                <a:gd name="csY88" fmla="*/ 73248 h 106441"/>
                <a:gd name="csX89" fmla="*/ 92417 w 191881"/>
                <a:gd name="csY89" fmla="*/ 76743 h 106441"/>
                <a:gd name="csX90" fmla="*/ 97494 w 191881"/>
                <a:gd name="csY90" fmla="*/ 79658 h 106441"/>
                <a:gd name="csX91" fmla="*/ 101504 w 191881"/>
                <a:gd name="csY91" fmla="*/ 82449 h 106441"/>
                <a:gd name="csX92" fmla="*/ 107619 w 191881"/>
                <a:gd name="csY92" fmla="*/ 85078 h 106441"/>
                <a:gd name="csX93" fmla="*/ 112115 w 191881"/>
                <a:gd name="csY93" fmla="*/ 87326 h 106441"/>
                <a:gd name="csX94" fmla="*/ 119601 w 191881"/>
                <a:gd name="csY94" fmla="*/ 91736 h 106441"/>
                <a:gd name="csX95" fmla="*/ 124392 w 191881"/>
                <a:gd name="csY95" fmla="*/ 92450 h 106441"/>
                <a:gd name="csX96" fmla="*/ 128746 w 191881"/>
                <a:gd name="csY96" fmla="*/ 94593 h 106441"/>
                <a:gd name="csX97" fmla="*/ 133317 w 191881"/>
                <a:gd name="csY97" fmla="*/ 96231 h 106441"/>
                <a:gd name="csX98" fmla="*/ 133080 w 191881"/>
                <a:gd name="csY98" fmla="*/ 101756 h 106441"/>
                <a:gd name="csX99" fmla="*/ 138042 w 191881"/>
                <a:gd name="csY99" fmla="*/ 103537 h 106441"/>
                <a:gd name="csX100" fmla="*/ 142166 w 191881"/>
                <a:gd name="csY100" fmla="*/ 106290 h 106441"/>
                <a:gd name="csX101" fmla="*/ 147243 w 191881"/>
                <a:gd name="csY101" fmla="*/ 106023 h 1064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Lst>
              <a:rect l="l" t="t" r="r" b="b"/>
              <a:pathLst>
                <a:path w="191881" h="106441">
                  <a:moveTo>
                    <a:pt x="147624" y="106290"/>
                  </a:moveTo>
                  <a:lnTo>
                    <a:pt x="147148" y="101070"/>
                  </a:lnTo>
                  <a:lnTo>
                    <a:pt x="149815" y="96717"/>
                  </a:lnTo>
                  <a:lnTo>
                    <a:pt x="149129" y="91783"/>
                  </a:lnTo>
                  <a:lnTo>
                    <a:pt x="146071" y="87821"/>
                  </a:lnTo>
                  <a:lnTo>
                    <a:pt x="145214" y="83096"/>
                  </a:lnTo>
                  <a:lnTo>
                    <a:pt x="140337" y="82363"/>
                  </a:lnTo>
                  <a:lnTo>
                    <a:pt x="135937" y="79258"/>
                  </a:lnTo>
                  <a:lnTo>
                    <a:pt x="138766" y="74724"/>
                  </a:lnTo>
                  <a:lnTo>
                    <a:pt x="145176" y="76000"/>
                  </a:lnTo>
                  <a:lnTo>
                    <a:pt x="149234" y="72371"/>
                  </a:lnTo>
                  <a:lnTo>
                    <a:pt x="145843" y="68904"/>
                  </a:lnTo>
                  <a:lnTo>
                    <a:pt x="150720" y="67504"/>
                  </a:lnTo>
                  <a:lnTo>
                    <a:pt x="152530" y="62923"/>
                  </a:lnTo>
                  <a:lnTo>
                    <a:pt x="157701" y="61227"/>
                  </a:lnTo>
                  <a:lnTo>
                    <a:pt x="162064" y="59046"/>
                  </a:lnTo>
                  <a:lnTo>
                    <a:pt x="167265" y="61294"/>
                  </a:lnTo>
                  <a:lnTo>
                    <a:pt x="163417" y="64637"/>
                  </a:lnTo>
                  <a:lnTo>
                    <a:pt x="167446" y="67847"/>
                  </a:lnTo>
                  <a:lnTo>
                    <a:pt x="172303" y="66171"/>
                  </a:lnTo>
                  <a:lnTo>
                    <a:pt x="178047" y="67771"/>
                  </a:lnTo>
                  <a:lnTo>
                    <a:pt x="182324" y="64989"/>
                  </a:lnTo>
                  <a:lnTo>
                    <a:pt x="187686" y="63942"/>
                  </a:lnTo>
                  <a:lnTo>
                    <a:pt x="191410" y="60856"/>
                  </a:lnTo>
                  <a:lnTo>
                    <a:pt x="186629" y="59637"/>
                  </a:lnTo>
                  <a:lnTo>
                    <a:pt x="182161" y="56998"/>
                  </a:lnTo>
                  <a:lnTo>
                    <a:pt x="176847" y="55636"/>
                  </a:lnTo>
                  <a:lnTo>
                    <a:pt x="173875" y="51854"/>
                  </a:lnTo>
                  <a:lnTo>
                    <a:pt x="171951" y="56398"/>
                  </a:lnTo>
                  <a:lnTo>
                    <a:pt x="167207" y="55693"/>
                  </a:lnTo>
                  <a:lnTo>
                    <a:pt x="163359" y="51874"/>
                  </a:lnTo>
                  <a:lnTo>
                    <a:pt x="158264" y="51550"/>
                  </a:lnTo>
                  <a:lnTo>
                    <a:pt x="160645" y="47416"/>
                  </a:lnTo>
                  <a:lnTo>
                    <a:pt x="164760" y="43930"/>
                  </a:lnTo>
                  <a:lnTo>
                    <a:pt x="159978" y="45034"/>
                  </a:lnTo>
                  <a:lnTo>
                    <a:pt x="155568" y="47178"/>
                  </a:lnTo>
                  <a:lnTo>
                    <a:pt x="151177" y="49378"/>
                  </a:lnTo>
                  <a:lnTo>
                    <a:pt x="147367" y="52236"/>
                  </a:lnTo>
                  <a:lnTo>
                    <a:pt x="144719" y="56303"/>
                  </a:lnTo>
                  <a:lnTo>
                    <a:pt x="144042" y="61437"/>
                  </a:lnTo>
                  <a:lnTo>
                    <a:pt x="138375" y="60408"/>
                  </a:lnTo>
                  <a:lnTo>
                    <a:pt x="135794" y="55874"/>
                  </a:lnTo>
                  <a:lnTo>
                    <a:pt x="130898" y="55817"/>
                  </a:lnTo>
                  <a:lnTo>
                    <a:pt x="122649" y="55960"/>
                  </a:lnTo>
                  <a:lnTo>
                    <a:pt x="120268" y="51636"/>
                  </a:lnTo>
                  <a:lnTo>
                    <a:pt x="117954" y="46673"/>
                  </a:lnTo>
                  <a:lnTo>
                    <a:pt x="112143" y="45920"/>
                  </a:lnTo>
                  <a:lnTo>
                    <a:pt x="110552" y="40567"/>
                  </a:lnTo>
                  <a:lnTo>
                    <a:pt x="109496" y="33871"/>
                  </a:lnTo>
                  <a:lnTo>
                    <a:pt x="102390" y="28833"/>
                  </a:lnTo>
                  <a:lnTo>
                    <a:pt x="97732" y="26232"/>
                  </a:lnTo>
                  <a:lnTo>
                    <a:pt x="90722" y="25280"/>
                  </a:lnTo>
                  <a:lnTo>
                    <a:pt x="83549" y="24908"/>
                  </a:lnTo>
                  <a:lnTo>
                    <a:pt x="78158" y="24270"/>
                  </a:lnTo>
                  <a:lnTo>
                    <a:pt x="67185" y="25937"/>
                  </a:lnTo>
                  <a:lnTo>
                    <a:pt x="57013" y="19860"/>
                  </a:lnTo>
                  <a:lnTo>
                    <a:pt x="52450" y="15298"/>
                  </a:lnTo>
                  <a:lnTo>
                    <a:pt x="46059" y="11745"/>
                  </a:lnTo>
                  <a:lnTo>
                    <a:pt x="36858" y="7220"/>
                  </a:lnTo>
                  <a:lnTo>
                    <a:pt x="27028" y="2610"/>
                  </a:lnTo>
                  <a:lnTo>
                    <a:pt x="22065" y="-152"/>
                  </a:lnTo>
                  <a:lnTo>
                    <a:pt x="16865" y="1353"/>
                  </a:lnTo>
                  <a:lnTo>
                    <a:pt x="9255" y="3620"/>
                  </a:lnTo>
                  <a:lnTo>
                    <a:pt x="91" y="6468"/>
                  </a:lnTo>
                  <a:lnTo>
                    <a:pt x="-471" y="14136"/>
                  </a:lnTo>
                  <a:lnTo>
                    <a:pt x="1796" y="22975"/>
                  </a:lnTo>
                  <a:lnTo>
                    <a:pt x="9712" y="53683"/>
                  </a:lnTo>
                  <a:lnTo>
                    <a:pt x="18131" y="54198"/>
                  </a:lnTo>
                  <a:lnTo>
                    <a:pt x="18817" y="49273"/>
                  </a:lnTo>
                  <a:lnTo>
                    <a:pt x="20456" y="43482"/>
                  </a:lnTo>
                  <a:lnTo>
                    <a:pt x="25418" y="42958"/>
                  </a:lnTo>
                  <a:lnTo>
                    <a:pt x="27123" y="38243"/>
                  </a:lnTo>
                  <a:lnTo>
                    <a:pt x="31324" y="40615"/>
                  </a:lnTo>
                  <a:lnTo>
                    <a:pt x="27856" y="37119"/>
                  </a:lnTo>
                  <a:lnTo>
                    <a:pt x="32543" y="36081"/>
                  </a:lnTo>
                  <a:lnTo>
                    <a:pt x="37105" y="38472"/>
                  </a:lnTo>
                  <a:lnTo>
                    <a:pt x="41668" y="40872"/>
                  </a:lnTo>
                  <a:lnTo>
                    <a:pt x="46364" y="41672"/>
                  </a:lnTo>
                  <a:lnTo>
                    <a:pt x="48983" y="45749"/>
                  </a:lnTo>
                  <a:lnTo>
                    <a:pt x="53336" y="47901"/>
                  </a:lnTo>
                  <a:lnTo>
                    <a:pt x="52726" y="52750"/>
                  </a:lnTo>
                  <a:lnTo>
                    <a:pt x="56984" y="54960"/>
                  </a:lnTo>
                  <a:lnTo>
                    <a:pt x="62394" y="54693"/>
                  </a:lnTo>
                  <a:lnTo>
                    <a:pt x="67290" y="54131"/>
                  </a:lnTo>
                  <a:lnTo>
                    <a:pt x="71796" y="56227"/>
                  </a:lnTo>
                  <a:lnTo>
                    <a:pt x="74605" y="60246"/>
                  </a:lnTo>
                  <a:lnTo>
                    <a:pt x="77720" y="63970"/>
                  </a:lnTo>
                  <a:lnTo>
                    <a:pt x="80854" y="67742"/>
                  </a:lnTo>
                  <a:lnTo>
                    <a:pt x="86474" y="73248"/>
                  </a:lnTo>
                  <a:lnTo>
                    <a:pt x="92417" y="76743"/>
                  </a:lnTo>
                  <a:lnTo>
                    <a:pt x="97494" y="79658"/>
                  </a:lnTo>
                  <a:lnTo>
                    <a:pt x="101504" y="82449"/>
                  </a:lnTo>
                  <a:lnTo>
                    <a:pt x="107619" y="85078"/>
                  </a:lnTo>
                  <a:lnTo>
                    <a:pt x="112115" y="87326"/>
                  </a:lnTo>
                  <a:lnTo>
                    <a:pt x="119601" y="91736"/>
                  </a:lnTo>
                  <a:lnTo>
                    <a:pt x="124392" y="92450"/>
                  </a:lnTo>
                  <a:lnTo>
                    <a:pt x="128746" y="94593"/>
                  </a:lnTo>
                  <a:lnTo>
                    <a:pt x="133317" y="96231"/>
                  </a:lnTo>
                  <a:lnTo>
                    <a:pt x="133080" y="101756"/>
                  </a:lnTo>
                  <a:lnTo>
                    <a:pt x="138042" y="103537"/>
                  </a:lnTo>
                  <a:lnTo>
                    <a:pt x="142166" y="106290"/>
                  </a:lnTo>
                  <a:lnTo>
                    <a:pt x="147243" y="106023"/>
                  </a:lnTo>
                  <a:close/>
                </a:path>
              </a:pathLst>
            </a:custGeom>
            <a:solidFill>
              <a:srgbClr val="E0E0E0"/>
            </a:solidFill>
            <a:ln w="3175" cap="flat">
              <a:solidFill>
                <a:srgbClr val="FFFFFF"/>
              </a:solidFill>
              <a:prstDash val="solid"/>
              <a:miter/>
            </a:ln>
          </p:spPr>
          <p:txBody>
            <a:bodyPr/>
            <a:lstStyle/>
            <a:p>
              <a:endParaRPr lang="en-US"/>
            </a:p>
          </p:txBody>
        </p:sp>
        <p:sp>
          <p:nvSpPr>
            <p:cNvPr id="153" name="Freeform: Shape 152">
              <a:extLst>
                <a:ext uri="{FF2B5EF4-FFF2-40B4-BE49-F238E27FC236}">
                  <a16:creationId xmlns:a16="http://schemas.microsoft.com/office/drawing/2014/main" id="{2722C8AB-A605-0463-C322-6FE1F1B29A81}"/>
                </a:ext>
              </a:extLst>
            </p:cNvPr>
            <p:cNvSpPr/>
            <p:nvPr/>
          </p:nvSpPr>
          <p:spPr>
            <a:xfrm>
              <a:off x="5793492" y="2832069"/>
              <a:ext cx="152742" cy="146875"/>
            </a:xfrm>
            <a:custGeom>
              <a:avLst/>
              <a:gdLst>
                <a:gd name="csX0" fmla="*/ 137594 w 152742"/>
                <a:gd name="csY0" fmla="*/ 32443 h 146875"/>
                <a:gd name="csX1" fmla="*/ 134374 w 152742"/>
                <a:gd name="csY1" fmla="*/ 28880 h 146875"/>
                <a:gd name="csX2" fmla="*/ 137594 w 152742"/>
                <a:gd name="csY2" fmla="*/ 32443 h 146875"/>
                <a:gd name="csX3" fmla="*/ 85482 w 152742"/>
                <a:gd name="csY3" fmla="*/ 146723 h 146875"/>
                <a:gd name="csX4" fmla="*/ 88578 w 152742"/>
                <a:gd name="csY4" fmla="*/ 143009 h 146875"/>
                <a:gd name="csX5" fmla="*/ 92083 w 152742"/>
                <a:gd name="csY5" fmla="*/ 139646 h 146875"/>
                <a:gd name="csX6" fmla="*/ 96646 w 152742"/>
                <a:gd name="csY6" fmla="*/ 137884 h 146875"/>
                <a:gd name="csX7" fmla="*/ 101056 w 152742"/>
                <a:gd name="csY7" fmla="*/ 135579 h 146875"/>
                <a:gd name="csX8" fmla="*/ 102732 w 152742"/>
                <a:gd name="csY8" fmla="*/ 130931 h 146875"/>
                <a:gd name="csX9" fmla="*/ 107295 w 152742"/>
                <a:gd name="csY9" fmla="*/ 129159 h 146875"/>
                <a:gd name="csX10" fmla="*/ 110619 w 152742"/>
                <a:gd name="csY10" fmla="*/ 125111 h 146875"/>
                <a:gd name="csX11" fmla="*/ 105266 w 152742"/>
                <a:gd name="csY11" fmla="*/ 123120 h 146875"/>
                <a:gd name="csX12" fmla="*/ 102684 w 152742"/>
                <a:gd name="csY12" fmla="*/ 118186 h 146875"/>
                <a:gd name="csX13" fmla="*/ 102256 w 152742"/>
                <a:gd name="csY13" fmla="*/ 112948 h 146875"/>
                <a:gd name="csX14" fmla="*/ 100389 w 152742"/>
                <a:gd name="csY14" fmla="*/ 108328 h 146875"/>
                <a:gd name="csX15" fmla="*/ 96998 w 152742"/>
                <a:gd name="csY15" fmla="*/ 104385 h 146875"/>
                <a:gd name="csX16" fmla="*/ 101332 w 152742"/>
                <a:gd name="csY16" fmla="*/ 102346 h 146875"/>
                <a:gd name="csX17" fmla="*/ 105732 w 152742"/>
                <a:gd name="csY17" fmla="*/ 104661 h 146875"/>
                <a:gd name="csX18" fmla="*/ 110495 w 152742"/>
                <a:gd name="csY18" fmla="*/ 104775 h 146875"/>
                <a:gd name="csX19" fmla="*/ 114410 w 152742"/>
                <a:gd name="csY19" fmla="*/ 107795 h 146875"/>
                <a:gd name="csX20" fmla="*/ 118191 w 152742"/>
                <a:gd name="csY20" fmla="*/ 104242 h 146875"/>
                <a:gd name="csX21" fmla="*/ 122677 w 152742"/>
                <a:gd name="csY21" fmla="*/ 101785 h 146875"/>
                <a:gd name="csX22" fmla="*/ 127487 w 152742"/>
                <a:gd name="csY22" fmla="*/ 102394 h 146875"/>
                <a:gd name="csX23" fmla="*/ 132260 w 152742"/>
                <a:gd name="csY23" fmla="*/ 100232 h 146875"/>
                <a:gd name="csX24" fmla="*/ 136050 w 152742"/>
                <a:gd name="csY24" fmla="*/ 97222 h 146875"/>
                <a:gd name="csX25" fmla="*/ 140565 w 152742"/>
                <a:gd name="csY25" fmla="*/ 94307 h 146875"/>
                <a:gd name="csX26" fmla="*/ 142480 w 152742"/>
                <a:gd name="csY26" fmla="*/ 89707 h 146875"/>
                <a:gd name="csX27" fmla="*/ 137432 w 152742"/>
                <a:gd name="csY27" fmla="*/ 83134 h 146875"/>
                <a:gd name="csX28" fmla="*/ 134384 w 152742"/>
                <a:gd name="csY28" fmla="*/ 79125 h 146875"/>
                <a:gd name="csX29" fmla="*/ 137384 w 152742"/>
                <a:gd name="csY29" fmla="*/ 75086 h 146875"/>
                <a:gd name="csX30" fmla="*/ 136775 w 152742"/>
                <a:gd name="csY30" fmla="*/ 70352 h 146875"/>
                <a:gd name="csX31" fmla="*/ 141280 w 152742"/>
                <a:gd name="csY31" fmla="*/ 68190 h 146875"/>
                <a:gd name="csX32" fmla="*/ 146081 w 152742"/>
                <a:gd name="csY32" fmla="*/ 66256 h 146875"/>
                <a:gd name="csX33" fmla="*/ 143756 w 152742"/>
                <a:gd name="csY33" fmla="*/ 61751 h 146875"/>
                <a:gd name="csX34" fmla="*/ 144480 w 152742"/>
                <a:gd name="csY34" fmla="*/ 56550 h 146875"/>
                <a:gd name="csX35" fmla="*/ 148586 w 152742"/>
                <a:gd name="csY35" fmla="*/ 53312 h 146875"/>
                <a:gd name="csX36" fmla="*/ 152271 w 152742"/>
                <a:gd name="csY36" fmla="*/ 49978 h 146875"/>
                <a:gd name="csX37" fmla="*/ 149100 w 152742"/>
                <a:gd name="csY37" fmla="*/ 44739 h 146875"/>
                <a:gd name="csX38" fmla="*/ 144118 w 152742"/>
                <a:gd name="csY38" fmla="*/ 45730 h 146875"/>
                <a:gd name="csX39" fmla="*/ 141823 w 152742"/>
                <a:gd name="csY39" fmla="*/ 41368 h 146875"/>
                <a:gd name="csX40" fmla="*/ 142033 w 152742"/>
                <a:gd name="csY40" fmla="*/ 36567 h 146875"/>
                <a:gd name="csX41" fmla="*/ 138032 w 152742"/>
                <a:gd name="csY41" fmla="*/ 32357 h 146875"/>
                <a:gd name="csX42" fmla="*/ 132945 w 152742"/>
                <a:gd name="csY42" fmla="*/ 28509 h 146875"/>
                <a:gd name="csX43" fmla="*/ 127993 w 152742"/>
                <a:gd name="csY43" fmla="*/ 27289 h 146875"/>
                <a:gd name="csX44" fmla="*/ 123402 w 152742"/>
                <a:gd name="csY44" fmla="*/ 24727 h 146875"/>
                <a:gd name="csX45" fmla="*/ 119972 w 152742"/>
                <a:gd name="csY45" fmla="*/ 20498 h 146875"/>
                <a:gd name="csX46" fmla="*/ 125145 w 152742"/>
                <a:gd name="csY46" fmla="*/ 20136 h 146875"/>
                <a:gd name="csX47" fmla="*/ 130183 w 152742"/>
                <a:gd name="csY47" fmla="*/ 19003 h 146875"/>
                <a:gd name="csX48" fmla="*/ 121611 w 152742"/>
                <a:gd name="csY48" fmla="*/ 17450 h 146875"/>
                <a:gd name="csX49" fmla="*/ 116534 w 152742"/>
                <a:gd name="csY49" fmla="*/ 18050 h 146875"/>
                <a:gd name="csX50" fmla="*/ 109533 w 152742"/>
                <a:gd name="csY50" fmla="*/ 18755 h 146875"/>
                <a:gd name="csX51" fmla="*/ 103933 w 152742"/>
                <a:gd name="csY51" fmla="*/ 18726 h 146875"/>
                <a:gd name="csX52" fmla="*/ 108885 w 152742"/>
                <a:gd name="csY52" fmla="*/ 20203 h 146875"/>
                <a:gd name="csX53" fmla="*/ 104056 w 152742"/>
                <a:gd name="csY53" fmla="*/ 21936 h 146875"/>
                <a:gd name="csX54" fmla="*/ 99598 w 152742"/>
                <a:gd name="csY54" fmla="*/ 24003 h 146875"/>
                <a:gd name="csX55" fmla="*/ 94112 w 152742"/>
                <a:gd name="csY55" fmla="*/ 26432 h 146875"/>
                <a:gd name="csX56" fmla="*/ 88121 w 152742"/>
                <a:gd name="csY56" fmla="*/ 24727 h 146875"/>
                <a:gd name="csX57" fmla="*/ 84034 w 152742"/>
                <a:gd name="csY57" fmla="*/ 22165 h 146875"/>
                <a:gd name="csX58" fmla="*/ 80101 w 152742"/>
                <a:gd name="csY58" fmla="*/ 19479 h 146875"/>
                <a:gd name="csX59" fmla="*/ 74491 w 152742"/>
                <a:gd name="csY59" fmla="*/ 19279 h 146875"/>
                <a:gd name="csX60" fmla="*/ 66909 w 152742"/>
                <a:gd name="csY60" fmla="*/ 20489 h 146875"/>
                <a:gd name="csX61" fmla="*/ 62041 w 152742"/>
                <a:gd name="csY61" fmla="*/ 21432 h 146875"/>
                <a:gd name="csX62" fmla="*/ 57755 w 152742"/>
                <a:gd name="csY62" fmla="*/ 17145 h 146875"/>
                <a:gd name="csX63" fmla="*/ 57155 w 152742"/>
                <a:gd name="csY63" fmla="*/ 12040 h 146875"/>
                <a:gd name="csX64" fmla="*/ 52526 w 152742"/>
                <a:gd name="csY64" fmla="*/ 8782 h 146875"/>
                <a:gd name="csX65" fmla="*/ 47649 w 152742"/>
                <a:gd name="csY65" fmla="*/ 7611 h 146875"/>
                <a:gd name="csX66" fmla="*/ 42591 w 152742"/>
                <a:gd name="csY66" fmla="*/ 6944 h 146875"/>
                <a:gd name="csX67" fmla="*/ 40972 w 152742"/>
                <a:gd name="csY67" fmla="*/ -152 h 146875"/>
                <a:gd name="csX68" fmla="*/ 36295 w 152742"/>
                <a:gd name="csY68" fmla="*/ 2915 h 146875"/>
                <a:gd name="csX69" fmla="*/ 40096 w 152742"/>
                <a:gd name="csY69" fmla="*/ 5858 h 146875"/>
                <a:gd name="csX70" fmla="*/ 37028 w 152742"/>
                <a:gd name="csY70" fmla="*/ 9811 h 146875"/>
                <a:gd name="csX71" fmla="*/ 30266 w 152742"/>
                <a:gd name="csY71" fmla="*/ 11821 h 146875"/>
                <a:gd name="csX72" fmla="*/ 25513 w 152742"/>
                <a:gd name="csY72" fmla="*/ 14288 h 146875"/>
                <a:gd name="csX73" fmla="*/ 20513 w 152742"/>
                <a:gd name="csY73" fmla="*/ 17174 h 146875"/>
                <a:gd name="csX74" fmla="*/ 21446 w 152742"/>
                <a:gd name="csY74" fmla="*/ 22222 h 146875"/>
                <a:gd name="csX75" fmla="*/ 24141 w 152742"/>
                <a:gd name="csY75" fmla="*/ 27556 h 146875"/>
                <a:gd name="csX76" fmla="*/ 25675 w 152742"/>
                <a:gd name="csY76" fmla="*/ 32338 h 146875"/>
                <a:gd name="csX77" fmla="*/ 24055 w 152742"/>
                <a:gd name="csY77" fmla="*/ 36995 h 146875"/>
                <a:gd name="csX78" fmla="*/ 18988 w 152742"/>
                <a:gd name="csY78" fmla="*/ 39443 h 146875"/>
                <a:gd name="csX79" fmla="*/ 16798 w 152742"/>
                <a:gd name="csY79" fmla="*/ 34595 h 146875"/>
                <a:gd name="csX80" fmla="*/ 13654 w 152742"/>
                <a:gd name="csY80" fmla="*/ 29785 h 146875"/>
                <a:gd name="csX81" fmla="*/ 16302 w 152742"/>
                <a:gd name="csY81" fmla="*/ 25727 h 146875"/>
                <a:gd name="csX82" fmla="*/ 19770 w 152742"/>
                <a:gd name="csY82" fmla="*/ 21622 h 146875"/>
                <a:gd name="csX83" fmla="*/ 19131 w 152742"/>
                <a:gd name="csY83" fmla="*/ 14926 h 146875"/>
                <a:gd name="csX84" fmla="*/ 16969 w 152742"/>
                <a:gd name="csY84" fmla="*/ 9563 h 146875"/>
                <a:gd name="csX85" fmla="*/ 23075 w 152742"/>
                <a:gd name="csY85" fmla="*/ 5249 h 146875"/>
                <a:gd name="csX86" fmla="*/ 16950 w 152742"/>
                <a:gd name="csY86" fmla="*/ 6192 h 146875"/>
                <a:gd name="csX87" fmla="*/ 14130 w 152742"/>
                <a:gd name="csY87" fmla="*/ 11249 h 146875"/>
                <a:gd name="csX88" fmla="*/ 10073 w 152742"/>
                <a:gd name="csY88" fmla="*/ 14297 h 146875"/>
                <a:gd name="csX89" fmla="*/ 7501 w 152742"/>
                <a:gd name="csY89" fmla="*/ 18393 h 146875"/>
                <a:gd name="csX90" fmla="*/ 5139 w 152742"/>
                <a:gd name="csY90" fmla="*/ 22718 h 146875"/>
                <a:gd name="csX91" fmla="*/ 3920 w 152742"/>
                <a:gd name="csY91" fmla="*/ 27604 h 146875"/>
                <a:gd name="csX92" fmla="*/ 2548 w 152742"/>
                <a:gd name="csY92" fmla="*/ 32900 h 146875"/>
                <a:gd name="csX93" fmla="*/ -471 w 152742"/>
                <a:gd name="csY93" fmla="*/ 37281 h 146875"/>
                <a:gd name="csX94" fmla="*/ 4062 w 152742"/>
                <a:gd name="csY94" fmla="*/ 38939 h 146875"/>
                <a:gd name="csX95" fmla="*/ 6958 w 152742"/>
                <a:gd name="csY95" fmla="*/ 44930 h 146875"/>
                <a:gd name="csX96" fmla="*/ 9930 w 152742"/>
                <a:gd name="csY96" fmla="*/ 48826 h 146875"/>
                <a:gd name="csX97" fmla="*/ 8501 w 152742"/>
                <a:gd name="csY97" fmla="*/ 53560 h 146875"/>
                <a:gd name="csX98" fmla="*/ 8701 w 152742"/>
                <a:gd name="csY98" fmla="*/ 58446 h 146875"/>
                <a:gd name="csX99" fmla="*/ 11768 w 152742"/>
                <a:gd name="csY99" fmla="*/ 62342 h 146875"/>
                <a:gd name="csX100" fmla="*/ 16426 w 152742"/>
                <a:gd name="csY100" fmla="*/ 64694 h 146875"/>
                <a:gd name="csX101" fmla="*/ 21274 w 152742"/>
                <a:gd name="csY101" fmla="*/ 65342 h 146875"/>
                <a:gd name="csX102" fmla="*/ 26323 w 152742"/>
                <a:gd name="csY102" fmla="*/ 64742 h 146875"/>
                <a:gd name="csX103" fmla="*/ 31523 w 152742"/>
                <a:gd name="csY103" fmla="*/ 65475 h 146875"/>
                <a:gd name="csX104" fmla="*/ 41325 w 152742"/>
                <a:gd name="csY104" fmla="*/ 75200 h 146875"/>
                <a:gd name="csX105" fmla="*/ 46525 w 152742"/>
                <a:gd name="csY105" fmla="*/ 75543 h 146875"/>
                <a:gd name="csX106" fmla="*/ 51164 w 152742"/>
                <a:gd name="csY106" fmla="*/ 76658 h 146875"/>
                <a:gd name="csX107" fmla="*/ 56012 w 152742"/>
                <a:gd name="csY107" fmla="*/ 75848 h 146875"/>
                <a:gd name="csX108" fmla="*/ 61108 w 152742"/>
                <a:gd name="csY108" fmla="*/ 74143 h 146875"/>
                <a:gd name="csX109" fmla="*/ 64975 w 152742"/>
                <a:gd name="csY109" fmla="*/ 77486 h 146875"/>
                <a:gd name="csX110" fmla="*/ 62727 w 152742"/>
                <a:gd name="csY110" fmla="*/ 82735 h 146875"/>
                <a:gd name="csX111" fmla="*/ 60317 w 152742"/>
                <a:gd name="csY111" fmla="*/ 87040 h 146875"/>
                <a:gd name="csX112" fmla="*/ 60108 w 152742"/>
                <a:gd name="csY112" fmla="*/ 91812 h 146875"/>
                <a:gd name="csX113" fmla="*/ 59965 w 152742"/>
                <a:gd name="csY113" fmla="*/ 96822 h 146875"/>
                <a:gd name="csX114" fmla="*/ 60679 w 152742"/>
                <a:gd name="csY114" fmla="*/ 101718 h 146875"/>
                <a:gd name="csX115" fmla="*/ 62089 w 152742"/>
                <a:gd name="csY115" fmla="*/ 106290 h 146875"/>
                <a:gd name="csX116" fmla="*/ 64880 w 152742"/>
                <a:gd name="csY116" fmla="*/ 110652 h 146875"/>
                <a:gd name="csX117" fmla="*/ 60899 w 152742"/>
                <a:gd name="csY117" fmla="*/ 116986 h 146875"/>
                <a:gd name="csX118" fmla="*/ 63651 w 152742"/>
                <a:gd name="csY118" fmla="*/ 120949 h 146875"/>
                <a:gd name="csX119" fmla="*/ 67032 w 152742"/>
                <a:gd name="csY119" fmla="*/ 125035 h 146875"/>
                <a:gd name="csX120" fmla="*/ 68290 w 152742"/>
                <a:gd name="csY120" fmla="*/ 130483 h 146875"/>
                <a:gd name="csX121" fmla="*/ 70014 w 152742"/>
                <a:gd name="csY121" fmla="*/ 136008 h 146875"/>
                <a:gd name="csX122" fmla="*/ 76691 w 152742"/>
                <a:gd name="csY122" fmla="*/ 145495 h 146875"/>
                <a:gd name="csX123" fmla="*/ 81548 w 152742"/>
                <a:gd name="csY123" fmla="*/ 143409 h 146875"/>
                <a:gd name="csX124" fmla="*/ 85482 w 152742"/>
                <a:gd name="csY124" fmla="*/ 146723 h 14687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Lst>
              <a:rect l="l" t="t" r="r" b="b"/>
              <a:pathLst>
                <a:path w="152742" h="146875">
                  <a:moveTo>
                    <a:pt x="137594" y="32443"/>
                  </a:moveTo>
                  <a:lnTo>
                    <a:pt x="134374" y="28880"/>
                  </a:lnTo>
                  <a:lnTo>
                    <a:pt x="137594" y="32443"/>
                  </a:lnTo>
                  <a:close/>
                  <a:moveTo>
                    <a:pt x="85482" y="146723"/>
                  </a:moveTo>
                  <a:lnTo>
                    <a:pt x="88578" y="143009"/>
                  </a:lnTo>
                  <a:lnTo>
                    <a:pt x="92083" y="139646"/>
                  </a:lnTo>
                  <a:lnTo>
                    <a:pt x="96646" y="137884"/>
                  </a:lnTo>
                  <a:lnTo>
                    <a:pt x="101056" y="135579"/>
                  </a:lnTo>
                  <a:lnTo>
                    <a:pt x="102732" y="130931"/>
                  </a:lnTo>
                  <a:lnTo>
                    <a:pt x="107295" y="129159"/>
                  </a:lnTo>
                  <a:lnTo>
                    <a:pt x="110619" y="125111"/>
                  </a:lnTo>
                  <a:lnTo>
                    <a:pt x="105266" y="123120"/>
                  </a:lnTo>
                  <a:lnTo>
                    <a:pt x="102684" y="118186"/>
                  </a:lnTo>
                  <a:lnTo>
                    <a:pt x="102256" y="112948"/>
                  </a:lnTo>
                  <a:lnTo>
                    <a:pt x="100389" y="108328"/>
                  </a:lnTo>
                  <a:lnTo>
                    <a:pt x="96998" y="104385"/>
                  </a:lnTo>
                  <a:lnTo>
                    <a:pt x="101332" y="102346"/>
                  </a:lnTo>
                  <a:lnTo>
                    <a:pt x="105732" y="104661"/>
                  </a:lnTo>
                  <a:lnTo>
                    <a:pt x="110495" y="104775"/>
                  </a:lnTo>
                  <a:lnTo>
                    <a:pt x="114410" y="107795"/>
                  </a:lnTo>
                  <a:lnTo>
                    <a:pt x="118191" y="104242"/>
                  </a:lnTo>
                  <a:lnTo>
                    <a:pt x="122677" y="101785"/>
                  </a:lnTo>
                  <a:lnTo>
                    <a:pt x="127487" y="102394"/>
                  </a:lnTo>
                  <a:lnTo>
                    <a:pt x="132260" y="100232"/>
                  </a:lnTo>
                  <a:lnTo>
                    <a:pt x="136050" y="97222"/>
                  </a:lnTo>
                  <a:lnTo>
                    <a:pt x="140565" y="94307"/>
                  </a:lnTo>
                  <a:lnTo>
                    <a:pt x="142480" y="89707"/>
                  </a:lnTo>
                  <a:lnTo>
                    <a:pt x="137432" y="83134"/>
                  </a:lnTo>
                  <a:lnTo>
                    <a:pt x="134384" y="79125"/>
                  </a:lnTo>
                  <a:lnTo>
                    <a:pt x="137384" y="75086"/>
                  </a:lnTo>
                  <a:lnTo>
                    <a:pt x="136775" y="70352"/>
                  </a:lnTo>
                  <a:lnTo>
                    <a:pt x="141280" y="68190"/>
                  </a:lnTo>
                  <a:lnTo>
                    <a:pt x="146081" y="66256"/>
                  </a:lnTo>
                  <a:lnTo>
                    <a:pt x="143756" y="61751"/>
                  </a:lnTo>
                  <a:lnTo>
                    <a:pt x="144480" y="56550"/>
                  </a:lnTo>
                  <a:lnTo>
                    <a:pt x="148586" y="53312"/>
                  </a:lnTo>
                  <a:lnTo>
                    <a:pt x="152271" y="49978"/>
                  </a:lnTo>
                  <a:lnTo>
                    <a:pt x="149100" y="44739"/>
                  </a:lnTo>
                  <a:lnTo>
                    <a:pt x="144118" y="45730"/>
                  </a:lnTo>
                  <a:lnTo>
                    <a:pt x="141823" y="41368"/>
                  </a:lnTo>
                  <a:lnTo>
                    <a:pt x="142033" y="36567"/>
                  </a:lnTo>
                  <a:lnTo>
                    <a:pt x="138032" y="32357"/>
                  </a:lnTo>
                  <a:lnTo>
                    <a:pt x="132945" y="28509"/>
                  </a:lnTo>
                  <a:lnTo>
                    <a:pt x="127993" y="27289"/>
                  </a:lnTo>
                  <a:lnTo>
                    <a:pt x="123402" y="24727"/>
                  </a:lnTo>
                  <a:lnTo>
                    <a:pt x="119972" y="20498"/>
                  </a:lnTo>
                  <a:lnTo>
                    <a:pt x="125145" y="20136"/>
                  </a:lnTo>
                  <a:lnTo>
                    <a:pt x="130183" y="19003"/>
                  </a:lnTo>
                  <a:lnTo>
                    <a:pt x="121611" y="17450"/>
                  </a:lnTo>
                  <a:lnTo>
                    <a:pt x="116534" y="18050"/>
                  </a:lnTo>
                  <a:lnTo>
                    <a:pt x="109533" y="18755"/>
                  </a:lnTo>
                  <a:lnTo>
                    <a:pt x="103933" y="18726"/>
                  </a:lnTo>
                  <a:lnTo>
                    <a:pt x="108885" y="20203"/>
                  </a:lnTo>
                  <a:lnTo>
                    <a:pt x="104056" y="21936"/>
                  </a:lnTo>
                  <a:lnTo>
                    <a:pt x="99598" y="24003"/>
                  </a:lnTo>
                  <a:lnTo>
                    <a:pt x="94112" y="26432"/>
                  </a:lnTo>
                  <a:lnTo>
                    <a:pt x="88121" y="24727"/>
                  </a:lnTo>
                  <a:lnTo>
                    <a:pt x="84034" y="22165"/>
                  </a:lnTo>
                  <a:lnTo>
                    <a:pt x="80101" y="19479"/>
                  </a:lnTo>
                  <a:lnTo>
                    <a:pt x="74491" y="19279"/>
                  </a:lnTo>
                  <a:lnTo>
                    <a:pt x="66909" y="20489"/>
                  </a:lnTo>
                  <a:lnTo>
                    <a:pt x="62041" y="21432"/>
                  </a:lnTo>
                  <a:lnTo>
                    <a:pt x="57755" y="17145"/>
                  </a:lnTo>
                  <a:lnTo>
                    <a:pt x="57155" y="12040"/>
                  </a:lnTo>
                  <a:lnTo>
                    <a:pt x="52526" y="8782"/>
                  </a:lnTo>
                  <a:lnTo>
                    <a:pt x="47649" y="7611"/>
                  </a:lnTo>
                  <a:lnTo>
                    <a:pt x="42591" y="6944"/>
                  </a:lnTo>
                  <a:lnTo>
                    <a:pt x="40972" y="-152"/>
                  </a:lnTo>
                  <a:lnTo>
                    <a:pt x="36295" y="2915"/>
                  </a:lnTo>
                  <a:lnTo>
                    <a:pt x="40096" y="5858"/>
                  </a:lnTo>
                  <a:lnTo>
                    <a:pt x="37028" y="9811"/>
                  </a:lnTo>
                  <a:lnTo>
                    <a:pt x="30266" y="11821"/>
                  </a:lnTo>
                  <a:lnTo>
                    <a:pt x="25513" y="14288"/>
                  </a:lnTo>
                  <a:lnTo>
                    <a:pt x="20513" y="17174"/>
                  </a:lnTo>
                  <a:lnTo>
                    <a:pt x="21446" y="22222"/>
                  </a:lnTo>
                  <a:lnTo>
                    <a:pt x="24141" y="27556"/>
                  </a:lnTo>
                  <a:lnTo>
                    <a:pt x="25675" y="32338"/>
                  </a:lnTo>
                  <a:lnTo>
                    <a:pt x="24055" y="36995"/>
                  </a:lnTo>
                  <a:lnTo>
                    <a:pt x="18988" y="39443"/>
                  </a:lnTo>
                  <a:lnTo>
                    <a:pt x="16798" y="34595"/>
                  </a:lnTo>
                  <a:lnTo>
                    <a:pt x="13654" y="29785"/>
                  </a:lnTo>
                  <a:lnTo>
                    <a:pt x="16302" y="25727"/>
                  </a:lnTo>
                  <a:lnTo>
                    <a:pt x="19770" y="21622"/>
                  </a:lnTo>
                  <a:lnTo>
                    <a:pt x="19131" y="14926"/>
                  </a:lnTo>
                  <a:lnTo>
                    <a:pt x="16969" y="9563"/>
                  </a:lnTo>
                  <a:lnTo>
                    <a:pt x="23075" y="5249"/>
                  </a:lnTo>
                  <a:lnTo>
                    <a:pt x="16950" y="6192"/>
                  </a:lnTo>
                  <a:lnTo>
                    <a:pt x="14130" y="11249"/>
                  </a:lnTo>
                  <a:lnTo>
                    <a:pt x="10073" y="14297"/>
                  </a:lnTo>
                  <a:lnTo>
                    <a:pt x="7501" y="18393"/>
                  </a:lnTo>
                  <a:lnTo>
                    <a:pt x="5139" y="22718"/>
                  </a:lnTo>
                  <a:lnTo>
                    <a:pt x="3920" y="27604"/>
                  </a:lnTo>
                  <a:lnTo>
                    <a:pt x="2548" y="32900"/>
                  </a:lnTo>
                  <a:lnTo>
                    <a:pt x="-471" y="37281"/>
                  </a:lnTo>
                  <a:lnTo>
                    <a:pt x="4062" y="38939"/>
                  </a:lnTo>
                  <a:lnTo>
                    <a:pt x="6958" y="44930"/>
                  </a:lnTo>
                  <a:lnTo>
                    <a:pt x="9930" y="48826"/>
                  </a:lnTo>
                  <a:lnTo>
                    <a:pt x="8501" y="53560"/>
                  </a:lnTo>
                  <a:lnTo>
                    <a:pt x="8701" y="58446"/>
                  </a:lnTo>
                  <a:lnTo>
                    <a:pt x="11768" y="62342"/>
                  </a:lnTo>
                  <a:lnTo>
                    <a:pt x="16426" y="64694"/>
                  </a:lnTo>
                  <a:lnTo>
                    <a:pt x="21274" y="65342"/>
                  </a:lnTo>
                  <a:lnTo>
                    <a:pt x="26323" y="64742"/>
                  </a:lnTo>
                  <a:lnTo>
                    <a:pt x="31523" y="65475"/>
                  </a:lnTo>
                  <a:lnTo>
                    <a:pt x="41325" y="75200"/>
                  </a:lnTo>
                  <a:lnTo>
                    <a:pt x="46525" y="75543"/>
                  </a:lnTo>
                  <a:lnTo>
                    <a:pt x="51164" y="76658"/>
                  </a:lnTo>
                  <a:lnTo>
                    <a:pt x="56012" y="75848"/>
                  </a:lnTo>
                  <a:lnTo>
                    <a:pt x="61108" y="74143"/>
                  </a:lnTo>
                  <a:lnTo>
                    <a:pt x="64975" y="77486"/>
                  </a:lnTo>
                  <a:lnTo>
                    <a:pt x="62727" y="82735"/>
                  </a:lnTo>
                  <a:lnTo>
                    <a:pt x="60317" y="87040"/>
                  </a:lnTo>
                  <a:lnTo>
                    <a:pt x="60108" y="91812"/>
                  </a:lnTo>
                  <a:lnTo>
                    <a:pt x="59965" y="96822"/>
                  </a:lnTo>
                  <a:lnTo>
                    <a:pt x="60679" y="101718"/>
                  </a:lnTo>
                  <a:lnTo>
                    <a:pt x="62089" y="106290"/>
                  </a:lnTo>
                  <a:lnTo>
                    <a:pt x="64880" y="110652"/>
                  </a:lnTo>
                  <a:lnTo>
                    <a:pt x="60899" y="116986"/>
                  </a:lnTo>
                  <a:lnTo>
                    <a:pt x="63651" y="120949"/>
                  </a:lnTo>
                  <a:lnTo>
                    <a:pt x="67032" y="125035"/>
                  </a:lnTo>
                  <a:lnTo>
                    <a:pt x="68290" y="130483"/>
                  </a:lnTo>
                  <a:lnTo>
                    <a:pt x="70014" y="136008"/>
                  </a:lnTo>
                  <a:lnTo>
                    <a:pt x="76691" y="145495"/>
                  </a:lnTo>
                  <a:lnTo>
                    <a:pt x="81548" y="143409"/>
                  </a:lnTo>
                  <a:lnTo>
                    <a:pt x="85482" y="146723"/>
                  </a:lnTo>
                  <a:close/>
                </a:path>
              </a:pathLst>
            </a:custGeom>
            <a:solidFill>
              <a:srgbClr val="E0E0E0"/>
            </a:solidFill>
            <a:ln w="3175" cap="flat">
              <a:solidFill>
                <a:srgbClr val="FFFFFF"/>
              </a:solidFill>
              <a:prstDash val="solid"/>
              <a:miter/>
            </a:ln>
          </p:spPr>
          <p:txBody>
            <a:bodyPr/>
            <a:lstStyle/>
            <a:p>
              <a:endParaRPr lang="en-US"/>
            </a:p>
          </p:txBody>
        </p:sp>
        <p:sp>
          <p:nvSpPr>
            <p:cNvPr id="154" name="Freeform: Shape 153">
              <a:extLst>
                <a:ext uri="{FF2B5EF4-FFF2-40B4-BE49-F238E27FC236}">
                  <a16:creationId xmlns:a16="http://schemas.microsoft.com/office/drawing/2014/main" id="{877AE0D1-407F-09DC-DB41-9207A191A296}"/>
                </a:ext>
              </a:extLst>
            </p:cNvPr>
            <p:cNvSpPr/>
            <p:nvPr/>
          </p:nvSpPr>
          <p:spPr>
            <a:xfrm>
              <a:off x="6791607" y="2410302"/>
              <a:ext cx="37575" cy="33594"/>
            </a:xfrm>
            <a:custGeom>
              <a:avLst/>
              <a:gdLst>
                <a:gd name="csX0" fmla="*/ 30161 w 37575"/>
                <a:gd name="csY0" fmla="*/ 33443 h 33594"/>
                <a:gd name="csX1" fmla="*/ 29961 w 37575"/>
                <a:gd name="csY1" fmla="*/ 27975 h 33594"/>
                <a:gd name="csX2" fmla="*/ 33276 w 37575"/>
                <a:gd name="csY2" fmla="*/ 23870 h 33594"/>
                <a:gd name="csX3" fmla="*/ 37105 w 37575"/>
                <a:gd name="csY3" fmla="*/ 21003 h 33594"/>
                <a:gd name="csX4" fmla="*/ 36695 w 37575"/>
                <a:gd name="csY4" fmla="*/ 15860 h 33594"/>
                <a:gd name="csX5" fmla="*/ 35066 w 37575"/>
                <a:gd name="csY5" fmla="*/ 11287 h 33594"/>
                <a:gd name="csX6" fmla="*/ 36448 w 37575"/>
                <a:gd name="csY6" fmla="*/ 6373 h 33594"/>
                <a:gd name="csX7" fmla="*/ 31571 w 37575"/>
                <a:gd name="csY7" fmla="*/ 4496 h 33594"/>
                <a:gd name="csX8" fmla="*/ 27446 w 37575"/>
                <a:gd name="csY8" fmla="*/ 1839 h 33594"/>
                <a:gd name="csX9" fmla="*/ 22703 w 37575"/>
                <a:gd name="csY9" fmla="*/ 791 h 33594"/>
                <a:gd name="csX10" fmla="*/ 17217 w 37575"/>
                <a:gd name="csY10" fmla="*/ 1229 h 33594"/>
                <a:gd name="csX11" fmla="*/ 12521 w 37575"/>
                <a:gd name="csY11" fmla="*/ -152 h 33594"/>
                <a:gd name="csX12" fmla="*/ 7597 w 37575"/>
                <a:gd name="csY12" fmla="*/ -76 h 33594"/>
                <a:gd name="csX13" fmla="*/ 2910 w 37575"/>
                <a:gd name="csY13" fmla="*/ 1277 h 33594"/>
                <a:gd name="csX14" fmla="*/ -471 w 37575"/>
                <a:gd name="csY14" fmla="*/ 4858 h 33594"/>
                <a:gd name="csX15" fmla="*/ 3167 w 37575"/>
                <a:gd name="csY15" fmla="*/ 8497 h 33594"/>
                <a:gd name="csX16" fmla="*/ 6148 w 37575"/>
                <a:gd name="csY16" fmla="*/ 13478 h 33594"/>
                <a:gd name="csX17" fmla="*/ 10511 w 37575"/>
                <a:gd name="csY17" fmla="*/ 17079 h 33594"/>
                <a:gd name="csX18" fmla="*/ 13911 w 37575"/>
                <a:gd name="csY18" fmla="*/ 20651 h 33594"/>
                <a:gd name="csX19" fmla="*/ 17350 w 37575"/>
                <a:gd name="csY19" fmla="*/ 24184 h 33594"/>
                <a:gd name="csX20" fmla="*/ 21817 w 37575"/>
                <a:gd name="csY20" fmla="*/ 28271 h 33594"/>
                <a:gd name="csX21" fmla="*/ 26218 w 37575"/>
                <a:gd name="csY21" fmla="*/ 31661 h 335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37575" h="33594">
                  <a:moveTo>
                    <a:pt x="30161" y="33443"/>
                  </a:moveTo>
                  <a:lnTo>
                    <a:pt x="29961" y="27975"/>
                  </a:lnTo>
                  <a:lnTo>
                    <a:pt x="33276" y="23870"/>
                  </a:lnTo>
                  <a:lnTo>
                    <a:pt x="37105" y="21003"/>
                  </a:lnTo>
                  <a:lnTo>
                    <a:pt x="36695" y="15860"/>
                  </a:lnTo>
                  <a:lnTo>
                    <a:pt x="35066" y="11287"/>
                  </a:lnTo>
                  <a:lnTo>
                    <a:pt x="36448" y="6373"/>
                  </a:lnTo>
                  <a:lnTo>
                    <a:pt x="31571" y="4496"/>
                  </a:lnTo>
                  <a:lnTo>
                    <a:pt x="27446" y="1839"/>
                  </a:lnTo>
                  <a:lnTo>
                    <a:pt x="22703" y="791"/>
                  </a:lnTo>
                  <a:lnTo>
                    <a:pt x="17217" y="1229"/>
                  </a:lnTo>
                  <a:lnTo>
                    <a:pt x="12521" y="-152"/>
                  </a:lnTo>
                  <a:lnTo>
                    <a:pt x="7597" y="-76"/>
                  </a:lnTo>
                  <a:lnTo>
                    <a:pt x="2910" y="1277"/>
                  </a:lnTo>
                  <a:lnTo>
                    <a:pt x="-471" y="4858"/>
                  </a:lnTo>
                  <a:lnTo>
                    <a:pt x="3167" y="8497"/>
                  </a:lnTo>
                  <a:lnTo>
                    <a:pt x="6148" y="13478"/>
                  </a:lnTo>
                  <a:lnTo>
                    <a:pt x="10511" y="17079"/>
                  </a:lnTo>
                  <a:lnTo>
                    <a:pt x="13911" y="20651"/>
                  </a:lnTo>
                  <a:lnTo>
                    <a:pt x="17350" y="24184"/>
                  </a:lnTo>
                  <a:lnTo>
                    <a:pt x="21817" y="28271"/>
                  </a:lnTo>
                  <a:lnTo>
                    <a:pt x="26218" y="31661"/>
                  </a:lnTo>
                  <a:close/>
                </a:path>
              </a:pathLst>
            </a:custGeom>
            <a:solidFill>
              <a:srgbClr val="E0E0E0"/>
            </a:solidFill>
            <a:ln w="3175" cap="flat">
              <a:solidFill>
                <a:srgbClr val="FFFFFF"/>
              </a:solidFill>
              <a:prstDash val="solid"/>
              <a:miter/>
            </a:ln>
          </p:spPr>
          <p:txBody>
            <a:bodyPr/>
            <a:lstStyle/>
            <a:p>
              <a:endParaRPr lang="en-US"/>
            </a:p>
          </p:txBody>
        </p:sp>
        <p:sp>
          <p:nvSpPr>
            <p:cNvPr id="155" name="Freeform: Shape 154">
              <a:extLst>
                <a:ext uri="{FF2B5EF4-FFF2-40B4-BE49-F238E27FC236}">
                  <a16:creationId xmlns:a16="http://schemas.microsoft.com/office/drawing/2014/main" id="{334A9954-E714-6219-91E0-DA8EE9796318}"/>
                </a:ext>
              </a:extLst>
            </p:cNvPr>
            <p:cNvSpPr/>
            <p:nvPr/>
          </p:nvSpPr>
          <p:spPr>
            <a:xfrm>
              <a:off x="7775330" y="2689613"/>
              <a:ext cx="97612" cy="188204"/>
            </a:xfrm>
            <a:custGeom>
              <a:avLst/>
              <a:gdLst>
                <a:gd name="csX0" fmla="*/ 50460 w 97612"/>
                <a:gd name="csY0" fmla="*/ 188053 h 188204"/>
                <a:gd name="csX1" fmla="*/ 55470 w 97612"/>
                <a:gd name="csY1" fmla="*/ 185157 h 188204"/>
                <a:gd name="csX2" fmla="*/ 59842 w 97612"/>
                <a:gd name="csY2" fmla="*/ 180118 h 188204"/>
                <a:gd name="csX3" fmla="*/ 64699 w 97612"/>
                <a:gd name="csY3" fmla="*/ 178223 h 188204"/>
                <a:gd name="csX4" fmla="*/ 69062 w 97612"/>
                <a:gd name="csY4" fmla="*/ 175051 h 188204"/>
                <a:gd name="csX5" fmla="*/ 69995 w 97612"/>
                <a:gd name="csY5" fmla="*/ 170041 h 188204"/>
                <a:gd name="csX6" fmla="*/ 71129 w 97612"/>
                <a:gd name="csY6" fmla="*/ 164878 h 188204"/>
                <a:gd name="csX7" fmla="*/ 76082 w 97612"/>
                <a:gd name="csY7" fmla="*/ 164564 h 188204"/>
                <a:gd name="csX8" fmla="*/ 83235 w 97612"/>
                <a:gd name="csY8" fmla="*/ 160477 h 188204"/>
                <a:gd name="csX9" fmla="*/ 87654 w 97612"/>
                <a:gd name="csY9" fmla="*/ 157992 h 188204"/>
                <a:gd name="csX10" fmla="*/ 91845 w 97612"/>
                <a:gd name="csY10" fmla="*/ 154562 h 188204"/>
                <a:gd name="csX11" fmla="*/ 95170 w 97612"/>
                <a:gd name="csY11" fmla="*/ 149400 h 188204"/>
                <a:gd name="csX12" fmla="*/ 96541 w 97612"/>
                <a:gd name="csY12" fmla="*/ 144352 h 188204"/>
                <a:gd name="csX13" fmla="*/ 95922 w 97612"/>
                <a:gd name="csY13" fmla="*/ 139027 h 188204"/>
                <a:gd name="csX14" fmla="*/ 97142 w 97612"/>
                <a:gd name="csY14" fmla="*/ 133931 h 188204"/>
                <a:gd name="csX15" fmla="*/ 96046 w 97612"/>
                <a:gd name="csY15" fmla="*/ 128950 h 188204"/>
                <a:gd name="csX16" fmla="*/ 95408 w 97612"/>
                <a:gd name="csY16" fmla="*/ 124073 h 188204"/>
                <a:gd name="csX17" fmla="*/ 94331 w 97612"/>
                <a:gd name="csY17" fmla="*/ 119149 h 188204"/>
                <a:gd name="csX18" fmla="*/ 92369 w 97612"/>
                <a:gd name="csY18" fmla="*/ 113710 h 188204"/>
                <a:gd name="csX19" fmla="*/ 90912 w 97612"/>
                <a:gd name="csY19" fmla="*/ 108785 h 188204"/>
                <a:gd name="csX20" fmla="*/ 88626 w 97612"/>
                <a:gd name="csY20" fmla="*/ 103366 h 188204"/>
                <a:gd name="csX21" fmla="*/ 85530 w 97612"/>
                <a:gd name="csY21" fmla="*/ 99241 h 188204"/>
                <a:gd name="csX22" fmla="*/ 82120 w 97612"/>
                <a:gd name="csY22" fmla="*/ 95698 h 188204"/>
                <a:gd name="csX23" fmla="*/ 80292 w 97612"/>
                <a:gd name="csY23" fmla="*/ 91212 h 188204"/>
                <a:gd name="csX24" fmla="*/ 75034 w 97612"/>
                <a:gd name="csY24" fmla="*/ 88307 h 188204"/>
                <a:gd name="csX25" fmla="*/ 70967 w 97612"/>
                <a:gd name="csY25" fmla="*/ 85354 h 188204"/>
                <a:gd name="csX26" fmla="*/ 66462 w 97612"/>
                <a:gd name="csY26" fmla="*/ 81830 h 188204"/>
                <a:gd name="csX27" fmla="*/ 61775 w 97612"/>
                <a:gd name="csY27" fmla="*/ 77010 h 188204"/>
                <a:gd name="csX28" fmla="*/ 57708 w 97612"/>
                <a:gd name="csY28" fmla="*/ 72838 h 188204"/>
                <a:gd name="csX29" fmla="*/ 56403 w 97612"/>
                <a:gd name="csY29" fmla="*/ 68199 h 188204"/>
                <a:gd name="csX30" fmla="*/ 51745 w 97612"/>
                <a:gd name="csY30" fmla="*/ 64018 h 188204"/>
                <a:gd name="csX31" fmla="*/ 47725 w 97612"/>
                <a:gd name="csY31" fmla="*/ 60351 h 188204"/>
                <a:gd name="csX32" fmla="*/ 44668 w 97612"/>
                <a:gd name="csY32" fmla="*/ 55969 h 188204"/>
                <a:gd name="csX33" fmla="*/ 46049 w 97612"/>
                <a:gd name="csY33" fmla="*/ 50807 h 188204"/>
                <a:gd name="csX34" fmla="*/ 45811 w 97612"/>
                <a:gd name="csY34" fmla="*/ 45368 h 188204"/>
                <a:gd name="csX35" fmla="*/ 50288 w 97612"/>
                <a:gd name="csY35" fmla="*/ 39691 h 188204"/>
                <a:gd name="csX36" fmla="*/ 51974 w 97612"/>
                <a:gd name="csY36" fmla="*/ 34757 h 188204"/>
                <a:gd name="csX37" fmla="*/ 54536 w 97612"/>
                <a:gd name="csY37" fmla="*/ 30614 h 188204"/>
                <a:gd name="csX38" fmla="*/ 59336 w 97612"/>
                <a:gd name="csY38" fmla="*/ 29233 h 188204"/>
                <a:gd name="csX39" fmla="*/ 62071 w 97612"/>
                <a:gd name="csY39" fmla="*/ 24518 h 188204"/>
                <a:gd name="csX40" fmla="*/ 66633 w 97612"/>
                <a:gd name="csY40" fmla="*/ 22851 h 188204"/>
                <a:gd name="csX41" fmla="*/ 62032 w 97612"/>
                <a:gd name="csY41" fmla="*/ 21260 h 188204"/>
                <a:gd name="csX42" fmla="*/ 57489 w 97612"/>
                <a:gd name="csY42" fmla="*/ 19784 h 188204"/>
                <a:gd name="csX43" fmla="*/ 53545 w 97612"/>
                <a:gd name="csY43" fmla="*/ 17050 h 188204"/>
                <a:gd name="csX44" fmla="*/ 49297 w 97612"/>
                <a:gd name="csY44" fmla="*/ 13954 h 188204"/>
                <a:gd name="csX45" fmla="*/ 47592 w 97612"/>
                <a:gd name="csY45" fmla="*/ 9316 h 188204"/>
                <a:gd name="csX46" fmla="*/ 46764 w 97612"/>
                <a:gd name="csY46" fmla="*/ 4411 h 188204"/>
                <a:gd name="csX47" fmla="*/ 41992 w 97612"/>
                <a:gd name="csY47" fmla="*/ 3753 h 188204"/>
                <a:gd name="csX48" fmla="*/ 36896 w 97612"/>
                <a:gd name="csY48" fmla="*/ 3096 h 188204"/>
                <a:gd name="csX49" fmla="*/ 33143 w 97612"/>
                <a:gd name="csY49" fmla="*/ -152 h 188204"/>
                <a:gd name="csX50" fmla="*/ 28304 w 97612"/>
                <a:gd name="csY50" fmla="*/ 905 h 188204"/>
                <a:gd name="csX51" fmla="*/ 26380 w 97612"/>
                <a:gd name="csY51" fmla="*/ 5363 h 188204"/>
                <a:gd name="csX52" fmla="*/ 21656 w 97612"/>
                <a:gd name="csY52" fmla="*/ 7001 h 188204"/>
                <a:gd name="csX53" fmla="*/ 17179 w 97612"/>
                <a:gd name="csY53" fmla="*/ 9106 h 188204"/>
                <a:gd name="csX54" fmla="*/ 12407 w 97612"/>
                <a:gd name="csY54" fmla="*/ 8097 h 188204"/>
                <a:gd name="csX55" fmla="*/ 7987 w 97612"/>
                <a:gd name="csY55" fmla="*/ 10678 h 188204"/>
                <a:gd name="csX56" fmla="*/ 4006 w 97612"/>
                <a:gd name="csY56" fmla="*/ 7677 h 188204"/>
                <a:gd name="csX57" fmla="*/ -471 w 97612"/>
                <a:gd name="csY57" fmla="*/ 9944 h 188204"/>
                <a:gd name="csX58" fmla="*/ 1358 w 97612"/>
                <a:gd name="csY58" fmla="*/ 14421 h 188204"/>
                <a:gd name="csX59" fmla="*/ 4911 w 97612"/>
                <a:gd name="csY59" fmla="*/ 18136 h 188204"/>
                <a:gd name="csX60" fmla="*/ 9178 w 97612"/>
                <a:gd name="csY60" fmla="*/ 20669 h 188204"/>
                <a:gd name="csX61" fmla="*/ 8340 w 97612"/>
                <a:gd name="csY61" fmla="*/ 25413 h 188204"/>
                <a:gd name="csX62" fmla="*/ 11817 w 97612"/>
                <a:gd name="csY62" fmla="*/ 29833 h 188204"/>
                <a:gd name="csX63" fmla="*/ 16398 w 97612"/>
                <a:gd name="csY63" fmla="*/ 31347 h 188204"/>
                <a:gd name="csX64" fmla="*/ 21075 w 97612"/>
                <a:gd name="csY64" fmla="*/ 30357 h 188204"/>
                <a:gd name="csX65" fmla="*/ 25999 w 97612"/>
                <a:gd name="csY65" fmla="*/ 30633 h 188204"/>
                <a:gd name="csX66" fmla="*/ 29876 w 97612"/>
                <a:gd name="csY66" fmla="*/ 33805 h 188204"/>
                <a:gd name="csX67" fmla="*/ 30533 w 97612"/>
                <a:gd name="csY67" fmla="*/ 38767 h 188204"/>
                <a:gd name="csX68" fmla="*/ 35115 w 97612"/>
                <a:gd name="csY68" fmla="*/ 40663 h 188204"/>
                <a:gd name="csX69" fmla="*/ 33172 w 97612"/>
                <a:gd name="csY69" fmla="*/ 45054 h 188204"/>
                <a:gd name="csX70" fmla="*/ 28409 w 97612"/>
                <a:gd name="csY70" fmla="*/ 46149 h 188204"/>
                <a:gd name="csX71" fmla="*/ 24847 w 97612"/>
                <a:gd name="csY71" fmla="*/ 49769 h 188204"/>
                <a:gd name="csX72" fmla="*/ 28628 w 97612"/>
                <a:gd name="csY72" fmla="*/ 53235 h 188204"/>
                <a:gd name="csX73" fmla="*/ 32771 w 97612"/>
                <a:gd name="csY73" fmla="*/ 55941 h 188204"/>
                <a:gd name="csX74" fmla="*/ 37124 w 97612"/>
                <a:gd name="csY74" fmla="*/ 58008 h 188204"/>
                <a:gd name="csX75" fmla="*/ 39753 w 97612"/>
                <a:gd name="csY75" fmla="*/ 62084 h 188204"/>
                <a:gd name="csX76" fmla="*/ 43506 w 97612"/>
                <a:gd name="csY76" fmla="*/ 65485 h 188204"/>
                <a:gd name="csX77" fmla="*/ 46906 w 97612"/>
                <a:gd name="csY77" fmla="*/ 69285 h 188204"/>
                <a:gd name="csX78" fmla="*/ 52583 w 97612"/>
                <a:gd name="csY78" fmla="*/ 75486 h 188204"/>
                <a:gd name="csX79" fmla="*/ 56365 w 97612"/>
                <a:gd name="csY79" fmla="*/ 78801 h 188204"/>
                <a:gd name="csX80" fmla="*/ 59175 w 97612"/>
                <a:gd name="csY80" fmla="*/ 84135 h 188204"/>
                <a:gd name="csX81" fmla="*/ 63357 w 97612"/>
                <a:gd name="csY81" fmla="*/ 86744 h 188204"/>
                <a:gd name="csX82" fmla="*/ 66833 w 97612"/>
                <a:gd name="csY82" fmla="*/ 90002 h 188204"/>
                <a:gd name="csX83" fmla="*/ 70814 w 97612"/>
                <a:gd name="csY83" fmla="*/ 92688 h 188204"/>
                <a:gd name="csX84" fmla="*/ 69224 w 97612"/>
                <a:gd name="csY84" fmla="*/ 97317 h 188204"/>
                <a:gd name="csX85" fmla="*/ 73100 w 97612"/>
                <a:gd name="csY85" fmla="*/ 100756 h 188204"/>
                <a:gd name="csX86" fmla="*/ 74091 w 97612"/>
                <a:gd name="csY86" fmla="*/ 105413 h 188204"/>
                <a:gd name="csX87" fmla="*/ 74338 w 97612"/>
                <a:gd name="csY87" fmla="*/ 110614 h 188204"/>
                <a:gd name="csX88" fmla="*/ 72852 w 97612"/>
                <a:gd name="csY88" fmla="*/ 116272 h 188204"/>
                <a:gd name="csX89" fmla="*/ 74205 w 97612"/>
                <a:gd name="csY89" fmla="*/ 121187 h 188204"/>
                <a:gd name="csX90" fmla="*/ 76824 w 97612"/>
                <a:gd name="csY90" fmla="*/ 126740 h 188204"/>
                <a:gd name="csX91" fmla="*/ 75901 w 97612"/>
                <a:gd name="csY91" fmla="*/ 131655 h 188204"/>
                <a:gd name="csX92" fmla="*/ 77301 w 97612"/>
                <a:gd name="csY92" fmla="*/ 136293 h 188204"/>
                <a:gd name="csX93" fmla="*/ 76082 w 97612"/>
                <a:gd name="csY93" fmla="*/ 140999 h 188204"/>
                <a:gd name="csX94" fmla="*/ 71472 w 97612"/>
                <a:gd name="csY94" fmla="*/ 142570 h 188204"/>
                <a:gd name="csX95" fmla="*/ 66252 w 97612"/>
                <a:gd name="csY95" fmla="*/ 144533 h 188204"/>
                <a:gd name="csX96" fmla="*/ 62166 w 97612"/>
                <a:gd name="csY96" fmla="*/ 147495 h 188204"/>
                <a:gd name="csX97" fmla="*/ 59403 w 97612"/>
                <a:gd name="csY97" fmla="*/ 151734 h 188204"/>
                <a:gd name="csX98" fmla="*/ 62261 w 97612"/>
                <a:gd name="csY98" fmla="*/ 155610 h 188204"/>
                <a:gd name="csX99" fmla="*/ 57632 w 97612"/>
                <a:gd name="csY99" fmla="*/ 157058 h 188204"/>
                <a:gd name="csX100" fmla="*/ 52879 w 97612"/>
                <a:gd name="csY100" fmla="*/ 158287 h 188204"/>
                <a:gd name="csX101" fmla="*/ 49459 w 97612"/>
                <a:gd name="csY101" fmla="*/ 162630 h 188204"/>
                <a:gd name="csX102" fmla="*/ 45059 w 97612"/>
                <a:gd name="csY102" fmla="*/ 164516 h 188204"/>
                <a:gd name="csX103" fmla="*/ 49840 w 97612"/>
                <a:gd name="csY103" fmla="*/ 168507 h 188204"/>
                <a:gd name="csX104" fmla="*/ 49811 w 97612"/>
                <a:gd name="csY104" fmla="*/ 174146 h 188204"/>
                <a:gd name="csX105" fmla="*/ 49850 w 97612"/>
                <a:gd name="csY105" fmla="*/ 179280 h 188204"/>
                <a:gd name="csX106" fmla="*/ 49707 w 97612"/>
                <a:gd name="csY106" fmla="*/ 184700 h 1882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Lst>
              <a:rect l="l" t="t" r="r" b="b"/>
              <a:pathLst>
                <a:path w="97612" h="188204">
                  <a:moveTo>
                    <a:pt x="50460" y="188053"/>
                  </a:moveTo>
                  <a:lnTo>
                    <a:pt x="55470" y="185157"/>
                  </a:lnTo>
                  <a:lnTo>
                    <a:pt x="59842" y="180118"/>
                  </a:lnTo>
                  <a:lnTo>
                    <a:pt x="64699" y="178223"/>
                  </a:lnTo>
                  <a:lnTo>
                    <a:pt x="69062" y="175051"/>
                  </a:lnTo>
                  <a:lnTo>
                    <a:pt x="69995" y="170041"/>
                  </a:lnTo>
                  <a:lnTo>
                    <a:pt x="71129" y="164878"/>
                  </a:lnTo>
                  <a:lnTo>
                    <a:pt x="76082" y="164564"/>
                  </a:lnTo>
                  <a:lnTo>
                    <a:pt x="83235" y="160477"/>
                  </a:lnTo>
                  <a:lnTo>
                    <a:pt x="87654" y="157992"/>
                  </a:lnTo>
                  <a:lnTo>
                    <a:pt x="91845" y="154562"/>
                  </a:lnTo>
                  <a:lnTo>
                    <a:pt x="95170" y="149400"/>
                  </a:lnTo>
                  <a:lnTo>
                    <a:pt x="96541" y="144352"/>
                  </a:lnTo>
                  <a:lnTo>
                    <a:pt x="95922" y="139027"/>
                  </a:lnTo>
                  <a:lnTo>
                    <a:pt x="97142" y="133931"/>
                  </a:lnTo>
                  <a:lnTo>
                    <a:pt x="96046" y="128950"/>
                  </a:lnTo>
                  <a:lnTo>
                    <a:pt x="95408" y="124073"/>
                  </a:lnTo>
                  <a:lnTo>
                    <a:pt x="94331" y="119149"/>
                  </a:lnTo>
                  <a:lnTo>
                    <a:pt x="92369" y="113710"/>
                  </a:lnTo>
                  <a:lnTo>
                    <a:pt x="90912" y="108785"/>
                  </a:lnTo>
                  <a:lnTo>
                    <a:pt x="88626" y="103366"/>
                  </a:lnTo>
                  <a:lnTo>
                    <a:pt x="85530" y="99241"/>
                  </a:lnTo>
                  <a:lnTo>
                    <a:pt x="82120" y="95698"/>
                  </a:lnTo>
                  <a:lnTo>
                    <a:pt x="80292" y="91212"/>
                  </a:lnTo>
                  <a:lnTo>
                    <a:pt x="75034" y="88307"/>
                  </a:lnTo>
                  <a:lnTo>
                    <a:pt x="70967" y="85354"/>
                  </a:lnTo>
                  <a:lnTo>
                    <a:pt x="66462" y="81830"/>
                  </a:lnTo>
                  <a:lnTo>
                    <a:pt x="61775" y="77010"/>
                  </a:lnTo>
                  <a:lnTo>
                    <a:pt x="57708" y="72838"/>
                  </a:lnTo>
                  <a:lnTo>
                    <a:pt x="56403" y="68199"/>
                  </a:lnTo>
                  <a:lnTo>
                    <a:pt x="51745" y="64018"/>
                  </a:lnTo>
                  <a:lnTo>
                    <a:pt x="47725" y="60351"/>
                  </a:lnTo>
                  <a:lnTo>
                    <a:pt x="44668" y="55969"/>
                  </a:lnTo>
                  <a:lnTo>
                    <a:pt x="46049" y="50807"/>
                  </a:lnTo>
                  <a:lnTo>
                    <a:pt x="45811" y="45368"/>
                  </a:lnTo>
                  <a:lnTo>
                    <a:pt x="50288" y="39691"/>
                  </a:lnTo>
                  <a:lnTo>
                    <a:pt x="51974" y="34757"/>
                  </a:lnTo>
                  <a:lnTo>
                    <a:pt x="54536" y="30614"/>
                  </a:lnTo>
                  <a:lnTo>
                    <a:pt x="59336" y="29233"/>
                  </a:lnTo>
                  <a:lnTo>
                    <a:pt x="62071" y="24518"/>
                  </a:lnTo>
                  <a:lnTo>
                    <a:pt x="66633" y="22851"/>
                  </a:lnTo>
                  <a:lnTo>
                    <a:pt x="62032" y="21260"/>
                  </a:lnTo>
                  <a:lnTo>
                    <a:pt x="57489" y="19784"/>
                  </a:lnTo>
                  <a:lnTo>
                    <a:pt x="53545" y="17050"/>
                  </a:lnTo>
                  <a:lnTo>
                    <a:pt x="49297" y="13954"/>
                  </a:lnTo>
                  <a:lnTo>
                    <a:pt x="47592" y="9316"/>
                  </a:lnTo>
                  <a:lnTo>
                    <a:pt x="46764" y="4411"/>
                  </a:lnTo>
                  <a:lnTo>
                    <a:pt x="41992" y="3753"/>
                  </a:lnTo>
                  <a:lnTo>
                    <a:pt x="36896" y="3096"/>
                  </a:lnTo>
                  <a:lnTo>
                    <a:pt x="33143" y="-152"/>
                  </a:lnTo>
                  <a:lnTo>
                    <a:pt x="28304" y="905"/>
                  </a:lnTo>
                  <a:lnTo>
                    <a:pt x="26380" y="5363"/>
                  </a:lnTo>
                  <a:lnTo>
                    <a:pt x="21656" y="7001"/>
                  </a:lnTo>
                  <a:lnTo>
                    <a:pt x="17179" y="9106"/>
                  </a:lnTo>
                  <a:lnTo>
                    <a:pt x="12407" y="8097"/>
                  </a:lnTo>
                  <a:lnTo>
                    <a:pt x="7987" y="10678"/>
                  </a:lnTo>
                  <a:lnTo>
                    <a:pt x="4006" y="7677"/>
                  </a:lnTo>
                  <a:lnTo>
                    <a:pt x="-471" y="9944"/>
                  </a:lnTo>
                  <a:lnTo>
                    <a:pt x="1358" y="14421"/>
                  </a:lnTo>
                  <a:lnTo>
                    <a:pt x="4911" y="18136"/>
                  </a:lnTo>
                  <a:lnTo>
                    <a:pt x="9178" y="20669"/>
                  </a:lnTo>
                  <a:lnTo>
                    <a:pt x="8340" y="25413"/>
                  </a:lnTo>
                  <a:lnTo>
                    <a:pt x="11817" y="29833"/>
                  </a:lnTo>
                  <a:lnTo>
                    <a:pt x="16398" y="31347"/>
                  </a:lnTo>
                  <a:lnTo>
                    <a:pt x="21075" y="30357"/>
                  </a:lnTo>
                  <a:lnTo>
                    <a:pt x="25999" y="30633"/>
                  </a:lnTo>
                  <a:lnTo>
                    <a:pt x="29876" y="33805"/>
                  </a:lnTo>
                  <a:lnTo>
                    <a:pt x="30533" y="38767"/>
                  </a:lnTo>
                  <a:lnTo>
                    <a:pt x="35115" y="40663"/>
                  </a:lnTo>
                  <a:lnTo>
                    <a:pt x="33172" y="45054"/>
                  </a:lnTo>
                  <a:lnTo>
                    <a:pt x="28409" y="46149"/>
                  </a:lnTo>
                  <a:lnTo>
                    <a:pt x="24847" y="49769"/>
                  </a:lnTo>
                  <a:lnTo>
                    <a:pt x="28628" y="53235"/>
                  </a:lnTo>
                  <a:lnTo>
                    <a:pt x="32771" y="55941"/>
                  </a:lnTo>
                  <a:lnTo>
                    <a:pt x="37124" y="58008"/>
                  </a:lnTo>
                  <a:lnTo>
                    <a:pt x="39753" y="62084"/>
                  </a:lnTo>
                  <a:lnTo>
                    <a:pt x="43506" y="65485"/>
                  </a:lnTo>
                  <a:lnTo>
                    <a:pt x="46906" y="69285"/>
                  </a:lnTo>
                  <a:lnTo>
                    <a:pt x="52583" y="75486"/>
                  </a:lnTo>
                  <a:lnTo>
                    <a:pt x="56365" y="78801"/>
                  </a:lnTo>
                  <a:lnTo>
                    <a:pt x="59175" y="84135"/>
                  </a:lnTo>
                  <a:lnTo>
                    <a:pt x="63357" y="86744"/>
                  </a:lnTo>
                  <a:lnTo>
                    <a:pt x="66833" y="90002"/>
                  </a:lnTo>
                  <a:lnTo>
                    <a:pt x="70814" y="92688"/>
                  </a:lnTo>
                  <a:lnTo>
                    <a:pt x="69224" y="97317"/>
                  </a:lnTo>
                  <a:lnTo>
                    <a:pt x="73100" y="100756"/>
                  </a:lnTo>
                  <a:lnTo>
                    <a:pt x="74091" y="105413"/>
                  </a:lnTo>
                  <a:lnTo>
                    <a:pt x="74338" y="110614"/>
                  </a:lnTo>
                  <a:lnTo>
                    <a:pt x="72852" y="116272"/>
                  </a:lnTo>
                  <a:lnTo>
                    <a:pt x="74205" y="121187"/>
                  </a:lnTo>
                  <a:lnTo>
                    <a:pt x="76824" y="126740"/>
                  </a:lnTo>
                  <a:lnTo>
                    <a:pt x="75901" y="131655"/>
                  </a:lnTo>
                  <a:lnTo>
                    <a:pt x="77301" y="136293"/>
                  </a:lnTo>
                  <a:lnTo>
                    <a:pt x="76082" y="140999"/>
                  </a:lnTo>
                  <a:lnTo>
                    <a:pt x="71472" y="142570"/>
                  </a:lnTo>
                  <a:lnTo>
                    <a:pt x="66252" y="144533"/>
                  </a:lnTo>
                  <a:lnTo>
                    <a:pt x="62166" y="147495"/>
                  </a:lnTo>
                  <a:lnTo>
                    <a:pt x="59403" y="151734"/>
                  </a:lnTo>
                  <a:lnTo>
                    <a:pt x="62261" y="155610"/>
                  </a:lnTo>
                  <a:lnTo>
                    <a:pt x="57632" y="157058"/>
                  </a:lnTo>
                  <a:lnTo>
                    <a:pt x="52879" y="158287"/>
                  </a:lnTo>
                  <a:lnTo>
                    <a:pt x="49459" y="162630"/>
                  </a:lnTo>
                  <a:lnTo>
                    <a:pt x="45059" y="164516"/>
                  </a:lnTo>
                  <a:lnTo>
                    <a:pt x="49840" y="168507"/>
                  </a:lnTo>
                  <a:lnTo>
                    <a:pt x="49811" y="174146"/>
                  </a:lnTo>
                  <a:lnTo>
                    <a:pt x="49850" y="179280"/>
                  </a:lnTo>
                  <a:lnTo>
                    <a:pt x="49707" y="184700"/>
                  </a:lnTo>
                  <a:close/>
                </a:path>
              </a:pathLst>
            </a:custGeom>
            <a:solidFill>
              <a:srgbClr val="E0E0E0"/>
            </a:solidFill>
            <a:ln w="3175" cap="flat">
              <a:solidFill>
                <a:srgbClr val="FFFFFF"/>
              </a:solidFill>
              <a:prstDash val="solid"/>
              <a:miter/>
            </a:ln>
          </p:spPr>
          <p:txBody>
            <a:bodyPr/>
            <a:lstStyle/>
            <a:p>
              <a:endParaRPr lang="en-US"/>
            </a:p>
          </p:txBody>
        </p:sp>
        <p:sp>
          <p:nvSpPr>
            <p:cNvPr id="156" name="Freeform: Shape 155">
              <a:extLst>
                <a:ext uri="{FF2B5EF4-FFF2-40B4-BE49-F238E27FC236}">
                  <a16:creationId xmlns:a16="http://schemas.microsoft.com/office/drawing/2014/main" id="{8B9C2236-CFBC-5DCC-BC98-29B6CC16295E}"/>
                </a:ext>
              </a:extLst>
            </p:cNvPr>
            <p:cNvSpPr/>
            <p:nvPr/>
          </p:nvSpPr>
          <p:spPr>
            <a:xfrm>
              <a:off x="7011939" y="2571684"/>
              <a:ext cx="6343" cy="15030"/>
            </a:xfrm>
            <a:custGeom>
              <a:avLst/>
              <a:gdLst>
                <a:gd name="csX0" fmla="*/ -252 w 6343"/>
                <a:gd name="csY0" fmla="*/ 14878 h 15030"/>
                <a:gd name="csX1" fmla="*/ 4435 w 6343"/>
                <a:gd name="csY1" fmla="*/ 13221 h 15030"/>
                <a:gd name="csX2" fmla="*/ 5873 w 6343"/>
                <a:gd name="csY2" fmla="*/ 8659 h 15030"/>
                <a:gd name="csX3" fmla="*/ 5540 w 6343"/>
                <a:gd name="csY3" fmla="*/ 3887 h 15030"/>
                <a:gd name="csX4" fmla="*/ 2844 w 6343"/>
                <a:gd name="csY4" fmla="*/ -152 h 15030"/>
                <a:gd name="csX5" fmla="*/ -471 w 6343"/>
                <a:gd name="csY5" fmla="*/ 3372 h 15030"/>
                <a:gd name="csX6" fmla="*/ 243 w 6343"/>
                <a:gd name="csY6" fmla="*/ 8125 h 15030"/>
                <a:gd name="csX7" fmla="*/ -319 w 6343"/>
                <a:gd name="csY7" fmla="*/ 13040 h 150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343" h="15030">
                  <a:moveTo>
                    <a:pt x="-252" y="14878"/>
                  </a:moveTo>
                  <a:lnTo>
                    <a:pt x="4435" y="13221"/>
                  </a:lnTo>
                  <a:lnTo>
                    <a:pt x="5873" y="8659"/>
                  </a:lnTo>
                  <a:lnTo>
                    <a:pt x="5540" y="3887"/>
                  </a:lnTo>
                  <a:lnTo>
                    <a:pt x="2844" y="-152"/>
                  </a:lnTo>
                  <a:lnTo>
                    <a:pt x="-471" y="3372"/>
                  </a:lnTo>
                  <a:lnTo>
                    <a:pt x="243" y="8125"/>
                  </a:lnTo>
                  <a:lnTo>
                    <a:pt x="-319" y="13040"/>
                  </a:lnTo>
                  <a:close/>
                </a:path>
              </a:pathLst>
            </a:custGeom>
            <a:solidFill>
              <a:srgbClr val="E0E0E0"/>
            </a:solidFill>
            <a:ln w="3175" cap="flat">
              <a:solidFill>
                <a:srgbClr val="FFFFFF"/>
              </a:solidFill>
              <a:prstDash val="solid"/>
              <a:miter/>
            </a:ln>
          </p:spPr>
          <p:txBody>
            <a:bodyPr/>
            <a:lstStyle/>
            <a:p>
              <a:endParaRPr lang="en-US"/>
            </a:p>
          </p:txBody>
        </p:sp>
        <p:sp>
          <p:nvSpPr>
            <p:cNvPr id="157" name="Freeform: Shape 156">
              <a:extLst>
                <a:ext uri="{FF2B5EF4-FFF2-40B4-BE49-F238E27FC236}">
                  <a16:creationId xmlns:a16="http://schemas.microsoft.com/office/drawing/2014/main" id="{783F554A-54EC-ED91-CFE6-DF4BA89E4A13}"/>
                </a:ext>
              </a:extLst>
            </p:cNvPr>
            <p:cNvSpPr/>
            <p:nvPr/>
          </p:nvSpPr>
          <p:spPr>
            <a:xfrm>
              <a:off x="5838526" y="3112294"/>
              <a:ext cx="142151" cy="167563"/>
            </a:xfrm>
            <a:custGeom>
              <a:avLst/>
              <a:gdLst>
                <a:gd name="csX0" fmla="*/ 35010 w 142151"/>
                <a:gd name="csY0" fmla="*/ 167412 h 167563"/>
                <a:gd name="csX1" fmla="*/ 39677 w 142151"/>
                <a:gd name="csY1" fmla="*/ 165154 h 167563"/>
                <a:gd name="csX2" fmla="*/ 43144 w 142151"/>
                <a:gd name="csY2" fmla="*/ 161525 h 167563"/>
                <a:gd name="csX3" fmla="*/ 47688 w 142151"/>
                <a:gd name="csY3" fmla="*/ 157468 h 167563"/>
                <a:gd name="csX4" fmla="*/ 52040 w 142151"/>
                <a:gd name="csY4" fmla="*/ 155077 h 167563"/>
                <a:gd name="csX5" fmla="*/ 57213 w 142151"/>
                <a:gd name="csY5" fmla="*/ 157154 h 167563"/>
                <a:gd name="csX6" fmla="*/ 62689 w 142151"/>
                <a:gd name="csY6" fmla="*/ 156982 h 167563"/>
                <a:gd name="csX7" fmla="*/ 68052 w 142151"/>
                <a:gd name="csY7" fmla="*/ 159535 h 167563"/>
                <a:gd name="csX8" fmla="*/ 69728 w 142151"/>
                <a:gd name="csY8" fmla="*/ 164012 h 167563"/>
                <a:gd name="csX9" fmla="*/ 73329 w 142151"/>
                <a:gd name="csY9" fmla="*/ 158973 h 167563"/>
                <a:gd name="csX10" fmla="*/ 77453 w 142151"/>
                <a:gd name="csY10" fmla="*/ 155953 h 167563"/>
                <a:gd name="csX11" fmla="*/ 87035 w 142151"/>
                <a:gd name="csY11" fmla="*/ 155915 h 167563"/>
                <a:gd name="csX12" fmla="*/ 91959 w 142151"/>
                <a:gd name="csY12" fmla="*/ 143895 h 167563"/>
                <a:gd name="csX13" fmla="*/ 91255 w 142151"/>
                <a:gd name="csY13" fmla="*/ 137570 h 167563"/>
                <a:gd name="csX14" fmla="*/ 94503 w 142151"/>
                <a:gd name="csY14" fmla="*/ 131512 h 167563"/>
                <a:gd name="csX15" fmla="*/ 96084 w 142151"/>
                <a:gd name="csY15" fmla="*/ 125702 h 167563"/>
                <a:gd name="csX16" fmla="*/ 108619 w 142151"/>
                <a:gd name="csY16" fmla="*/ 123425 h 167563"/>
                <a:gd name="csX17" fmla="*/ 115506 w 142151"/>
                <a:gd name="csY17" fmla="*/ 121359 h 167563"/>
                <a:gd name="csX18" fmla="*/ 125811 w 142151"/>
                <a:gd name="csY18" fmla="*/ 121311 h 167563"/>
                <a:gd name="csX19" fmla="*/ 135632 w 142151"/>
                <a:gd name="csY19" fmla="*/ 127502 h 167563"/>
                <a:gd name="csX20" fmla="*/ 136803 w 142151"/>
                <a:gd name="csY20" fmla="*/ 132503 h 167563"/>
                <a:gd name="csX21" fmla="*/ 136785 w 142151"/>
                <a:gd name="csY21" fmla="*/ 127274 h 167563"/>
                <a:gd name="csX22" fmla="*/ 139937 w 142151"/>
                <a:gd name="csY22" fmla="*/ 118015 h 167563"/>
                <a:gd name="csX23" fmla="*/ 141680 w 142151"/>
                <a:gd name="csY23" fmla="*/ 107881 h 167563"/>
                <a:gd name="csX24" fmla="*/ 139384 w 142151"/>
                <a:gd name="csY24" fmla="*/ 102651 h 167563"/>
                <a:gd name="csX25" fmla="*/ 137185 w 142151"/>
                <a:gd name="csY25" fmla="*/ 97775 h 167563"/>
                <a:gd name="csX26" fmla="*/ 132622 w 142151"/>
                <a:gd name="csY26" fmla="*/ 96165 h 167563"/>
                <a:gd name="csX27" fmla="*/ 130326 w 142151"/>
                <a:gd name="csY27" fmla="*/ 91755 h 167563"/>
                <a:gd name="csX28" fmla="*/ 130050 w 142151"/>
                <a:gd name="csY28" fmla="*/ 86821 h 167563"/>
                <a:gd name="csX29" fmla="*/ 117735 w 142151"/>
                <a:gd name="csY29" fmla="*/ 82811 h 167563"/>
                <a:gd name="csX30" fmla="*/ 110038 w 142151"/>
                <a:gd name="csY30" fmla="*/ 82668 h 167563"/>
                <a:gd name="csX31" fmla="*/ 109305 w 142151"/>
                <a:gd name="csY31" fmla="*/ 77782 h 167563"/>
                <a:gd name="csX32" fmla="*/ 108447 w 142151"/>
                <a:gd name="csY32" fmla="*/ 72543 h 167563"/>
                <a:gd name="csX33" fmla="*/ 104237 w 142151"/>
                <a:gd name="csY33" fmla="*/ 67723 h 167563"/>
                <a:gd name="csX34" fmla="*/ 107267 w 142151"/>
                <a:gd name="csY34" fmla="*/ 61627 h 167563"/>
                <a:gd name="csX35" fmla="*/ 104923 w 142151"/>
                <a:gd name="csY35" fmla="*/ 57389 h 167563"/>
                <a:gd name="csX36" fmla="*/ 104656 w 142151"/>
                <a:gd name="csY36" fmla="*/ 52312 h 167563"/>
                <a:gd name="csX37" fmla="*/ 100427 w 142151"/>
                <a:gd name="csY37" fmla="*/ 49273 h 167563"/>
                <a:gd name="csX38" fmla="*/ 95836 w 142151"/>
                <a:gd name="csY38" fmla="*/ 47626 h 167563"/>
                <a:gd name="csX39" fmla="*/ 90836 w 142151"/>
                <a:gd name="csY39" fmla="*/ 47416 h 167563"/>
                <a:gd name="csX40" fmla="*/ 86511 w 142151"/>
                <a:gd name="csY40" fmla="*/ 45387 h 167563"/>
                <a:gd name="csX41" fmla="*/ 82511 w 142151"/>
                <a:gd name="csY41" fmla="*/ 42749 h 167563"/>
                <a:gd name="csX42" fmla="*/ 78053 w 142151"/>
                <a:gd name="csY42" fmla="*/ 41015 h 167563"/>
                <a:gd name="csX43" fmla="*/ 74158 w 142151"/>
                <a:gd name="csY43" fmla="*/ 37434 h 167563"/>
                <a:gd name="csX44" fmla="*/ 69747 w 142151"/>
                <a:gd name="csY44" fmla="*/ 35491 h 167563"/>
                <a:gd name="csX45" fmla="*/ 65204 w 142151"/>
                <a:gd name="csY45" fmla="*/ 34033 h 167563"/>
                <a:gd name="csX46" fmla="*/ 60165 w 142151"/>
                <a:gd name="csY46" fmla="*/ 34510 h 167563"/>
                <a:gd name="csX47" fmla="*/ 56727 w 142151"/>
                <a:gd name="csY47" fmla="*/ 31157 h 167563"/>
                <a:gd name="csX48" fmla="*/ 52907 w 142151"/>
                <a:gd name="csY48" fmla="*/ 28299 h 167563"/>
                <a:gd name="csX49" fmla="*/ 50174 w 142151"/>
                <a:gd name="csY49" fmla="*/ 24337 h 167563"/>
                <a:gd name="csX50" fmla="*/ 47230 w 142151"/>
                <a:gd name="csY50" fmla="*/ 19889 h 167563"/>
                <a:gd name="csX51" fmla="*/ 47840 w 142151"/>
                <a:gd name="csY51" fmla="*/ 15098 h 167563"/>
                <a:gd name="csX52" fmla="*/ 45830 w 142151"/>
                <a:gd name="csY52" fmla="*/ 10754 h 167563"/>
                <a:gd name="csX53" fmla="*/ 46602 w 142151"/>
                <a:gd name="csY53" fmla="*/ 5820 h 167563"/>
                <a:gd name="csX54" fmla="*/ 46583 w 142151"/>
                <a:gd name="csY54" fmla="*/ 905 h 167563"/>
                <a:gd name="csX55" fmla="*/ 41735 w 142151"/>
                <a:gd name="csY55" fmla="*/ 105 h 167563"/>
                <a:gd name="csX56" fmla="*/ 36610 w 142151"/>
                <a:gd name="csY56" fmla="*/ -152 h 167563"/>
                <a:gd name="csX57" fmla="*/ 32019 w 142151"/>
                <a:gd name="csY57" fmla="*/ 1220 h 167563"/>
                <a:gd name="csX58" fmla="*/ 28256 w 142151"/>
                <a:gd name="csY58" fmla="*/ 4192 h 167563"/>
                <a:gd name="csX59" fmla="*/ 24151 w 142151"/>
                <a:gd name="csY59" fmla="*/ 6659 h 167563"/>
                <a:gd name="csX60" fmla="*/ 20570 w 142151"/>
                <a:gd name="csY60" fmla="*/ 9859 h 167563"/>
                <a:gd name="csX61" fmla="*/ 15902 w 142151"/>
                <a:gd name="csY61" fmla="*/ 10964 h 167563"/>
                <a:gd name="csX62" fmla="*/ 13407 w 142151"/>
                <a:gd name="csY62" fmla="*/ 15240 h 167563"/>
                <a:gd name="csX63" fmla="*/ 8549 w 142151"/>
                <a:gd name="csY63" fmla="*/ 17241 h 167563"/>
                <a:gd name="csX64" fmla="*/ 4339 w 142151"/>
                <a:gd name="csY64" fmla="*/ 14936 h 167563"/>
                <a:gd name="csX65" fmla="*/ -471 w 142151"/>
                <a:gd name="csY65" fmla="*/ 14736 h 167563"/>
                <a:gd name="csX66" fmla="*/ 6301 w 142151"/>
                <a:gd name="csY66" fmla="*/ 27032 h 167563"/>
                <a:gd name="csX67" fmla="*/ 10416 w 142151"/>
                <a:gd name="csY67" fmla="*/ 34500 h 167563"/>
                <a:gd name="csX68" fmla="*/ 8645 w 142151"/>
                <a:gd name="csY68" fmla="*/ 39082 h 167563"/>
                <a:gd name="csX69" fmla="*/ 8854 w 142151"/>
                <a:gd name="csY69" fmla="*/ 44073 h 167563"/>
                <a:gd name="csX70" fmla="*/ 7368 w 142151"/>
                <a:gd name="csY70" fmla="*/ 48902 h 167563"/>
                <a:gd name="csX71" fmla="*/ 9026 w 142151"/>
                <a:gd name="csY71" fmla="*/ 54293 h 167563"/>
                <a:gd name="csX72" fmla="*/ 6435 w 142151"/>
                <a:gd name="csY72" fmla="*/ 60370 h 167563"/>
                <a:gd name="csX73" fmla="*/ 4472 w 142151"/>
                <a:gd name="csY73" fmla="*/ 65980 h 167563"/>
                <a:gd name="csX74" fmla="*/ 7559 w 142151"/>
                <a:gd name="csY74" fmla="*/ 69800 h 167563"/>
                <a:gd name="csX75" fmla="*/ 4796 w 142151"/>
                <a:gd name="csY75" fmla="*/ 74219 h 167563"/>
                <a:gd name="csX76" fmla="*/ 7816 w 142151"/>
                <a:gd name="csY76" fmla="*/ 81401 h 167563"/>
                <a:gd name="csX77" fmla="*/ 12550 w 142151"/>
                <a:gd name="csY77" fmla="*/ 83487 h 167563"/>
                <a:gd name="csX78" fmla="*/ 8806 w 142151"/>
                <a:gd name="csY78" fmla="*/ 88555 h 167563"/>
                <a:gd name="csX79" fmla="*/ 6930 w 142151"/>
                <a:gd name="csY79" fmla="*/ 92964 h 167563"/>
                <a:gd name="csX80" fmla="*/ 6520 w 142151"/>
                <a:gd name="csY80" fmla="*/ 99765 h 167563"/>
                <a:gd name="csX81" fmla="*/ 8873 w 142151"/>
                <a:gd name="csY81" fmla="*/ 104052 h 167563"/>
                <a:gd name="csX82" fmla="*/ 11883 w 142151"/>
                <a:gd name="csY82" fmla="*/ 107843 h 167563"/>
                <a:gd name="csX83" fmla="*/ 12960 w 142151"/>
                <a:gd name="csY83" fmla="*/ 112491 h 167563"/>
                <a:gd name="csX84" fmla="*/ 14445 w 142151"/>
                <a:gd name="csY84" fmla="*/ 117396 h 167563"/>
                <a:gd name="csX85" fmla="*/ 18027 w 142151"/>
                <a:gd name="csY85" fmla="*/ 120796 h 167563"/>
                <a:gd name="csX86" fmla="*/ 18837 w 142151"/>
                <a:gd name="csY86" fmla="*/ 125788 h 167563"/>
                <a:gd name="csX87" fmla="*/ 19836 w 142151"/>
                <a:gd name="csY87" fmla="*/ 130646 h 167563"/>
                <a:gd name="csX88" fmla="*/ 18360 w 142151"/>
                <a:gd name="csY88" fmla="*/ 136208 h 167563"/>
                <a:gd name="csX89" fmla="*/ 20979 w 142151"/>
                <a:gd name="csY89" fmla="*/ 140209 h 167563"/>
                <a:gd name="csX90" fmla="*/ 24275 w 142151"/>
                <a:gd name="csY90" fmla="*/ 144400 h 167563"/>
                <a:gd name="csX91" fmla="*/ 26285 w 142151"/>
                <a:gd name="csY91" fmla="*/ 150877 h 167563"/>
                <a:gd name="csX92" fmla="*/ 28056 w 142151"/>
                <a:gd name="csY92" fmla="*/ 155706 h 167563"/>
                <a:gd name="csX93" fmla="*/ 30018 w 142151"/>
                <a:gd name="csY93" fmla="*/ 160059 h 167563"/>
                <a:gd name="csX94" fmla="*/ 31304 w 142151"/>
                <a:gd name="csY94" fmla="*/ 164764 h 1675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Lst>
              <a:rect l="l" t="t" r="r" b="b"/>
              <a:pathLst>
                <a:path w="142151" h="167563">
                  <a:moveTo>
                    <a:pt x="35010" y="167412"/>
                  </a:moveTo>
                  <a:lnTo>
                    <a:pt x="39677" y="165154"/>
                  </a:lnTo>
                  <a:lnTo>
                    <a:pt x="43144" y="161525"/>
                  </a:lnTo>
                  <a:lnTo>
                    <a:pt x="47688" y="157468"/>
                  </a:lnTo>
                  <a:lnTo>
                    <a:pt x="52040" y="155077"/>
                  </a:lnTo>
                  <a:lnTo>
                    <a:pt x="57213" y="157154"/>
                  </a:lnTo>
                  <a:lnTo>
                    <a:pt x="62689" y="156982"/>
                  </a:lnTo>
                  <a:lnTo>
                    <a:pt x="68052" y="159535"/>
                  </a:lnTo>
                  <a:lnTo>
                    <a:pt x="69728" y="164012"/>
                  </a:lnTo>
                  <a:lnTo>
                    <a:pt x="73329" y="158973"/>
                  </a:lnTo>
                  <a:lnTo>
                    <a:pt x="77453" y="155953"/>
                  </a:lnTo>
                  <a:lnTo>
                    <a:pt x="87035" y="155915"/>
                  </a:lnTo>
                  <a:lnTo>
                    <a:pt x="91959" y="143895"/>
                  </a:lnTo>
                  <a:lnTo>
                    <a:pt x="91255" y="137570"/>
                  </a:lnTo>
                  <a:lnTo>
                    <a:pt x="94503" y="131512"/>
                  </a:lnTo>
                  <a:lnTo>
                    <a:pt x="96084" y="125702"/>
                  </a:lnTo>
                  <a:lnTo>
                    <a:pt x="108619" y="123425"/>
                  </a:lnTo>
                  <a:lnTo>
                    <a:pt x="115506" y="121359"/>
                  </a:lnTo>
                  <a:lnTo>
                    <a:pt x="125811" y="121311"/>
                  </a:lnTo>
                  <a:lnTo>
                    <a:pt x="135632" y="127502"/>
                  </a:lnTo>
                  <a:lnTo>
                    <a:pt x="136803" y="132503"/>
                  </a:lnTo>
                  <a:lnTo>
                    <a:pt x="136785" y="127274"/>
                  </a:lnTo>
                  <a:lnTo>
                    <a:pt x="139937" y="118015"/>
                  </a:lnTo>
                  <a:lnTo>
                    <a:pt x="141680" y="107881"/>
                  </a:lnTo>
                  <a:lnTo>
                    <a:pt x="139384" y="102651"/>
                  </a:lnTo>
                  <a:lnTo>
                    <a:pt x="137185" y="97775"/>
                  </a:lnTo>
                  <a:lnTo>
                    <a:pt x="132622" y="96165"/>
                  </a:lnTo>
                  <a:lnTo>
                    <a:pt x="130326" y="91755"/>
                  </a:lnTo>
                  <a:lnTo>
                    <a:pt x="130050" y="86821"/>
                  </a:lnTo>
                  <a:lnTo>
                    <a:pt x="117735" y="82811"/>
                  </a:lnTo>
                  <a:lnTo>
                    <a:pt x="110038" y="82668"/>
                  </a:lnTo>
                  <a:lnTo>
                    <a:pt x="109305" y="77782"/>
                  </a:lnTo>
                  <a:lnTo>
                    <a:pt x="108447" y="72543"/>
                  </a:lnTo>
                  <a:lnTo>
                    <a:pt x="104237" y="67723"/>
                  </a:lnTo>
                  <a:lnTo>
                    <a:pt x="107267" y="61627"/>
                  </a:lnTo>
                  <a:lnTo>
                    <a:pt x="104923" y="57389"/>
                  </a:lnTo>
                  <a:lnTo>
                    <a:pt x="104656" y="52312"/>
                  </a:lnTo>
                  <a:lnTo>
                    <a:pt x="100427" y="49273"/>
                  </a:lnTo>
                  <a:lnTo>
                    <a:pt x="95836" y="47626"/>
                  </a:lnTo>
                  <a:lnTo>
                    <a:pt x="90836" y="47416"/>
                  </a:lnTo>
                  <a:lnTo>
                    <a:pt x="86511" y="45387"/>
                  </a:lnTo>
                  <a:lnTo>
                    <a:pt x="82511" y="42749"/>
                  </a:lnTo>
                  <a:lnTo>
                    <a:pt x="78053" y="41015"/>
                  </a:lnTo>
                  <a:lnTo>
                    <a:pt x="74158" y="37434"/>
                  </a:lnTo>
                  <a:lnTo>
                    <a:pt x="69747" y="35491"/>
                  </a:lnTo>
                  <a:lnTo>
                    <a:pt x="65204" y="34033"/>
                  </a:lnTo>
                  <a:lnTo>
                    <a:pt x="60165" y="34510"/>
                  </a:lnTo>
                  <a:lnTo>
                    <a:pt x="56727" y="31157"/>
                  </a:lnTo>
                  <a:lnTo>
                    <a:pt x="52907" y="28299"/>
                  </a:lnTo>
                  <a:lnTo>
                    <a:pt x="50174" y="24337"/>
                  </a:lnTo>
                  <a:lnTo>
                    <a:pt x="47230" y="19889"/>
                  </a:lnTo>
                  <a:lnTo>
                    <a:pt x="47840" y="15098"/>
                  </a:lnTo>
                  <a:lnTo>
                    <a:pt x="45830" y="10754"/>
                  </a:lnTo>
                  <a:lnTo>
                    <a:pt x="46602" y="5820"/>
                  </a:lnTo>
                  <a:lnTo>
                    <a:pt x="46583" y="905"/>
                  </a:lnTo>
                  <a:lnTo>
                    <a:pt x="41735" y="105"/>
                  </a:lnTo>
                  <a:lnTo>
                    <a:pt x="36610" y="-152"/>
                  </a:lnTo>
                  <a:lnTo>
                    <a:pt x="32019" y="1220"/>
                  </a:lnTo>
                  <a:lnTo>
                    <a:pt x="28256" y="4192"/>
                  </a:lnTo>
                  <a:lnTo>
                    <a:pt x="24151" y="6659"/>
                  </a:lnTo>
                  <a:lnTo>
                    <a:pt x="20570" y="9859"/>
                  </a:lnTo>
                  <a:lnTo>
                    <a:pt x="15902" y="10964"/>
                  </a:lnTo>
                  <a:lnTo>
                    <a:pt x="13407" y="15240"/>
                  </a:lnTo>
                  <a:lnTo>
                    <a:pt x="8549" y="17241"/>
                  </a:lnTo>
                  <a:lnTo>
                    <a:pt x="4339" y="14936"/>
                  </a:lnTo>
                  <a:lnTo>
                    <a:pt x="-471" y="14736"/>
                  </a:lnTo>
                  <a:lnTo>
                    <a:pt x="6301" y="27032"/>
                  </a:lnTo>
                  <a:lnTo>
                    <a:pt x="10416" y="34500"/>
                  </a:lnTo>
                  <a:lnTo>
                    <a:pt x="8645" y="39082"/>
                  </a:lnTo>
                  <a:lnTo>
                    <a:pt x="8854" y="44073"/>
                  </a:lnTo>
                  <a:lnTo>
                    <a:pt x="7368" y="48902"/>
                  </a:lnTo>
                  <a:lnTo>
                    <a:pt x="9026" y="54293"/>
                  </a:lnTo>
                  <a:lnTo>
                    <a:pt x="6435" y="60370"/>
                  </a:lnTo>
                  <a:lnTo>
                    <a:pt x="4472" y="65980"/>
                  </a:lnTo>
                  <a:lnTo>
                    <a:pt x="7559" y="69800"/>
                  </a:lnTo>
                  <a:lnTo>
                    <a:pt x="4796" y="74219"/>
                  </a:lnTo>
                  <a:lnTo>
                    <a:pt x="7816" y="81401"/>
                  </a:lnTo>
                  <a:lnTo>
                    <a:pt x="12550" y="83487"/>
                  </a:lnTo>
                  <a:lnTo>
                    <a:pt x="8806" y="88555"/>
                  </a:lnTo>
                  <a:lnTo>
                    <a:pt x="6930" y="92964"/>
                  </a:lnTo>
                  <a:lnTo>
                    <a:pt x="6520" y="99765"/>
                  </a:lnTo>
                  <a:lnTo>
                    <a:pt x="8873" y="104052"/>
                  </a:lnTo>
                  <a:lnTo>
                    <a:pt x="11883" y="107843"/>
                  </a:lnTo>
                  <a:lnTo>
                    <a:pt x="12960" y="112491"/>
                  </a:lnTo>
                  <a:lnTo>
                    <a:pt x="14445" y="117396"/>
                  </a:lnTo>
                  <a:lnTo>
                    <a:pt x="18027" y="120796"/>
                  </a:lnTo>
                  <a:lnTo>
                    <a:pt x="18837" y="125788"/>
                  </a:lnTo>
                  <a:lnTo>
                    <a:pt x="19836" y="130646"/>
                  </a:lnTo>
                  <a:lnTo>
                    <a:pt x="18360" y="136208"/>
                  </a:lnTo>
                  <a:lnTo>
                    <a:pt x="20979" y="140209"/>
                  </a:lnTo>
                  <a:lnTo>
                    <a:pt x="24275" y="144400"/>
                  </a:lnTo>
                  <a:lnTo>
                    <a:pt x="26285" y="150877"/>
                  </a:lnTo>
                  <a:lnTo>
                    <a:pt x="28056" y="155706"/>
                  </a:lnTo>
                  <a:lnTo>
                    <a:pt x="30018" y="160059"/>
                  </a:lnTo>
                  <a:lnTo>
                    <a:pt x="31304" y="164764"/>
                  </a:lnTo>
                  <a:close/>
                </a:path>
              </a:pathLst>
            </a:custGeom>
            <a:solidFill>
              <a:srgbClr val="E0E0E0"/>
            </a:solidFill>
            <a:ln w="3175" cap="flat">
              <a:solidFill>
                <a:srgbClr val="FFFFFF"/>
              </a:solidFill>
              <a:prstDash val="solid"/>
              <a:miter/>
            </a:ln>
          </p:spPr>
          <p:txBody>
            <a:bodyPr/>
            <a:lstStyle/>
            <a:p>
              <a:endParaRPr lang="en-US"/>
            </a:p>
          </p:txBody>
        </p:sp>
        <p:sp>
          <p:nvSpPr>
            <p:cNvPr id="158" name="Freeform: Shape 157">
              <a:extLst>
                <a:ext uri="{FF2B5EF4-FFF2-40B4-BE49-F238E27FC236}">
                  <a16:creationId xmlns:a16="http://schemas.microsoft.com/office/drawing/2014/main" id="{104A5729-3DCA-D7BE-FEB0-96F055AA18DE}"/>
                </a:ext>
              </a:extLst>
            </p:cNvPr>
            <p:cNvSpPr/>
            <p:nvPr/>
          </p:nvSpPr>
          <p:spPr>
            <a:xfrm>
              <a:off x="6971573" y="3317682"/>
              <a:ext cx="15087" cy="18650"/>
            </a:xfrm>
            <a:custGeom>
              <a:avLst/>
              <a:gdLst>
                <a:gd name="csX0" fmla="*/ 12121 w 15087"/>
                <a:gd name="csY0" fmla="*/ 18498 h 18650"/>
                <a:gd name="csX1" fmla="*/ 12711 w 15087"/>
                <a:gd name="csY1" fmla="*/ 13573 h 18650"/>
                <a:gd name="csX2" fmla="*/ 14616 w 15087"/>
                <a:gd name="csY2" fmla="*/ 8392 h 18650"/>
                <a:gd name="csX3" fmla="*/ 14597 w 15087"/>
                <a:gd name="csY3" fmla="*/ 2982 h 18650"/>
                <a:gd name="csX4" fmla="*/ 9759 w 15087"/>
                <a:gd name="csY4" fmla="*/ -152 h 18650"/>
                <a:gd name="csX5" fmla="*/ 3987 w 15087"/>
                <a:gd name="csY5" fmla="*/ 648 h 18650"/>
                <a:gd name="csX6" fmla="*/ 1843 w 15087"/>
                <a:gd name="csY6" fmla="*/ 5001 h 18650"/>
                <a:gd name="csX7" fmla="*/ -471 w 15087"/>
                <a:gd name="csY7" fmla="*/ 10840 h 18650"/>
                <a:gd name="csX8" fmla="*/ 1796 w 15087"/>
                <a:gd name="csY8" fmla="*/ 15336 h 18650"/>
                <a:gd name="csX9" fmla="*/ 6758 w 15087"/>
                <a:gd name="csY9" fmla="*/ 18460 h 18650"/>
                <a:gd name="csX10" fmla="*/ 12121 w 15087"/>
                <a:gd name="csY10" fmla="*/ 18498 h 186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087" h="18650">
                  <a:moveTo>
                    <a:pt x="12121" y="18498"/>
                  </a:moveTo>
                  <a:lnTo>
                    <a:pt x="12711" y="13573"/>
                  </a:lnTo>
                  <a:lnTo>
                    <a:pt x="14616" y="8392"/>
                  </a:lnTo>
                  <a:lnTo>
                    <a:pt x="14597" y="2982"/>
                  </a:lnTo>
                  <a:lnTo>
                    <a:pt x="9759" y="-152"/>
                  </a:lnTo>
                  <a:lnTo>
                    <a:pt x="3987" y="648"/>
                  </a:lnTo>
                  <a:lnTo>
                    <a:pt x="1843" y="5001"/>
                  </a:lnTo>
                  <a:lnTo>
                    <a:pt x="-471" y="10840"/>
                  </a:lnTo>
                  <a:lnTo>
                    <a:pt x="1796" y="15336"/>
                  </a:lnTo>
                  <a:lnTo>
                    <a:pt x="6758" y="18460"/>
                  </a:lnTo>
                  <a:lnTo>
                    <a:pt x="12121" y="18498"/>
                  </a:lnTo>
                  <a:close/>
                </a:path>
              </a:pathLst>
            </a:custGeom>
            <a:solidFill>
              <a:srgbClr val="E0E0E0"/>
            </a:solidFill>
            <a:ln w="3175" cap="flat">
              <a:solidFill>
                <a:srgbClr val="FFFFFF"/>
              </a:solidFill>
              <a:prstDash val="solid"/>
              <a:miter/>
            </a:ln>
          </p:spPr>
          <p:txBody>
            <a:bodyPr/>
            <a:lstStyle/>
            <a:p>
              <a:endParaRPr lang="en-US"/>
            </a:p>
          </p:txBody>
        </p:sp>
        <p:sp>
          <p:nvSpPr>
            <p:cNvPr id="159" name="Freeform: Shape 158">
              <a:extLst>
                <a:ext uri="{FF2B5EF4-FFF2-40B4-BE49-F238E27FC236}">
                  <a16:creationId xmlns:a16="http://schemas.microsoft.com/office/drawing/2014/main" id="{7A4158AF-3828-B6C0-B6E3-F703DD1F0FBB}"/>
                </a:ext>
              </a:extLst>
            </p:cNvPr>
            <p:cNvSpPr/>
            <p:nvPr/>
          </p:nvSpPr>
          <p:spPr>
            <a:xfrm>
              <a:off x="7113724" y="2744439"/>
              <a:ext cx="132844" cy="85601"/>
            </a:xfrm>
            <a:custGeom>
              <a:avLst/>
              <a:gdLst>
                <a:gd name="csX0" fmla="*/ 15426 w 132844"/>
                <a:gd name="csY0" fmla="*/ 81715 h 85601"/>
                <a:gd name="csX1" fmla="*/ 20750 w 132844"/>
                <a:gd name="csY1" fmla="*/ 80744 h 85601"/>
                <a:gd name="csX2" fmla="*/ 26380 w 132844"/>
                <a:gd name="csY2" fmla="*/ 79763 h 85601"/>
                <a:gd name="csX3" fmla="*/ 31647 w 132844"/>
                <a:gd name="csY3" fmla="*/ 75629 h 85601"/>
                <a:gd name="csX4" fmla="*/ 37286 w 132844"/>
                <a:gd name="csY4" fmla="*/ 71457 h 85601"/>
                <a:gd name="csX5" fmla="*/ 43353 w 132844"/>
                <a:gd name="csY5" fmla="*/ 71324 h 85601"/>
                <a:gd name="csX6" fmla="*/ 48706 w 132844"/>
                <a:gd name="csY6" fmla="*/ 69628 h 85601"/>
                <a:gd name="csX7" fmla="*/ 53993 w 132844"/>
                <a:gd name="csY7" fmla="*/ 68152 h 85601"/>
                <a:gd name="csX8" fmla="*/ 57441 w 132844"/>
                <a:gd name="csY8" fmla="*/ 64847 h 85601"/>
                <a:gd name="csX9" fmla="*/ 61994 w 132844"/>
                <a:gd name="csY9" fmla="*/ 63361 h 85601"/>
                <a:gd name="csX10" fmla="*/ 67042 w 132844"/>
                <a:gd name="csY10" fmla="*/ 63142 h 85601"/>
                <a:gd name="csX11" fmla="*/ 71795 w 132844"/>
                <a:gd name="csY11" fmla="*/ 59560 h 85601"/>
                <a:gd name="csX12" fmla="*/ 78710 w 132844"/>
                <a:gd name="csY12" fmla="*/ 54036 h 85601"/>
                <a:gd name="csX13" fmla="*/ 84883 w 132844"/>
                <a:gd name="csY13" fmla="*/ 52940 h 85601"/>
                <a:gd name="csX14" fmla="*/ 89797 w 132844"/>
                <a:gd name="csY14" fmla="*/ 50226 h 85601"/>
                <a:gd name="csX15" fmla="*/ 96455 w 132844"/>
                <a:gd name="csY15" fmla="*/ 48483 h 85601"/>
                <a:gd name="csX16" fmla="*/ 101275 w 132844"/>
                <a:gd name="csY16" fmla="*/ 46654 h 85601"/>
                <a:gd name="csX17" fmla="*/ 106247 w 132844"/>
                <a:gd name="csY17" fmla="*/ 43444 h 85601"/>
                <a:gd name="csX18" fmla="*/ 106247 w 132844"/>
                <a:gd name="csY18" fmla="*/ 38281 h 85601"/>
                <a:gd name="csX19" fmla="*/ 108914 w 132844"/>
                <a:gd name="csY19" fmla="*/ 33090 h 85601"/>
                <a:gd name="csX20" fmla="*/ 113295 w 132844"/>
                <a:gd name="csY20" fmla="*/ 31062 h 85601"/>
                <a:gd name="csX21" fmla="*/ 112495 w 132844"/>
                <a:gd name="csY21" fmla="*/ 21756 h 85601"/>
                <a:gd name="csX22" fmla="*/ 101723 w 132844"/>
                <a:gd name="csY22" fmla="*/ -152 h 85601"/>
                <a:gd name="csX23" fmla="*/ 88207 w 132844"/>
                <a:gd name="csY23" fmla="*/ 2544 h 85601"/>
                <a:gd name="csX24" fmla="*/ 69566 w 132844"/>
                <a:gd name="csY24" fmla="*/ 4744 h 85601"/>
                <a:gd name="csX25" fmla="*/ 59432 w 132844"/>
                <a:gd name="csY25" fmla="*/ 10497 h 85601"/>
                <a:gd name="csX26" fmla="*/ 53459 w 132844"/>
                <a:gd name="csY26" fmla="*/ 19651 h 85601"/>
                <a:gd name="csX27" fmla="*/ 49182 w 132844"/>
                <a:gd name="csY27" fmla="*/ 26042 h 85601"/>
                <a:gd name="csX28" fmla="*/ 44001 w 132844"/>
                <a:gd name="csY28" fmla="*/ 21784 h 85601"/>
                <a:gd name="csX29" fmla="*/ 36686 w 132844"/>
                <a:gd name="csY29" fmla="*/ 22213 h 85601"/>
                <a:gd name="csX30" fmla="*/ 28704 w 132844"/>
                <a:gd name="csY30" fmla="*/ 21146 h 85601"/>
                <a:gd name="csX31" fmla="*/ 24113 w 132844"/>
                <a:gd name="csY31" fmla="*/ 19860 h 85601"/>
                <a:gd name="csX32" fmla="*/ 19236 w 132844"/>
                <a:gd name="csY32" fmla="*/ 20222 h 85601"/>
                <a:gd name="csX33" fmla="*/ 14388 w 132844"/>
                <a:gd name="csY33" fmla="*/ 20174 h 85601"/>
                <a:gd name="csX34" fmla="*/ 9292 w 132844"/>
                <a:gd name="csY34" fmla="*/ 20717 h 85601"/>
                <a:gd name="csX35" fmla="*/ 4948 w 132844"/>
                <a:gd name="csY35" fmla="*/ 18660 h 85601"/>
                <a:gd name="csX36" fmla="*/ 3758 w 132844"/>
                <a:gd name="csY36" fmla="*/ 23737 h 85601"/>
                <a:gd name="csX37" fmla="*/ 5120 w 132844"/>
                <a:gd name="csY37" fmla="*/ 28604 h 85601"/>
                <a:gd name="csX38" fmla="*/ 1615 w 132844"/>
                <a:gd name="csY38" fmla="*/ 31919 h 85601"/>
                <a:gd name="csX39" fmla="*/ 796 w 132844"/>
                <a:gd name="csY39" fmla="*/ 37481 h 85601"/>
                <a:gd name="csX40" fmla="*/ -471 w 132844"/>
                <a:gd name="csY40" fmla="*/ 42082 h 85601"/>
                <a:gd name="csX41" fmla="*/ 1034 w 132844"/>
                <a:gd name="csY41" fmla="*/ 47292 h 85601"/>
                <a:gd name="csX42" fmla="*/ 2929 w 132844"/>
                <a:gd name="csY42" fmla="*/ 52607 h 85601"/>
                <a:gd name="csX43" fmla="*/ 3805 w 132844"/>
                <a:gd name="csY43" fmla="*/ 58170 h 85601"/>
                <a:gd name="csX44" fmla="*/ 4996 w 132844"/>
                <a:gd name="csY44" fmla="*/ 62942 h 85601"/>
                <a:gd name="csX45" fmla="*/ 7444 w 132844"/>
                <a:gd name="csY45" fmla="*/ 68780 h 85601"/>
                <a:gd name="csX46" fmla="*/ 7206 w 132844"/>
                <a:gd name="csY46" fmla="*/ 73734 h 85601"/>
                <a:gd name="csX47" fmla="*/ 10178 w 132844"/>
                <a:gd name="csY47" fmla="*/ 78820 h 85601"/>
                <a:gd name="csX48" fmla="*/ 14969 w 132844"/>
                <a:gd name="csY48" fmla="*/ 81077 h 85601"/>
                <a:gd name="csX49" fmla="*/ 126811 w 132844"/>
                <a:gd name="csY49" fmla="*/ 85449 h 85601"/>
                <a:gd name="csX50" fmla="*/ 132374 w 132844"/>
                <a:gd name="csY50" fmla="*/ 84230 h 85601"/>
                <a:gd name="csX51" fmla="*/ 128354 w 132844"/>
                <a:gd name="csY51" fmla="*/ 81087 h 85601"/>
                <a:gd name="csX52" fmla="*/ 122887 w 132844"/>
                <a:gd name="csY52" fmla="*/ 80915 h 85601"/>
                <a:gd name="csX53" fmla="*/ 126811 w 132844"/>
                <a:gd name="csY53" fmla="*/ 85449 h 856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Lst>
              <a:rect l="l" t="t" r="r" b="b"/>
              <a:pathLst>
                <a:path w="132844" h="85601">
                  <a:moveTo>
                    <a:pt x="15426" y="81715"/>
                  </a:moveTo>
                  <a:lnTo>
                    <a:pt x="20750" y="80744"/>
                  </a:lnTo>
                  <a:lnTo>
                    <a:pt x="26380" y="79763"/>
                  </a:lnTo>
                  <a:lnTo>
                    <a:pt x="31647" y="75629"/>
                  </a:lnTo>
                  <a:lnTo>
                    <a:pt x="37286" y="71457"/>
                  </a:lnTo>
                  <a:lnTo>
                    <a:pt x="43353" y="71324"/>
                  </a:lnTo>
                  <a:lnTo>
                    <a:pt x="48706" y="69628"/>
                  </a:lnTo>
                  <a:lnTo>
                    <a:pt x="53993" y="68152"/>
                  </a:lnTo>
                  <a:lnTo>
                    <a:pt x="57441" y="64847"/>
                  </a:lnTo>
                  <a:lnTo>
                    <a:pt x="61994" y="63361"/>
                  </a:lnTo>
                  <a:lnTo>
                    <a:pt x="67042" y="63142"/>
                  </a:lnTo>
                  <a:lnTo>
                    <a:pt x="71795" y="59560"/>
                  </a:lnTo>
                  <a:lnTo>
                    <a:pt x="78710" y="54036"/>
                  </a:lnTo>
                  <a:lnTo>
                    <a:pt x="84883" y="52940"/>
                  </a:lnTo>
                  <a:lnTo>
                    <a:pt x="89797" y="50226"/>
                  </a:lnTo>
                  <a:lnTo>
                    <a:pt x="96455" y="48483"/>
                  </a:lnTo>
                  <a:lnTo>
                    <a:pt x="101275" y="46654"/>
                  </a:lnTo>
                  <a:lnTo>
                    <a:pt x="106247" y="43444"/>
                  </a:lnTo>
                  <a:lnTo>
                    <a:pt x="106247" y="38281"/>
                  </a:lnTo>
                  <a:lnTo>
                    <a:pt x="108914" y="33090"/>
                  </a:lnTo>
                  <a:lnTo>
                    <a:pt x="113295" y="31062"/>
                  </a:lnTo>
                  <a:lnTo>
                    <a:pt x="112495" y="21756"/>
                  </a:lnTo>
                  <a:lnTo>
                    <a:pt x="101723" y="-152"/>
                  </a:lnTo>
                  <a:lnTo>
                    <a:pt x="88207" y="2544"/>
                  </a:lnTo>
                  <a:lnTo>
                    <a:pt x="69566" y="4744"/>
                  </a:lnTo>
                  <a:lnTo>
                    <a:pt x="59432" y="10497"/>
                  </a:lnTo>
                  <a:lnTo>
                    <a:pt x="53459" y="19651"/>
                  </a:lnTo>
                  <a:lnTo>
                    <a:pt x="49182" y="26042"/>
                  </a:lnTo>
                  <a:lnTo>
                    <a:pt x="44001" y="21784"/>
                  </a:lnTo>
                  <a:lnTo>
                    <a:pt x="36686" y="22213"/>
                  </a:lnTo>
                  <a:lnTo>
                    <a:pt x="28704" y="21146"/>
                  </a:lnTo>
                  <a:lnTo>
                    <a:pt x="24113" y="19860"/>
                  </a:lnTo>
                  <a:lnTo>
                    <a:pt x="19236" y="20222"/>
                  </a:lnTo>
                  <a:lnTo>
                    <a:pt x="14388" y="20174"/>
                  </a:lnTo>
                  <a:lnTo>
                    <a:pt x="9292" y="20717"/>
                  </a:lnTo>
                  <a:lnTo>
                    <a:pt x="4948" y="18660"/>
                  </a:lnTo>
                  <a:lnTo>
                    <a:pt x="3758" y="23737"/>
                  </a:lnTo>
                  <a:lnTo>
                    <a:pt x="5120" y="28604"/>
                  </a:lnTo>
                  <a:lnTo>
                    <a:pt x="1615" y="31919"/>
                  </a:lnTo>
                  <a:lnTo>
                    <a:pt x="796" y="37481"/>
                  </a:lnTo>
                  <a:lnTo>
                    <a:pt x="-471" y="42082"/>
                  </a:lnTo>
                  <a:lnTo>
                    <a:pt x="1034" y="47292"/>
                  </a:lnTo>
                  <a:lnTo>
                    <a:pt x="2929" y="52607"/>
                  </a:lnTo>
                  <a:lnTo>
                    <a:pt x="3805" y="58170"/>
                  </a:lnTo>
                  <a:lnTo>
                    <a:pt x="4996" y="62942"/>
                  </a:lnTo>
                  <a:lnTo>
                    <a:pt x="7444" y="68780"/>
                  </a:lnTo>
                  <a:lnTo>
                    <a:pt x="7206" y="73734"/>
                  </a:lnTo>
                  <a:lnTo>
                    <a:pt x="10178" y="78820"/>
                  </a:lnTo>
                  <a:lnTo>
                    <a:pt x="14969" y="81077"/>
                  </a:lnTo>
                  <a:close/>
                  <a:moveTo>
                    <a:pt x="126811" y="85449"/>
                  </a:moveTo>
                  <a:lnTo>
                    <a:pt x="132374" y="84230"/>
                  </a:lnTo>
                  <a:lnTo>
                    <a:pt x="128354" y="81087"/>
                  </a:lnTo>
                  <a:lnTo>
                    <a:pt x="122887" y="80915"/>
                  </a:lnTo>
                  <a:lnTo>
                    <a:pt x="126811" y="85449"/>
                  </a:lnTo>
                  <a:close/>
                </a:path>
              </a:pathLst>
            </a:custGeom>
            <a:solidFill>
              <a:srgbClr val="E0E0E0"/>
            </a:solidFill>
            <a:ln w="3175" cap="flat">
              <a:solidFill>
                <a:srgbClr val="FFFFFF"/>
              </a:solidFill>
              <a:prstDash val="solid"/>
              <a:miter/>
            </a:ln>
          </p:spPr>
          <p:txBody>
            <a:bodyPr/>
            <a:lstStyle/>
            <a:p>
              <a:endParaRPr lang="en-US"/>
            </a:p>
          </p:txBody>
        </p:sp>
        <p:sp>
          <p:nvSpPr>
            <p:cNvPr id="160" name="Freeform: Shape 159">
              <a:extLst>
                <a:ext uri="{FF2B5EF4-FFF2-40B4-BE49-F238E27FC236}">
                  <a16:creationId xmlns:a16="http://schemas.microsoft.com/office/drawing/2014/main" id="{29A6500E-66CA-5CB9-155E-8568218C7443}"/>
                </a:ext>
              </a:extLst>
            </p:cNvPr>
            <p:cNvSpPr/>
            <p:nvPr/>
          </p:nvSpPr>
          <p:spPr>
            <a:xfrm>
              <a:off x="6878999" y="3093016"/>
              <a:ext cx="134797" cy="125215"/>
            </a:xfrm>
            <a:custGeom>
              <a:avLst/>
              <a:gdLst>
                <a:gd name="csX0" fmla="*/ 51764 w 134797"/>
                <a:gd name="csY0" fmla="*/ 125064 h 125215"/>
                <a:gd name="csX1" fmla="*/ 57041 w 134797"/>
                <a:gd name="csY1" fmla="*/ 122006 h 125215"/>
                <a:gd name="csX2" fmla="*/ 61832 w 134797"/>
                <a:gd name="csY2" fmla="*/ 116558 h 125215"/>
                <a:gd name="csX3" fmla="*/ 64775 w 134797"/>
                <a:gd name="csY3" fmla="*/ 111376 h 125215"/>
                <a:gd name="csX4" fmla="*/ 68995 w 134797"/>
                <a:gd name="csY4" fmla="*/ 108795 h 125215"/>
                <a:gd name="csX5" fmla="*/ 73605 w 134797"/>
                <a:gd name="csY5" fmla="*/ 106214 h 125215"/>
                <a:gd name="csX6" fmla="*/ 76900 w 134797"/>
                <a:gd name="csY6" fmla="*/ 102756 h 125215"/>
                <a:gd name="csX7" fmla="*/ 78063 w 134797"/>
                <a:gd name="csY7" fmla="*/ 97851 h 125215"/>
                <a:gd name="csX8" fmla="*/ 83663 w 134797"/>
                <a:gd name="csY8" fmla="*/ 94555 h 125215"/>
                <a:gd name="csX9" fmla="*/ 88445 w 134797"/>
                <a:gd name="csY9" fmla="*/ 93545 h 125215"/>
                <a:gd name="csX10" fmla="*/ 93379 w 134797"/>
                <a:gd name="csY10" fmla="*/ 93793 h 125215"/>
                <a:gd name="csX11" fmla="*/ 93760 w 134797"/>
                <a:gd name="csY11" fmla="*/ 89011 h 125215"/>
                <a:gd name="csX12" fmla="*/ 96189 w 134797"/>
                <a:gd name="csY12" fmla="*/ 84582 h 125215"/>
                <a:gd name="csX13" fmla="*/ 103066 w 134797"/>
                <a:gd name="csY13" fmla="*/ 82220 h 125215"/>
                <a:gd name="csX14" fmla="*/ 107895 w 134797"/>
                <a:gd name="csY14" fmla="*/ 80772 h 125215"/>
                <a:gd name="csX15" fmla="*/ 113105 w 134797"/>
                <a:gd name="csY15" fmla="*/ 78258 h 125215"/>
                <a:gd name="csX16" fmla="*/ 118782 w 134797"/>
                <a:gd name="csY16" fmla="*/ 76610 h 125215"/>
                <a:gd name="csX17" fmla="*/ 124754 w 134797"/>
                <a:gd name="csY17" fmla="*/ 74124 h 125215"/>
                <a:gd name="csX18" fmla="*/ 122744 w 134797"/>
                <a:gd name="csY18" fmla="*/ 69761 h 125215"/>
                <a:gd name="csX19" fmla="*/ 124516 w 134797"/>
                <a:gd name="csY19" fmla="*/ 65218 h 125215"/>
                <a:gd name="csX20" fmla="*/ 125564 w 134797"/>
                <a:gd name="csY20" fmla="*/ 60218 h 125215"/>
                <a:gd name="csX21" fmla="*/ 126564 w 134797"/>
                <a:gd name="csY21" fmla="*/ 55093 h 125215"/>
                <a:gd name="csX22" fmla="*/ 131231 w 134797"/>
                <a:gd name="csY22" fmla="*/ 53245 h 125215"/>
                <a:gd name="csX23" fmla="*/ 129507 w 134797"/>
                <a:gd name="csY23" fmla="*/ 47397 h 125215"/>
                <a:gd name="csX24" fmla="*/ 129688 w 134797"/>
                <a:gd name="csY24" fmla="*/ 42329 h 125215"/>
                <a:gd name="csX25" fmla="*/ 130679 w 134797"/>
                <a:gd name="csY25" fmla="*/ 37224 h 125215"/>
                <a:gd name="csX26" fmla="*/ 130259 w 134797"/>
                <a:gd name="csY26" fmla="*/ 32357 h 125215"/>
                <a:gd name="csX27" fmla="*/ 134327 w 134797"/>
                <a:gd name="csY27" fmla="*/ 29547 h 125215"/>
                <a:gd name="csX28" fmla="*/ 133098 w 134797"/>
                <a:gd name="csY28" fmla="*/ 24870 h 125215"/>
                <a:gd name="csX29" fmla="*/ 130774 w 134797"/>
                <a:gd name="csY29" fmla="*/ 19727 h 125215"/>
                <a:gd name="csX30" fmla="*/ 126974 w 134797"/>
                <a:gd name="csY30" fmla="*/ 16802 h 125215"/>
                <a:gd name="csX31" fmla="*/ 124145 w 134797"/>
                <a:gd name="csY31" fmla="*/ 12726 h 125215"/>
                <a:gd name="csX32" fmla="*/ 119696 w 134797"/>
                <a:gd name="csY32" fmla="*/ 10735 h 125215"/>
                <a:gd name="csX33" fmla="*/ 115067 w 134797"/>
                <a:gd name="csY33" fmla="*/ 9583 h 125215"/>
                <a:gd name="csX34" fmla="*/ 110972 w 134797"/>
                <a:gd name="csY34" fmla="*/ 7078 h 125215"/>
                <a:gd name="csX35" fmla="*/ 107161 w 134797"/>
                <a:gd name="csY35" fmla="*/ 3944 h 125215"/>
                <a:gd name="csX36" fmla="*/ 102932 w 134797"/>
                <a:gd name="csY36" fmla="*/ 1524 h 125215"/>
                <a:gd name="csX37" fmla="*/ 98332 w 134797"/>
                <a:gd name="csY37" fmla="*/ -152 h 125215"/>
                <a:gd name="csX38" fmla="*/ 89559 w 134797"/>
                <a:gd name="csY38" fmla="*/ 1010 h 125215"/>
                <a:gd name="csX39" fmla="*/ 81930 w 134797"/>
                <a:gd name="csY39" fmla="*/ 2105 h 125215"/>
                <a:gd name="csX40" fmla="*/ 80110 w 134797"/>
                <a:gd name="csY40" fmla="*/ 6696 h 125215"/>
                <a:gd name="csX41" fmla="*/ 75824 w 134797"/>
                <a:gd name="csY41" fmla="*/ 11230 h 125215"/>
                <a:gd name="csX42" fmla="*/ 76348 w 134797"/>
                <a:gd name="csY42" fmla="*/ 16050 h 125215"/>
                <a:gd name="csX43" fmla="*/ 76996 w 134797"/>
                <a:gd name="csY43" fmla="*/ 20879 h 125215"/>
                <a:gd name="csX44" fmla="*/ 76900 w 134797"/>
                <a:gd name="csY44" fmla="*/ 25832 h 125215"/>
                <a:gd name="csX45" fmla="*/ 77081 w 134797"/>
                <a:gd name="csY45" fmla="*/ 30595 h 125215"/>
                <a:gd name="csX46" fmla="*/ 75053 w 134797"/>
                <a:gd name="csY46" fmla="*/ 35253 h 125215"/>
                <a:gd name="csX47" fmla="*/ 74109 w 134797"/>
                <a:gd name="csY47" fmla="*/ 40091 h 125215"/>
                <a:gd name="csX48" fmla="*/ 74129 w 134797"/>
                <a:gd name="csY48" fmla="*/ 45158 h 125215"/>
                <a:gd name="csX49" fmla="*/ 77996 w 134797"/>
                <a:gd name="csY49" fmla="*/ 48073 h 125215"/>
                <a:gd name="csX50" fmla="*/ 80653 w 134797"/>
                <a:gd name="csY50" fmla="*/ 52159 h 125215"/>
                <a:gd name="csX51" fmla="*/ 85530 w 134797"/>
                <a:gd name="csY51" fmla="*/ 53198 h 125215"/>
                <a:gd name="csX52" fmla="*/ 88854 w 134797"/>
                <a:gd name="csY52" fmla="*/ 49559 h 125215"/>
                <a:gd name="csX53" fmla="*/ 89178 w 134797"/>
                <a:gd name="csY53" fmla="*/ 65875 h 125215"/>
                <a:gd name="csX54" fmla="*/ 84616 w 134797"/>
                <a:gd name="csY54" fmla="*/ 64237 h 125215"/>
                <a:gd name="csX55" fmla="*/ 79996 w 134797"/>
                <a:gd name="csY55" fmla="*/ 65609 h 125215"/>
                <a:gd name="csX56" fmla="*/ 78043 w 134797"/>
                <a:gd name="csY56" fmla="*/ 61218 h 125215"/>
                <a:gd name="csX57" fmla="*/ 74595 w 134797"/>
                <a:gd name="csY57" fmla="*/ 57369 h 125215"/>
                <a:gd name="csX58" fmla="*/ 72586 w 134797"/>
                <a:gd name="csY58" fmla="*/ 52778 h 125215"/>
                <a:gd name="csX59" fmla="*/ 68204 w 134797"/>
                <a:gd name="csY59" fmla="*/ 50502 h 125215"/>
                <a:gd name="csX60" fmla="*/ 63327 w 134797"/>
                <a:gd name="csY60" fmla="*/ 48149 h 125215"/>
                <a:gd name="csX61" fmla="*/ 60270 w 134797"/>
                <a:gd name="csY61" fmla="*/ 42329 h 125215"/>
                <a:gd name="csX62" fmla="*/ 56288 w 134797"/>
                <a:gd name="csY62" fmla="*/ 47225 h 125215"/>
                <a:gd name="csX63" fmla="*/ 51154 w 134797"/>
                <a:gd name="csY63" fmla="*/ 46282 h 125215"/>
                <a:gd name="csX64" fmla="*/ 46097 w 134797"/>
                <a:gd name="csY64" fmla="*/ 46749 h 125215"/>
                <a:gd name="csX65" fmla="*/ 41686 w 134797"/>
                <a:gd name="csY65" fmla="*/ 44120 h 125215"/>
                <a:gd name="csX66" fmla="*/ 38372 w 134797"/>
                <a:gd name="csY66" fmla="*/ 39767 h 125215"/>
                <a:gd name="csX67" fmla="*/ 32057 w 134797"/>
                <a:gd name="csY67" fmla="*/ 38681 h 125215"/>
                <a:gd name="csX68" fmla="*/ 27123 w 134797"/>
                <a:gd name="csY68" fmla="*/ 39758 h 125215"/>
                <a:gd name="csX69" fmla="*/ 25970 w 134797"/>
                <a:gd name="csY69" fmla="*/ 34900 h 125215"/>
                <a:gd name="csX70" fmla="*/ 24732 w 134797"/>
                <a:gd name="csY70" fmla="*/ 39815 h 125215"/>
                <a:gd name="csX71" fmla="*/ 23732 w 134797"/>
                <a:gd name="csY71" fmla="*/ 44854 h 125215"/>
                <a:gd name="csX72" fmla="*/ 23485 w 134797"/>
                <a:gd name="csY72" fmla="*/ 49959 h 125215"/>
                <a:gd name="csX73" fmla="*/ 22884 w 134797"/>
                <a:gd name="csY73" fmla="*/ 55084 h 125215"/>
                <a:gd name="csX74" fmla="*/ 23903 w 134797"/>
                <a:gd name="csY74" fmla="*/ 60189 h 125215"/>
                <a:gd name="csX75" fmla="*/ 6215 w 134797"/>
                <a:gd name="csY75" fmla="*/ 60198 h 125215"/>
                <a:gd name="csX76" fmla="*/ 577 w 134797"/>
                <a:gd name="csY76" fmla="*/ 60198 h 125215"/>
                <a:gd name="csX77" fmla="*/ 424 w 134797"/>
                <a:gd name="csY77" fmla="*/ 65761 h 125215"/>
                <a:gd name="csX78" fmla="*/ 243 w 134797"/>
                <a:gd name="csY78" fmla="*/ 73771 h 125215"/>
                <a:gd name="csX79" fmla="*/ -471 w 134797"/>
                <a:gd name="csY79" fmla="*/ 100727 h 125215"/>
                <a:gd name="csX80" fmla="*/ 1205 w 134797"/>
                <a:gd name="csY80" fmla="*/ 105204 h 125215"/>
                <a:gd name="csX81" fmla="*/ 4605 w 134797"/>
                <a:gd name="csY81" fmla="*/ 108814 h 125215"/>
                <a:gd name="csX82" fmla="*/ 7835 w 134797"/>
                <a:gd name="csY82" fmla="*/ 112652 h 125215"/>
                <a:gd name="csX83" fmla="*/ 11130 w 134797"/>
                <a:gd name="csY83" fmla="*/ 116129 h 125215"/>
                <a:gd name="csX84" fmla="*/ 14979 w 134797"/>
                <a:gd name="csY84" fmla="*/ 118949 h 125215"/>
                <a:gd name="csX85" fmla="*/ 24418 w 134797"/>
                <a:gd name="csY85" fmla="*/ 117368 h 125215"/>
                <a:gd name="csX86" fmla="*/ 29304 w 134797"/>
                <a:gd name="csY86" fmla="*/ 117701 h 125215"/>
                <a:gd name="csX87" fmla="*/ 33866 w 134797"/>
                <a:gd name="csY87" fmla="*/ 119796 h 125215"/>
                <a:gd name="csX88" fmla="*/ 38543 w 134797"/>
                <a:gd name="csY88" fmla="*/ 122368 h 125215"/>
                <a:gd name="csX89" fmla="*/ 43544 w 134797"/>
                <a:gd name="csY89" fmla="*/ 124092 h 125215"/>
                <a:gd name="csX90" fmla="*/ 48649 w 134797"/>
                <a:gd name="csY90" fmla="*/ 123321 h 1252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Lst>
              <a:rect l="l" t="t" r="r" b="b"/>
              <a:pathLst>
                <a:path w="134797" h="125215">
                  <a:moveTo>
                    <a:pt x="51764" y="125064"/>
                  </a:moveTo>
                  <a:lnTo>
                    <a:pt x="57041" y="122006"/>
                  </a:lnTo>
                  <a:lnTo>
                    <a:pt x="61832" y="116558"/>
                  </a:lnTo>
                  <a:lnTo>
                    <a:pt x="64775" y="111376"/>
                  </a:lnTo>
                  <a:lnTo>
                    <a:pt x="68995" y="108795"/>
                  </a:lnTo>
                  <a:lnTo>
                    <a:pt x="73605" y="106214"/>
                  </a:lnTo>
                  <a:lnTo>
                    <a:pt x="76900" y="102756"/>
                  </a:lnTo>
                  <a:lnTo>
                    <a:pt x="78063" y="97851"/>
                  </a:lnTo>
                  <a:lnTo>
                    <a:pt x="83663" y="94555"/>
                  </a:lnTo>
                  <a:lnTo>
                    <a:pt x="88445" y="93545"/>
                  </a:lnTo>
                  <a:lnTo>
                    <a:pt x="93379" y="93793"/>
                  </a:lnTo>
                  <a:lnTo>
                    <a:pt x="93760" y="89011"/>
                  </a:lnTo>
                  <a:lnTo>
                    <a:pt x="96189" y="84582"/>
                  </a:lnTo>
                  <a:lnTo>
                    <a:pt x="103066" y="82220"/>
                  </a:lnTo>
                  <a:lnTo>
                    <a:pt x="107895" y="80772"/>
                  </a:lnTo>
                  <a:lnTo>
                    <a:pt x="113105" y="78258"/>
                  </a:lnTo>
                  <a:lnTo>
                    <a:pt x="118782" y="76610"/>
                  </a:lnTo>
                  <a:lnTo>
                    <a:pt x="124754" y="74124"/>
                  </a:lnTo>
                  <a:lnTo>
                    <a:pt x="122744" y="69761"/>
                  </a:lnTo>
                  <a:lnTo>
                    <a:pt x="124516" y="65218"/>
                  </a:lnTo>
                  <a:lnTo>
                    <a:pt x="125564" y="60218"/>
                  </a:lnTo>
                  <a:lnTo>
                    <a:pt x="126564" y="55093"/>
                  </a:lnTo>
                  <a:lnTo>
                    <a:pt x="131231" y="53245"/>
                  </a:lnTo>
                  <a:lnTo>
                    <a:pt x="129507" y="47397"/>
                  </a:lnTo>
                  <a:lnTo>
                    <a:pt x="129688" y="42329"/>
                  </a:lnTo>
                  <a:lnTo>
                    <a:pt x="130679" y="37224"/>
                  </a:lnTo>
                  <a:lnTo>
                    <a:pt x="130259" y="32357"/>
                  </a:lnTo>
                  <a:lnTo>
                    <a:pt x="134327" y="29547"/>
                  </a:lnTo>
                  <a:lnTo>
                    <a:pt x="133098" y="24870"/>
                  </a:lnTo>
                  <a:lnTo>
                    <a:pt x="130774" y="19727"/>
                  </a:lnTo>
                  <a:lnTo>
                    <a:pt x="126974" y="16802"/>
                  </a:lnTo>
                  <a:lnTo>
                    <a:pt x="124145" y="12726"/>
                  </a:lnTo>
                  <a:lnTo>
                    <a:pt x="119696" y="10735"/>
                  </a:lnTo>
                  <a:lnTo>
                    <a:pt x="115067" y="9583"/>
                  </a:lnTo>
                  <a:lnTo>
                    <a:pt x="110972" y="7078"/>
                  </a:lnTo>
                  <a:lnTo>
                    <a:pt x="107161" y="3944"/>
                  </a:lnTo>
                  <a:lnTo>
                    <a:pt x="102932" y="1524"/>
                  </a:lnTo>
                  <a:lnTo>
                    <a:pt x="98332" y="-152"/>
                  </a:lnTo>
                  <a:lnTo>
                    <a:pt x="89559" y="1010"/>
                  </a:lnTo>
                  <a:lnTo>
                    <a:pt x="81930" y="2105"/>
                  </a:lnTo>
                  <a:lnTo>
                    <a:pt x="80110" y="6696"/>
                  </a:lnTo>
                  <a:lnTo>
                    <a:pt x="75824" y="11230"/>
                  </a:lnTo>
                  <a:lnTo>
                    <a:pt x="76348" y="16050"/>
                  </a:lnTo>
                  <a:lnTo>
                    <a:pt x="76996" y="20879"/>
                  </a:lnTo>
                  <a:lnTo>
                    <a:pt x="76900" y="25832"/>
                  </a:lnTo>
                  <a:lnTo>
                    <a:pt x="77081" y="30595"/>
                  </a:lnTo>
                  <a:lnTo>
                    <a:pt x="75053" y="35253"/>
                  </a:lnTo>
                  <a:lnTo>
                    <a:pt x="74109" y="40091"/>
                  </a:lnTo>
                  <a:lnTo>
                    <a:pt x="74129" y="45158"/>
                  </a:lnTo>
                  <a:lnTo>
                    <a:pt x="77996" y="48073"/>
                  </a:lnTo>
                  <a:lnTo>
                    <a:pt x="80653" y="52159"/>
                  </a:lnTo>
                  <a:lnTo>
                    <a:pt x="85530" y="53198"/>
                  </a:lnTo>
                  <a:lnTo>
                    <a:pt x="88854" y="49559"/>
                  </a:lnTo>
                  <a:lnTo>
                    <a:pt x="89178" y="65875"/>
                  </a:lnTo>
                  <a:lnTo>
                    <a:pt x="84616" y="64237"/>
                  </a:lnTo>
                  <a:lnTo>
                    <a:pt x="79996" y="65609"/>
                  </a:lnTo>
                  <a:lnTo>
                    <a:pt x="78043" y="61218"/>
                  </a:lnTo>
                  <a:lnTo>
                    <a:pt x="74595" y="57369"/>
                  </a:lnTo>
                  <a:lnTo>
                    <a:pt x="72586" y="52778"/>
                  </a:lnTo>
                  <a:lnTo>
                    <a:pt x="68204" y="50502"/>
                  </a:lnTo>
                  <a:lnTo>
                    <a:pt x="63327" y="48149"/>
                  </a:lnTo>
                  <a:lnTo>
                    <a:pt x="60270" y="42329"/>
                  </a:lnTo>
                  <a:lnTo>
                    <a:pt x="56288" y="47225"/>
                  </a:lnTo>
                  <a:lnTo>
                    <a:pt x="51154" y="46282"/>
                  </a:lnTo>
                  <a:lnTo>
                    <a:pt x="46097" y="46749"/>
                  </a:lnTo>
                  <a:lnTo>
                    <a:pt x="41686" y="44120"/>
                  </a:lnTo>
                  <a:lnTo>
                    <a:pt x="38372" y="39767"/>
                  </a:lnTo>
                  <a:lnTo>
                    <a:pt x="32057" y="38681"/>
                  </a:lnTo>
                  <a:lnTo>
                    <a:pt x="27123" y="39758"/>
                  </a:lnTo>
                  <a:lnTo>
                    <a:pt x="25970" y="34900"/>
                  </a:lnTo>
                  <a:lnTo>
                    <a:pt x="24732" y="39815"/>
                  </a:lnTo>
                  <a:lnTo>
                    <a:pt x="23732" y="44854"/>
                  </a:lnTo>
                  <a:lnTo>
                    <a:pt x="23485" y="49959"/>
                  </a:lnTo>
                  <a:lnTo>
                    <a:pt x="22884" y="55084"/>
                  </a:lnTo>
                  <a:lnTo>
                    <a:pt x="23903" y="60189"/>
                  </a:lnTo>
                  <a:lnTo>
                    <a:pt x="6215" y="60198"/>
                  </a:lnTo>
                  <a:lnTo>
                    <a:pt x="577" y="60198"/>
                  </a:lnTo>
                  <a:lnTo>
                    <a:pt x="424" y="65761"/>
                  </a:lnTo>
                  <a:lnTo>
                    <a:pt x="243" y="73771"/>
                  </a:lnTo>
                  <a:lnTo>
                    <a:pt x="-471" y="100727"/>
                  </a:lnTo>
                  <a:lnTo>
                    <a:pt x="1205" y="105204"/>
                  </a:lnTo>
                  <a:lnTo>
                    <a:pt x="4605" y="108814"/>
                  </a:lnTo>
                  <a:lnTo>
                    <a:pt x="7835" y="112652"/>
                  </a:lnTo>
                  <a:lnTo>
                    <a:pt x="11130" y="116129"/>
                  </a:lnTo>
                  <a:lnTo>
                    <a:pt x="14979" y="118949"/>
                  </a:lnTo>
                  <a:lnTo>
                    <a:pt x="24418" y="117368"/>
                  </a:lnTo>
                  <a:lnTo>
                    <a:pt x="29304" y="117701"/>
                  </a:lnTo>
                  <a:lnTo>
                    <a:pt x="33866" y="119796"/>
                  </a:lnTo>
                  <a:lnTo>
                    <a:pt x="38543" y="122368"/>
                  </a:lnTo>
                  <a:lnTo>
                    <a:pt x="43544" y="124092"/>
                  </a:lnTo>
                  <a:lnTo>
                    <a:pt x="48649" y="123321"/>
                  </a:lnTo>
                  <a:close/>
                </a:path>
              </a:pathLst>
            </a:custGeom>
            <a:solidFill>
              <a:srgbClr val="E0E0E0"/>
            </a:solidFill>
            <a:ln w="3175" cap="flat">
              <a:solidFill>
                <a:srgbClr val="FFFFFF"/>
              </a:solidFill>
              <a:prstDash val="solid"/>
              <a:miter/>
            </a:ln>
          </p:spPr>
          <p:txBody>
            <a:bodyPr/>
            <a:lstStyle/>
            <a:p>
              <a:endParaRPr lang="en-US"/>
            </a:p>
          </p:txBody>
        </p:sp>
        <p:sp>
          <p:nvSpPr>
            <p:cNvPr id="161" name="Freeform: Shape 160">
              <a:extLst>
                <a:ext uri="{FF2B5EF4-FFF2-40B4-BE49-F238E27FC236}">
                  <a16:creationId xmlns:a16="http://schemas.microsoft.com/office/drawing/2014/main" id="{0CF886FE-C9D6-7A76-C222-5A046AFECA92}"/>
                </a:ext>
              </a:extLst>
            </p:cNvPr>
            <p:cNvSpPr/>
            <p:nvPr/>
          </p:nvSpPr>
          <p:spPr>
            <a:xfrm>
              <a:off x="6917871" y="3186856"/>
              <a:ext cx="84915" cy="86934"/>
            </a:xfrm>
            <a:custGeom>
              <a:avLst/>
              <a:gdLst>
                <a:gd name="csX0" fmla="*/ 62261 w 84915"/>
                <a:gd name="csY0" fmla="*/ 86783 h 86934"/>
                <a:gd name="csX1" fmla="*/ 68881 w 84915"/>
                <a:gd name="csY1" fmla="*/ 79858 h 86934"/>
                <a:gd name="csX2" fmla="*/ 73776 w 84915"/>
                <a:gd name="csY2" fmla="*/ 74457 h 86934"/>
                <a:gd name="csX3" fmla="*/ 75319 w 84915"/>
                <a:gd name="csY3" fmla="*/ 69933 h 86934"/>
                <a:gd name="csX4" fmla="*/ 76720 w 84915"/>
                <a:gd name="csY4" fmla="*/ 65066 h 86934"/>
                <a:gd name="csX5" fmla="*/ 79901 w 84915"/>
                <a:gd name="csY5" fmla="*/ 61161 h 86934"/>
                <a:gd name="csX6" fmla="*/ 82034 w 84915"/>
                <a:gd name="csY6" fmla="*/ 56884 h 86934"/>
                <a:gd name="csX7" fmla="*/ 82587 w 84915"/>
                <a:gd name="csY7" fmla="*/ 52131 h 86934"/>
                <a:gd name="csX8" fmla="*/ 80758 w 84915"/>
                <a:gd name="csY8" fmla="*/ 47645 h 86934"/>
                <a:gd name="csX9" fmla="*/ 80235 w 84915"/>
                <a:gd name="csY9" fmla="*/ 42834 h 86934"/>
                <a:gd name="csX10" fmla="*/ 83234 w 84915"/>
                <a:gd name="csY10" fmla="*/ 39024 h 86934"/>
                <a:gd name="csX11" fmla="*/ 84359 w 84915"/>
                <a:gd name="csY11" fmla="*/ 34319 h 86934"/>
                <a:gd name="csX12" fmla="*/ 83825 w 84915"/>
                <a:gd name="csY12" fmla="*/ 29490 h 86934"/>
                <a:gd name="csX13" fmla="*/ 84416 w 84915"/>
                <a:gd name="csY13" fmla="*/ 24699 h 86934"/>
                <a:gd name="csX14" fmla="*/ 84444 w 84915"/>
                <a:gd name="csY14" fmla="*/ 19832 h 86934"/>
                <a:gd name="csX15" fmla="*/ 84387 w 84915"/>
                <a:gd name="csY15" fmla="*/ 14688 h 86934"/>
                <a:gd name="csX16" fmla="*/ 80092 w 84915"/>
                <a:gd name="csY16" fmla="*/ 11488 h 86934"/>
                <a:gd name="csX17" fmla="*/ 74110 w 84915"/>
                <a:gd name="csY17" fmla="*/ 10345 h 86934"/>
                <a:gd name="csX18" fmla="*/ 70471 w 84915"/>
                <a:gd name="csY18" fmla="*/ 7249 h 86934"/>
                <a:gd name="csX19" fmla="*/ 66242 w 84915"/>
                <a:gd name="csY19" fmla="*/ 5001 h 86934"/>
                <a:gd name="csX20" fmla="*/ 56098 w 84915"/>
                <a:gd name="csY20" fmla="*/ 4696 h 86934"/>
                <a:gd name="csX21" fmla="*/ 56269 w 84915"/>
                <a:gd name="csY21" fmla="*/ -152 h 86934"/>
                <a:gd name="csX22" fmla="*/ 51059 w 84915"/>
                <a:gd name="csY22" fmla="*/ 124 h 86934"/>
                <a:gd name="csX23" fmla="*/ 45649 w 84915"/>
                <a:gd name="csY23" fmla="*/ 762 h 86934"/>
                <a:gd name="csX24" fmla="*/ 40258 w 84915"/>
                <a:gd name="csY24" fmla="*/ 3944 h 86934"/>
                <a:gd name="csX25" fmla="*/ 37801 w 84915"/>
                <a:gd name="csY25" fmla="*/ 8802 h 86934"/>
                <a:gd name="csX26" fmla="*/ 31333 w 84915"/>
                <a:gd name="csY26" fmla="*/ 13869 h 86934"/>
                <a:gd name="csX27" fmla="*/ 26123 w 84915"/>
                <a:gd name="csY27" fmla="*/ 17269 h 86934"/>
                <a:gd name="csX28" fmla="*/ 23741 w 84915"/>
                <a:gd name="csY28" fmla="*/ 21727 h 86934"/>
                <a:gd name="csX29" fmla="*/ 19922 w 84915"/>
                <a:gd name="csY29" fmla="*/ 25299 h 86934"/>
                <a:gd name="csX30" fmla="*/ 16845 w 84915"/>
                <a:gd name="csY30" fmla="*/ 29728 h 86934"/>
                <a:gd name="csX31" fmla="*/ 11807 w 84915"/>
                <a:gd name="csY31" fmla="*/ 30880 h 86934"/>
                <a:gd name="csX32" fmla="*/ 6082 w 84915"/>
                <a:gd name="csY32" fmla="*/ 29414 h 86934"/>
                <a:gd name="csX33" fmla="*/ -328 w 84915"/>
                <a:gd name="csY33" fmla="*/ 28528 h 86934"/>
                <a:gd name="csX34" fmla="*/ -471 w 84915"/>
                <a:gd name="csY34" fmla="*/ 35157 h 86934"/>
                <a:gd name="csX35" fmla="*/ 2549 w 84915"/>
                <a:gd name="csY35" fmla="*/ 39015 h 86934"/>
                <a:gd name="csX36" fmla="*/ 4558 w 84915"/>
                <a:gd name="csY36" fmla="*/ 43435 h 86934"/>
                <a:gd name="csX37" fmla="*/ 5758 w 84915"/>
                <a:gd name="csY37" fmla="*/ 48083 h 86934"/>
                <a:gd name="csX38" fmla="*/ 9139 w 84915"/>
                <a:gd name="csY38" fmla="*/ 52550 h 86934"/>
                <a:gd name="csX39" fmla="*/ 14712 w 84915"/>
                <a:gd name="csY39" fmla="*/ 55807 h 86934"/>
                <a:gd name="csX40" fmla="*/ 18522 w 84915"/>
                <a:gd name="csY40" fmla="*/ 60398 h 86934"/>
                <a:gd name="csX41" fmla="*/ 23303 w 84915"/>
                <a:gd name="csY41" fmla="*/ 62485 h 86934"/>
                <a:gd name="csX42" fmla="*/ 22608 w 84915"/>
                <a:gd name="csY42" fmla="*/ 67752 h 86934"/>
                <a:gd name="csX43" fmla="*/ 25256 w 84915"/>
                <a:gd name="csY43" fmla="*/ 73696 h 86934"/>
                <a:gd name="csX44" fmla="*/ 29456 w 84915"/>
                <a:gd name="csY44" fmla="*/ 76248 h 86934"/>
                <a:gd name="csX45" fmla="*/ 34581 w 84915"/>
                <a:gd name="csY45" fmla="*/ 77953 h 86934"/>
                <a:gd name="csX46" fmla="*/ 37677 w 84915"/>
                <a:gd name="csY46" fmla="*/ 82049 h 86934"/>
                <a:gd name="csX47" fmla="*/ 42525 w 84915"/>
                <a:gd name="csY47" fmla="*/ 83611 h 86934"/>
                <a:gd name="csX48" fmla="*/ 47326 w 84915"/>
                <a:gd name="csY48" fmla="*/ 84106 h 86934"/>
                <a:gd name="csX49" fmla="*/ 52107 w 84915"/>
                <a:gd name="csY49" fmla="*/ 85783 h 86934"/>
                <a:gd name="csX50" fmla="*/ 57041 w 84915"/>
                <a:gd name="csY50" fmla="*/ 85097 h 86934"/>
                <a:gd name="csX51" fmla="*/ 61803 w 84915"/>
                <a:gd name="csY51" fmla="*/ 86030 h 869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Lst>
              <a:rect l="l" t="t" r="r" b="b"/>
              <a:pathLst>
                <a:path w="84915" h="86934">
                  <a:moveTo>
                    <a:pt x="62261" y="86783"/>
                  </a:moveTo>
                  <a:lnTo>
                    <a:pt x="68881" y="79858"/>
                  </a:lnTo>
                  <a:lnTo>
                    <a:pt x="73776" y="74457"/>
                  </a:lnTo>
                  <a:lnTo>
                    <a:pt x="75319" y="69933"/>
                  </a:lnTo>
                  <a:lnTo>
                    <a:pt x="76720" y="65066"/>
                  </a:lnTo>
                  <a:lnTo>
                    <a:pt x="79901" y="61161"/>
                  </a:lnTo>
                  <a:lnTo>
                    <a:pt x="82034" y="56884"/>
                  </a:lnTo>
                  <a:lnTo>
                    <a:pt x="82587" y="52131"/>
                  </a:lnTo>
                  <a:lnTo>
                    <a:pt x="80758" y="47645"/>
                  </a:lnTo>
                  <a:lnTo>
                    <a:pt x="80235" y="42834"/>
                  </a:lnTo>
                  <a:lnTo>
                    <a:pt x="83234" y="39024"/>
                  </a:lnTo>
                  <a:lnTo>
                    <a:pt x="84359" y="34319"/>
                  </a:lnTo>
                  <a:lnTo>
                    <a:pt x="83825" y="29490"/>
                  </a:lnTo>
                  <a:lnTo>
                    <a:pt x="84416" y="24699"/>
                  </a:lnTo>
                  <a:lnTo>
                    <a:pt x="84444" y="19832"/>
                  </a:lnTo>
                  <a:lnTo>
                    <a:pt x="84387" y="14688"/>
                  </a:lnTo>
                  <a:lnTo>
                    <a:pt x="80092" y="11488"/>
                  </a:lnTo>
                  <a:lnTo>
                    <a:pt x="74110" y="10345"/>
                  </a:lnTo>
                  <a:lnTo>
                    <a:pt x="70471" y="7249"/>
                  </a:lnTo>
                  <a:lnTo>
                    <a:pt x="66242" y="5001"/>
                  </a:lnTo>
                  <a:lnTo>
                    <a:pt x="56098" y="4696"/>
                  </a:lnTo>
                  <a:lnTo>
                    <a:pt x="56269" y="-152"/>
                  </a:lnTo>
                  <a:lnTo>
                    <a:pt x="51059" y="124"/>
                  </a:lnTo>
                  <a:lnTo>
                    <a:pt x="45649" y="762"/>
                  </a:lnTo>
                  <a:lnTo>
                    <a:pt x="40258" y="3944"/>
                  </a:lnTo>
                  <a:lnTo>
                    <a:pt x="37801" y="8802"/>
                  </a:lnTo>
                  <a:lnTo>
                    <a:pt x="31333" y="13869"/>
                  </a:lnTo>
                  <a:lnTo>
                    <a:pt x="26123" y="17269"/>
                  </a:lnTo>
                  <a:lnTo>
                    <a:pt x="23741" y="21727"/>
                  </a:lnTo>
                  <a:lnTo>
                    <a:pt x="19922" y="25299"/>
                  </a:lnTo>
                  <a:lnTo>
                    <a:pt x="16845" y="29728"/>
                  </a:lnTo>
                  <a:lnTo>
                    <a:pt x="11807" y="30880"/>
                  </a:lnTo>
                  <a:lnTo>
                    <a:pt x="6082" y="29414"/>
                  </a:lnTo>
                  <a:lnTo>
                    <a:pt x="-328" y="28528"/>
                  </a:lnTo>
                  <a:lnTo>
                    <a:pt x="-471" y="35157"/>
                  </a:lnTo>
                  <a:lnTo>
                    <a:pt x="2549" y="39015"/>
                  </a:lnTo>
                  <a:lnTo>
                    <a:pt x="4558" y="43435"/>
                  </a:lnTo>
                  <a:lnTo>
                    <a:pt x="5758" y="48083"/>
                  </a:lnTo>
                  <a:lnTo>
                    <a:pt x="9139" y="52550"/>
                  </a:lnTo>
                  <a:lnTo>
                    <a:pt x="14712" y="55807"/>
                  </a:lnTo>
                  <a:lnTo>
                    <a:pt x="18522" y="60398"/>
                  </a:lnTo>
                  <a:lnTo>
                    <a:pt x="23303" y="62485"/>
                  </a:lnTo>
                  <a:lnTo>
                    <a:pt x="22608" y="67752"/>
                  </a:lnTo>
                  <a:lnTo>
                    <a:pt x="25256" y="73696"/>
                  </a:lnTo>
                  <a:lnTo>
                    <a:pt x="29456" y="76248"/>
                  </a:lnTo>
                  <a:lnTo>
                    <a:pt x="34581" y="77953"/>
                  </a:lnTo>
                  <a:lnTo>
                    <a:pt x="37677" y="82049"/>
                  </a:lnTo>
                  <a:lnTo>
                    <a:pt x="42525" y="83611"/>
                  </a:lnTo>
                  <a:lnTo>
                    <a:pt x="47326" y="84106"/>
                  </a:lnTo>
                  <a:lnTo>
                    <a:pt x="52107" y="85783"/>
                  </a:lnTo>
                  <a:lnTo>
                    <a:pt x="57041" y="85097"/>
                  </a:lnTo>
                  <a:lnTo>
                    <a:pt x="61803" y="86030"/>
                  </a:lnTo>
                  <a:close/>
                </a:path>
              </a:pathLst>
            </a:custGeom>
            <a:solidFill>
              <a:srgbClr val="E0E0E0"/>
            </a:solidFill>
            <a:ln w="3175" cap="flat">
              <a:solidFill>
                <a:srgbClr val="FFFFFF"/>
              </a:solidFill>
              <a:prstDash val="solid"/>
              <a:miter/>
            </a:ln>
          </p:spPr>
          <p:txBody>
            <a:bodyPr/>
            <a:lstStyle/>
            <a:p>
              <a:endParaRPr lang="en-US"/>
            </a:p>
          </p:txBody>
        </p:sp>
        <p:sp>
          <p:nvSpPr>
            <p:cNvPr id="162" name="Freeform: Shape 161">
              <a:extLst>
                <a:ext uri="{FF2B5EF4-FFF2-40B4-BE49-F238E27FC236}">
                  <a16:creationId xmlns:a16="http://schemas.microsoft.com/office/drawing/2014/main" id="{DB61C424-6182-D3BE-2188-E40A60713465}"/>
                </a:ext>
              </a:extLst>
            </p:cNvPr>
            <p:cNvSpPr/>
            <p:nvPr/>
          </p:nvSpPr>
          <p:spPr>
            <a:xfrm>
              <a:off x="7664669" y="2622947"/>
              <a:ext cx="99288" cy="237029"/>
            </a:xfrm>
            <a:custGeom>
              <a:avLst/>
              <a:gdLst>
                <a:gd name="csX0" fmla="*/ 88683 w 99288"/>
                <a:gd name="csY0" fmla="*/ 236878 h 237029"/>
                <a:gd name="csX1" fmla="*/ 90236 w 99288"/>
                <a:gd name="csY1" fmla="*/ 232211 h 237029"/>
                <a:gd name="csX2" fmla="*/ 91045 w 99288"/>
                <a:gd name="csY2" fmla="*/ 226391 h 237029"/>
                <a:gd name="csX3" fmla="*/ 94284 w 99288"/>
                <a:gd name="csY3" fmla="*/ 222504 h 237029"/>
                <a:gd name="csX4" fmla="*/ 96256 w 99288"/>
                <a:gd name="csY4" fmla="*/ 217675 h 237029"/>
                <a:gd name="csX5" fmla="*/ 98818 w 99288"/>
                <a:gd name="csY5" fmla="*/ 212979 h 237029"/>
                <a:gd name="csX6" fmla="*/ 96341 w 99288"/>
                <a:gd name="csY6" fmla="*/ 208703 h 237029"/>
                <a:gd name="csX7" fmla="*/ 95236 w 99288"/>
                <a:gd name="csY7" fmla="*/ 203674 h 237029"/>
                <a:gd name="csX8" fmla="*/ 92217 w 99288"/>
                <a:gd name="csY8" fmla="*/ 199988 h 237029"/>
                <a:gd name="csX9" fmla="*/ 91807 w 99288"/>
                <a:gd name="csY9" fmla="*/ 194758 h 237029"/>
                <a:gd name="csX10" fmla="*/ 90893 w 99288"/>
                <a:gd name="csY10" fmla="*/ 188729 h 237029"/>
                <a:gd name="csX11" fmla="*/ 88197 w 99288"/>
                <a:gd name="csY11" fmla="*/ 184176 h 237029"/>
                <a:gd name="csX12" fmla="*/ 84083 w 99288"/>
                <a:gd name="csY12" fmla="*/ 181194 h 237029"/>
                <a:gd name="csX13" fmla="*/ 80654 w 99288"/>
                <a:gd name="csY13" fmla="*/ 176699 h 237029"/>
                <a:gd name="csX14" fmla="*/ 78472 w 99288"/>
                <a:gd name="csY14" fmla="*/ 172194 h 237029"/>
                <a:gd name="csX15" fmla="*/ 80768 w 99288"/>
                <a:gd name="csY15" fmla="*/ 167707 h 237029"/>
                <a:gd name="csX16" fmla="*/ 81225 w 99288"/>
                <a:gd name="csY16" fmla="*/ 162230 h 237029"/>
                <a:gd name="csX17" fmla="*/ 83730 w 99288"/>
                <a:gd name="csY17" fmla="*/ 158039 h 237029"/>
                <a:gd name="csX18" fmla="*/ 80806 w 99288"/>
                <a:gd name="csY18" fmla="*/ 154239 h 237029"/>
                <a:gd name="csX19" fmla="*/ 78510 w 99288"/>
                <a:gd name="csY19" fmla="*/ 149791 h 237029"/>
                <a:gd name="csX20" fmla="*/ 76044 w 99288"/>
                <a:gd name="csY20" fmla="*/ 145466 h 237029"/>
                <a:gd name="csX21" fmla="*/ 72852 w 99288"/>
                <a:gd name="csY21" fmla="*/ 141904 h 237029"/>
                <a:gd name="csX22" fmla="*/ 69081 w 99288"/>
                <a:gd name="csY22" fmla="*/ 138218 h 237029"/>
                <a:gd name="csX23" fmla="*/ 67004 w 99288"/>
                <a:gd name="csY23" fmla="*/ 132636 h 237029"/>
                <a:gd name="csX24" fmla="*/ 63661 w 99288"/>
                <a:gd name="csY24" fmla="*/ 128902 h 237029"/>
                <a:gd name="csX25" fmla="*/ 67090 w 99288"/>
                <a:gd name="csY25" fmla="*/ 125311 h 237029"/>
                <a:gd name="csX26" fmla="*/ 66366 w 99288"/>
                <a:gd name="csY26" fmla="*/ 120396 h 237029"/>
                <a:gd name="csX27" fmla="*/ 66671 w 99288"/>
                <a:gd name="csY27" fmla="*/ 115339 h 237029"/>
                <a:gd name="csX28" fmla="*/ 68614 w 99288"/>
                <a:gd name="csY28" fmla="*/ 110986 h 237029"/>
                <a:gd name="csX29" fmla="*/ 73205 w 99288"/>
                <a:gd name="csY29" fmla="*/ 112453 h 237029"/>
                <a:gd name="csX30" fmla="*/ 78015 w 99288"/>
                <a:gd name="csY30" fmla="*/ 111605 h 237029"/>
                <a:gd name="csX31" fmla="*/ 79758 w 99288"/>
                <a:gd name="csY31" fmla="*/ 107033 h 237029"/>
                <a:gd name="csX32" fmla="*/ 84502 w 99288"/>
                <a:gd name="csY32" fmla="*/ 105928 h 237029"/>
                <a:gd name="csX33" fmla="*/ 88483 w 99288"/>
                <a:gd name="csY33" fmla="*/ 102642 h 237029"/>
                <a:gd name="csX34" fmla="*/ 91531 w 99288"/>
                <a:gd name="csY34" fmla="*/ 98584 h 237029"/>
                <a:gd name="csX35" fmla="*/ 94788 w 99288"/>
                <a:gd name="csY35" fmla="*/ 94936 h 237029"/>
                <a:gd name="csX36" fmla="*/ 97579 w 99288"/>
                <a:gd name="csY36" fmla="*/ 90926 h 237029"/>
                <a:gd name="csX37" fmla="*/ 98599 w 99288"/>
                <a:gd name="csY37" fmla="*/ 86183 h 237029"/>
                <a:gd name="csX38" fmla="*/ 94760 w 99288"/>
                <a:gd name="csY38" fmla="*/ 89231 h 237029"/>
                <a:gd name="csX39" fmla="*/ 89950 w 99288"/>
                <a:gd name="csY39" fmla="*/ 89621 h 237029"/>
                <a:gd name="csX40" fmla="*/ 86140 w 99288"/>
                <a:gd name="csY40" fmla="*/ 86754 h 237029"/>
                <a:gd name="csX41" fmla="*/ 84406 w 99288"/>
                <a:gd name="csY41" fmla="*/ 82116 h 237029"/>
                <a:gd name="csX42" fmla="*/ 79434 w 99288"/>
                <a:gd name="csY42" fmla="*/ 81258 h 237029"/>
                <a:gd name="csX43" fmla="*/ 77596 w 99288"/>
                <a:gd name="csY43" fmla="*/ 76610 h 237029"/>
                <a:gd name="csX44" fmla="*/ 77624 w 99288"/>
                <a:gd name="csY44" fmla="*/ 71781 h 237029"/>
                <a:gd name="csX45" fmla="*/ 73738 w 99288"/>
                <a:gd name="csY45" fmla="*/ 68828 h 237029"/>
                <a:gd name="csX46" fmla="*/ 70500 w 99288"/>
                <a:gd name="csY46" fmla="*/ 65161 h 237029"/>
                <a:gd name="csX47" fmla="*/ 68661 w 99288"/>
                <a:gd name="csY47" fmla="*/ 60570 h 237029"/>
                <a:gd name="csX48" fmla="*/ 68547 w 99288"/>
                <a:gd name="csY48" fmla="*/ 55455 h 237029"/>
                <a:gd name="csX49" fmla="*/ 63004 w 99288"/>
                <a:gd name="csY49" fmla="*/ 55969 h 237029"/>
                <a:gd name="csX50" fmla="*/ 57936 w 99288"/>
                <a:gd name="csY50" fmla="*/ 57217 h 237029"/>
                <a:gd name="csX51" fmla="*/ 54736 w 99288"/>
                <a:gd name="csY51" fmla="*/ 53607 h 237029"/>
                <a:gd name="csX52" fmla="*/ 52926 w 99288"/>
                <a:gd name="csY52" fmla="*/ 49197 h 237029"/>
                <a:gd name="csX53" fmla="*/ 53859 w 99288"/>
                <a:gd name="csY53" fmla="*/ 44187 h 237029"/>
                <a:gd name="csX54" fmla="*/ 56860 w 99288"/>
                <a:gd name="csY54" fmla="*/ 40444 h 237029"/>
                <a:gd name="csX55" fmla="*/ 59708 w 99288"/>
                <a:gd name="csY55" fmla="*/ 36595 h 237029"/>
                <a:gd name="csX56" fmla="*/ 60927 w 99288"/>
                <a:gd name="csY56" fmla="*/ 31976 h 237029"/>
                <a:gd name="csX57" fmla="*/ 61089 w 99288"/>
                <a:gd name="csY57" fmla="*/ 27128 h 237029"/>
                <a:gd name="csX58" fmla="*/ 60299 w 99288"/>
                <a:gd name="csY58" fmla="*/ 22318 h 237029"/>
                <a:gd name="csX59" fmla="*/ 58670 w 99288"/>
                <a:gd name="csY59" fmla="*/ 17279 h 237029"/>
                <a:gd name="csX60" fmla="*/ 57365 w 99288"/>
                <a:gd name="csY60" fmla="*/ 12612 h 237029"/>
                <a:gd name="csX61" fmla="*/ 52688 w 99288"/>
                <a:gd name="csY61" fmla="*/ 11250 h 237029"/>
                <a:gd name="csX62" fmla="*/ 50345 w 99288"/>
                <a:gd name="csY62" fmla="*/ 7068 h 237029"/>
                <a:gd name="csX63" fmla="*/ 47592 w 99288"/>
                <a:gd name="csY63" fmla="*/ 2830 h 237029"/>
                <a:gd name="csX64" fmla="*/ 43363 w 99288"/>
                <a:gd name="csY64" fmla="*/ -152 h 237029"/>
                <a:gd name="csX65" fmla="*/ 40439 w 99288"/>
                <a:gd name="csY65" fmla="*/ 3668 h 237029"/>
                <a:gd name="csX66" fmla="*/ 39867 w 99288"/>
                <a:gd name="csY66" fmla="*/ 8421 h 237029"/>
                <a:gd name="csX67" fmla="*/ 37838 w 99288"/>
                <a:gd name="csY67" fmla="*/ 13288 h 237029"/>
                <a:gd name="csX68" fmla="*/ 41249 w 99288"/>
                <a:gd name="csY68" fmla="*/ 16984 h 237029"/>
                <a:gd name="csX69" fmla="*/ 36591 w 99288"/>
                <a:gd name="csY69" fmla="*/ 14555 h 237029"/>
                <a:gd name="csX70" fmla="*/ 31647 w 99288"/>
                <a:gd name="csY70" fmla="*/ 15355 h 237029"/>
                <a:gd name="csX71" fmla="*/ 27980 w 99288"/>
                <a:gd name="csY71" fmla="*/ 18584 h 237029"/>
                <a:gd name="csX72" fmla="*/ 24056 w 99288"/>
                <a:gd name="csY72" fmla="*/ 21575 h 237029"/>
                <a:gd name="csX73" fmla="*/ 20417 w 99288"/>
                <a:gd name="csY73" fmla="*/ 24946 h 237029"/>
                <a:gd name="csX74" fmla="*/ 21636 w 99288"/>
                <a:gd name="csY74" fmla="*/ 29614 h 237029"/>
                <a:gd name="csX75" fmla="*/ 21894 w 99288"/>
                <a:gd name="csY75" fmla="*/ 34462 h 237029"/>
                <a:gd name="csX76" fmla="*/ 19170 w 99288"/>
                <a:gd name="csY76" fmla="*/ 38615 h 237029"/>
                <a:gd name="csX77" fmla="*/ 20560 w 99288"/>
                <a:gd name="csY77" fmla="*/ 43863 h 237029"/>
                <a:gd name="csX78" fmla="*/ 19113 w 99288"/>
                <a:gd name="csY78" fmla="*/ 48407 h 237029"/>
                <a:gd name="csX79" fmla="*/ 17674 w 99288"/>
                <a:gd name="csY79" fmla="*/ 53188 h 237029"/>
                <a:gd name="csX80" fmla="*/ 16665 w 99288"/>
                <a:gd name="csY80" fmla="*/ 58332 h 237029"/>
                <a:gd name="csX81" fmla="*/ 11692 w 99288"/>
                <a:gd name="csY81" fmla="*/ 57360 h 237029"/>
                <a:gd name="csX82" fmla="*/ 6758 w 99288"/>
                <a:gd name="csY82" fmla="*/ 56417 h 237029"/>
                <a:gd name="csX83" fmla="*/ 8368 w 99288"/>
                <a:gd name="csY83" fmla="*/ 60913 h 237029"/>
                <a:gd name="csX84" fmla="*/ 8492 w 99288"/>
                <a:gd name="csY84" fmla="*/ 65704 h 237029"/>
                <a:gd name="csX85" fmla="*/ 6577 w 99288"/>
                <a:gd name="csY85" fmla="*/ 70124 h 237029"/>
                <a:gd name="csX86" fmla="*/ 7140 w 99288"/>
                <a:gd name="csY86" fmla="*/ 74877 h 237029"/>
                <a:gd name="csX87" fmla="*/ 8921 w 99288"/>
                <a:gd name="csY87" fmla="*/ 79639 h 237029"/>
                <a:gd name="csX88" fmla="*/ 6273 w 99288"/>
                <a:gd name="csY88" fmla="*/ 83659 h 237029"/>
                <a:gd name="csX89" fmla="*/ 3958 w 99288"/>
                <a:gd name="csY89" fmla="*/ 89440 h 237029"/>
                <a:gd name="csX90" fmla="*/ -471 w 99288"/>
                <a:gd name="csY90" fmla="*/ 91812 h 237029"/>
                <a:gd name="csX91" fmla="*/ 1853 w 99288"/>
                <a:gd name="csY91" fmla="*/ 96698 h 237029"/>
                <a:gd name="csX92" fmla="*/ 4435 w 99288"/>
                <a:gd name="csY92" fmla="*/ 100813 h 237029"/>
                <a:gd name="csX93" fmla="*/ 7549 w 99288"/>
                <a:gd name="csY93" fmla="*/ 105185 h 237029"/>
                <a:gd name="csX94" fmla="*/ 10864 w 99288"/>
                <a:gd name="csY94" fmla="*/ 101146 h 237029"/>
                <a:gd name="csX95" fmla="*/ 10740 w 99288"/>
                <a:gd name="csY95" fmla="*/ 106776 h 237029"/>
                <a:gd name="csX96" fmla="*/ 15693 w 99288"/>
                <a:gd name="csY96" fmla="*/ 106680 h 237029"/>
                <a:gd name="csX97" fmla="*/ 20436 w 99288"/>
                <a:gd name="csY97" fmla="*/ 110833 h 237029"/>
                <a:gd name="csX98" fmla="*/ 23218 w 99288"/>
                <a:gd name="csY98" fmla="*/ 115234 h 237029"/>
                <a:gd name="csX99" fmla="*/ 24208 w 99288"/>
                <a:gd name="csY99" fmla="*/ 120320 h 237029"/>
                <a:gd name="csX100" fmla="*/ 27133 w 99288"/>
                <a:gd name="csY100" fmla="*/ 124292 h 237029"/>
                <a:gd name="csX101" fmla="*/ 28818 w 99288"/>
                <a:gd name="csY101" fmla="*/ 128998 h 237029"/>
                <a:gd name="csX102" fmla="*/ 31057 w 99288"/>
                <a:gd name="csY102" fmla="*/ 133503 h 237029"/>
                <a:gd name="csX103" fmla="*/ 32590 w 99288"/>
                <a:gd name="csY103" fmla="*/ 138818 h 237029"/>
                <a:gd name="csX104" fmla="*/ 32619 w 99288"/>
                <a:gd name="csY104" fmla="*/ 144104 h 237029"/>
                <a:gd name="csX105" fmla="*/ 32267 w 99288"/>
                <a:gd name="csY105" fmla="*/ 149514 h 237029"/>
                <a:gd name="csX106" fmla="*/ 31152 w 99288"/>
                <a:gd name="csY106" fmla="*/ 159135 h 237029"/>
                <a:gd name="csX107" fmla="*/ 35962 w 99288"/>
                <a:gd name="csY107" fmla="*/ 160316 h 237029"/>
                <a:gd name="csX108" fmla="*/ 40391 w 99288"/>
                <a:gd name="csY108" fmla="*/ 162935 h 237029"/>
                <a:gd name="csX109" fmla="*/ 41649 w 99288"/>
                <a:gd name="csY109" fmla="*/ 158115 h 237029"/>
                <a:gd name="csX110" fmla="*/ 44077 w 99288"/>
                <a:gd name="csY110" fmla="*/ 163249 h 237029"/>
                <a:gd name="csX111" fmla="*/ 48230 w 99288"/>
                <a:gd name="csY111" fmla="*/ 159811 h 237029"/>
                <a:gd name="csX112" fmla="*/ 52231 w 99288"/>
                <a:gd name="csY112" fmla="*/ 155439 h 237029"/>
                <a:gd name="csX113" fmla="*/ 57689 w 99288"/>
                <a:gd name="csY113" fmla="*/ 152982 h 237029"/>
                <a:gd name="csX114" fmla="*/ 59327 w 99288"/>
                <a:gd name="csY114" fmla="*/ 148495 h 237029"/>
                <a:gd name="csX115" fmla="*/ 59365 w 99288"/>
                <a:gd name="csY115" fmla="*/ 143571 h 237029"/>
                <a:gd name="csX116" fmla="*/ 63318 w 99288"/>
                <a:gd name="csY116" fmla="*/ 146743 h 237029"/>
                <a:gd name="csX117" fmla="*/ 65270 w 99288"/>
                <a:gd name="csY117" fmla="*/ 151648 h 237029"/>
                <a:gd name="csX118" fmla="*/ 68338 w 99288"/>
                <a:gd name="csY118" fmla="*/ 156906 h 237029"/>
                <a:gd name="csX119" fmla="*/ 71338 w 99288"/>
                <a:gd name="csY119" fmla="*/ 161459 h 237029"/>
                <a:gd name="csX120" fmla="*/ 72681 w 99288"/>
                <a:gd name="csY120" fmla="*/ 166755 h 237029"/>
                <a:gd name="csX121" fmla="*/ 73595 w 99288"/>
                <a:gd name="csY121" fmla="*/ 172270 h 237029"/>
                <a:gd name="csX122" fmla="*/ 76472 w 99288"/>
                <a:gd name="csY122" fmla="*/ 179937 h 237029"/>
                <a:gd name="csX123" fmla="*/ 77910 w 99288"/>
                <a:gd name="csY123" fmla="*/ 184700 h 237029"/>
                <a:gd name="csX124" fmla="*/ 79263 w 99288"/>
                <a:gd name="csY124" fmla="*/ 189338 h 237029"/>
                <a:gd name="csX125" fmla="*/ 82997 w 99288"/>
                <a:gd name="csY125" fmla="*/ 192767 h 237029"/>
                <a:gd name="csX126" fmla="*/ 85102 w 99288"/>
                <a:gd name="csY126" fmla="*/ 197644 h 237029"/>
                <a:gd name="csX127" fmla="*/ 86759 w 99288"/>
                <a:gd name="csY127" fmla="*/ 202121 h 237029"/>
                <a:gd name="csX128" fmla="*/ 85902 w 99288"/>
                <a:gd name="csY128" fmla="*/ 206893 h 237029"/>
                <a:gd name="csX129" fmla="*/ 88531 w 99288"/>
                <a:gd name="csY129" fmla="*/ 211122 h 237029"/>
                <a:gd name="csX130" fmla="*/ 88435 w 99288"/>
                <a:gd name="csY130" fmla="*/ 216942 h 237029"/>
                <a:gd name="csX131" fmla="*/ 88264 w 99288"/>
                <a:gd name="csY131" fmla="*/ 222009 h 237029"/>
                <a:gd name="csX132" fmla="*/ 87683 w 99288"/>
                <a:gd name="csY132" fmla="*/ 227562 h 237029"/>
                <a:gd name="csX133" fmla="*/ 87750 w 99288"/>
                <a:gd name="csY133" fmla="*/ 233220 h 2370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Lst>
              <a:rect l="l" t="t" r="r" b="b"/>
              <a:pathLst>
                <a:path w="99288" h="237029">
                  <a:moveTo>
                    <a:pt x="88683" y="236878"/>
                  </a:moveTo>
                  <a:lnTo>
                    <a:pt x="90236" y="232211"/>
                  </a:lnTo>
                  <a:lnTo>
                    <a:pt x="91045" y="226391"/>
                  </a:lnTo>
                  <a:lnTo>
                    <a:pt x="94284" y="222504"/>
                  </a:lnTo>
                  <a:lnTo>
                    <a:pt x="96256" y="217675"/>
                  </a:lnTo>
                  <a:lnTo>
                    <a:pt x="98818" y="212979"/>
                  </a:lnTo>
                  <a:lnTo>
                    <a:pt x="96341" y="208703"/>
                  </a:lnTo>
                  <a:lnTo>
                    <a:pt x="95236" y="203674"/>
                  </a:lnTo>
                  <a:lnTo>
                    <a:pt x="92217" y="199988"/>
                  </a:lnTo>
                  <a:lnTo>
                    <a:pt x="91807" y="194758"/>
                  </a:lnTo>
                  <a:lnTo>
                    <a:pt x="90893" y="188729"/>
                  </a:lnTo>
                  <a:lnTo>
                    <a:pt x="88197" y="184176"/>
                  </a:lnTo>
                  <a:lnTo>
                    <a:pt x="84083" y="181194"/>
                  </a:lnTo>
                  <a:lnTo>
                    <a:pt x="80654" y="176699"/>
                  </a:lnTo>
                  <a:lnTo>
                    <a:pt x="78472" y="172194"/>
                  </a:lnTo>
                  <a:lnTo>
                    <a:pt x="80768" y="167707"/>
                  </a:lnTo>
                  <a:lnTo>
                    <a:pt x="81225" y="162230"/>
                  </a:lnTo>
                  <a:lnTo>
                    <a:pt x="83730" y="158039"/>
                  </a:lnTo>
                  <a:lnTo>
                    <a:pt x="80806" y="154239"/>
                  </a:lnTo>
                  <a:lnTo>
                    <a:pt x="78510" y="149791"/>
                  </a:lnTo>
                  <a:lnTo>
                    <a:pt x="76044" y="145466"/>
                  </a:lnTo>
                  <a:lnTo>
                    <a:pt x="72852" y="141904"/>
                  </a:lnTo>
                  <a:lnTo>
                    <a:pt x="69081" y="138218"/>
                  </a:lnTo>
                  <a:lnTo>
                    <a:pt x="67004" y="132636"/>
                  </a:lnTo>
                  <a:lnTo>
                    <a:pt x="63661" y="128902"/>
                  </a:lnTo>
                  <a:lnTo>
                    <a:pt x="67090" y="125311"/>
                  </a:lnTo>
                  <a:lnTo>
                    <a:pt x="66366" y="120396"/>
                  </a:lnTo>
                  <a:lnTo>
                    <a:pt x="66671" y="115339"/>
                  </a:lnTo>
                  <a:lnTo>
                    <a:pt x="68614" y="110986"/>
                  </a:lnTo>
                  <a:lnTo>
                    <a:pt x="73205" y="112453"/>
                  </a:lnTo>
                  <a:lnTo>
                    <a:pt x="78015" y="111605"/>
                  </a:lnTo>
                  <a:lnTo>
                    <a:pt x="79758" y="107033"/>
                  </a:lnTo>
                  <a:lnTo>
                    <a:pt x="84502" y="105928"/>
                  </a:lnTo>
                  <a:lnTo>
                    <a:pt x="88483" y="102642"/>
                  </a:lnTo>
                  <a:lnTo>
                    <a:pt x="91531" y="98584"/>
                  </a:lnTo>
                  <a:lnTo>
                    <a:pt x="94788" y="94936"/>
                  </a:lnTo>
                  <a:lnTo>
                    <a:pt x="97579" y="90926"/>
                  </a:lnTo>
                  <a:lnTo>
                    <a:pt x="98599" y="86183"/>
                  </a:lnTo>
                  <a:lnTo>
                    <a:pt x="94760" y="89231"/>
                  </a:lnTo>
                  <a:lnTo>
                    <a:pt x="89950" y="89621"/>
                  </a:lnTo>
                  <a:lnTo>
                    <a:pt x="86140" y="86754"/>
                  </a:lnTo>
                  <a:lnTo>
                    <a:pt x="84406" y="82116"/>
                  </a:lnTo>
                  <a:lnTo>
                    <a:pt x="79434" y="81258"/>
                  </a:lnTo>
                  <a:lnTo>
                    <a:pt x="77596" y="76610"/>
                  </a:lnTo>
                  <a:lnTo>
                    <a:pt x="77624" y="71781"/>
                  </a:lnTo>
                  <a:lnTo>
                    <a:pt x="73738" y="68828"/>
                  </a:lnTo>
                  <a:lnTo>
                    <a:pt x="70500" y="65161"/>
                  </a:lnTo>
                  <a:lnTo>
                    <a:pt x="68661" y="60570"/>
                  </a:lnTo>
                  <a:lnTo>
                    <a:pt x="68547" y="55455"/>
                  </a:lnTo>
                  <a:lnTo>
                    <a:pt x="63004" y="55969"/>
                  </a:lnTo>
                  <a:lnTo>
                    <a:pt x="57936" y="57217"/>
                  </a:lnTo>
                  <a:lnTo>
                    <a:pt x="54736" y="53607"/>
                  </a:lnTo>
                  <a:lnTo>
                    <a:pt x="52926" y="49197"/>
                  </a:lnTo>
                  <a:lnTo>
                    <a:pt x="53859" y="44187"/>
                  </a:lnTo>
                  <a:lnTo>
                    <a:pt x="56860" y="40444"/>
                  </a:lnTo>
                  <a:lnTo>
                    <a:pt x="59708" y="36595"/>
                  </a:lnTo>
                  <a:lnTo>
                    <a:pt x="60927" y="31976"/>
                  </a:lnTo>
                  <a:lnTo>
                    <a:pt x="61089" y="27128"/>
                  </a:lnTo>
                  <a:lnTo>
                    <a:pt x="60299" y="22318"/>
                  </a:lnTo>
                  <a:lnTo>
                    <a:pt x="58670" y="17279"/>
                  </a:lnTo>
                  <a:lnTo>
                    <a:pt x="57365" y="12612"/>
                  </a:lnTo>
                  <a:lnTo>
                    <a:pt x="52688" y="11250"/>
                  </a:lnTo>
                  <a:lnTo>
                    <a:pt x="50345" y="7068"/>
                  </a:lnTo>
                  <a:lnTo>
                    <a:pt x="47592" y="2830"/>
                  </a:lnTo>
                  <a:lnTo>
                    <a:pt x="43363" y="-152"/>
                  </a:lnTo>
                  <a:lnTo>
                    <a:pt x="40439" y="3668"/>
                  </a:lnTo>
                  <a:lnTo>
                    <a:pt x="39867" y="8421"/>
                  </a:lnTo>
                  <a:lnTo>
                    <a:pt x="37838" y="13288"/>
                  </a:lnTo>
                  <a:lnTo>
                    <a:pt x="41249" y="16984"/>
                  </a:lnTo>
                  <a:lnTo>
                    <a:pt x="36591" y="14555"/>
                  </a:lnTo>
                  <a:lnTo>
                    <a:pt x="31647" y="15355"/>
                  </a:lnTo>
                  <a:lnTo>
                    <a:pt x="27980" y="18584"/>
                  </a:lnTo>
                  <a:lnTo>
                    <a:pt x="24056" y="21575"/>
                  </a:lnTo>
                  <a:lnTo>
                    <a:pt x="20417" y="24946"/>
                  </a:lnTo>
                  <a:lnTo>
                    <a:pt x="21636" y="29614"/>
                  </a:lnTo>
                  <a:lnTo>
                    <a:pt x="21894" y="34462"/>
                  </a:lnTo>
                  <a:lnTo>
                    <a:pt x="19170" y="38615"/>
                  </a:lnTo>
                  <a:lnTo>
                    <a:pt x="20560" y="43863"/>
                  </a:lnTo>
                  <a:lnTo>
                    <a:pt x="19113" y="48407"/>
                  </a:lnTo>
                  <a:lnTo>
                    <a:pt x="17674" y="53188"/>
                  </a:lnTo>
                  <a:lnTo>
                    <a:pt x="16665" y="58332"/>
                  </a:lnTo>
                  <a:lnTo>
                    <a:pt x="11692" y="57360"/>
                  </a:lnTo>
                  <a:lnTo>
                    <a:pt x="6758" y="56417"/>
                  </a:lnTo>
                  <a:lnTo>
                    <a:pt x="8368" y="60913"/>
                  </a:lnTo>
                  <a:lnTo>
                    <a:pt x="8492" y="65704"/>
                  </a:lnTo>
                  <a:lnTo>
                    <a:pt x="6577" y="70124"/>
                  </a:lnTo>
                  <a:lnTo>
                    <a:pt x="7140" y="74877"/>
                  </a:lnTo>
                  <a:lnTo>
                    <a:pt x="8921" y="79639"/>
                  </a:lnTo>
                  <a:lnTo>
                    <a:pt x="6273" y="83659"/>
                  </a:lnTo>
                  <a:lnTo>
                    <a:pt x="3958" y="89440"/>
                  </a:lnTo>
                  <a:lnTo>
                    <a:pt x="-471" y="91812"/>
                  </a:lnTo>
                  <a:lnTo>
                    <a:pt x="1853" y="96698"/>
                  </a:lnTo>
                  <a:lnTo>
                    <a:pt x="4435" y="100813"/>
                  </a:lnTo>
                  <a:lnTo>
                    <a:pt x="7549" y="105185"/>
                  </a:lnTo>
                  <a:lnTo>
                    <a:pt x="10864" y="101146"/>
                  </a:lnTo>
                  <a:lnTo>
                    <a:pt x="10740" y="106776"/>
                  </a:lnTo>
                  <a:lnTo>
                    <a:pt x="15693" y="106680"/>
                  </a:lnTo>
                  <a:lnTo>
                    <a:pt x="20436" y="110833"/>
                  </a:lnTo>
                  <a:lnTo>
                    <a:pt x="23218" y="115234"/>
                  </a:lnTo>
                  <a:lnTo>
                    <a:pt x="24208" y="120320"/>
                  </a:lnTo>
                  <a:lnTo>
                    <a:pt x="27133" y="124292"/>
                  </a:lnTo>
                  <a:lnTo>
                    <a:pt x="28818" y="128998"/>
                  </a:lnTo>
                  <a:lnTo>
                    <a:pt x="31057" y="133503"/>
                  </a:lnTo>
                  <a:lnTo>
                    <a:pt x="32590" y="138818"/>
                  </a:lnTo>
                  <a:lnTo>
                    <a:pt x="32619" y="144104"/>
                  </a:lnTo>
                  <a:lnTo>
                    <a:pt x="32267" y="149514"/>
                  </a:lnTo>
                  <a:lnTo>
                    <a:pt x="31152" y="159135"/>
                  </a:lnTo>
                  <a:lnTo>
                    <a:pt x="35962" y="160316"/>
                  </a:lnTo>
                  <a:lnTo>
                    <a:pt x="40391" y="162935"/>
                  </a:lnTo>
                  <a:lnTo>
                    <a:pt x="41649" y="158115"/>
                  </a:lnTo>
                  <a:lnTo>
                    <a:pt x="44077" y="163249"/>
                  </a:lnTo>
                  <a:lnTo>
                    <a:pt x="48230" y="159811"/>
                  </a:lnTo>
                  <a:lnTo>
                    <a:pt x="52231" y="155439"/>
                  </a:lnTo>
                  <a:lnTo>
                    <a:pt x="57689" y="152982"/>
                  </a:lnTo>
                  <a:lnTo>
                    <a:pt x="59327" y="148495"/>
                  </a:lnTo>
                  <a:lnTo>
                    <a:pt x="59365" y="143571"/>
                  </a:lnTo>
                  <a:lnTo>
                    <a:pt x="63318" y="146743"/>
                  </a:lnTo>
                  <a:lnTo>
                    <a:pt x="65270" y="151648"/>
                  </a:lnTo>
                  <a:lnTo>
                    <a:pt x="68338" y="156906"/>
                  </a:lnTo>
                  <a:lnTo>
                    <a:pt x="71338" y="161459"/>
                  </a:lnTo>
                  <a:lnTo>
                    <a:pt x="72681" y="166755"/>
                  </a:lnTo>
                  <a:lnTo>
                    <a:pt x="73595" y="172270"/>
                  </a:lnTo>
                  <a:lnTo>
                    <a:pt x="76472" y="179937"/>
                  </a:lnTo>
                  <a:lnTo>
                    <a:pt x="77910" y="184700"/>
                  </a:lnTo>
                  <a:lnTo>
                    <a:pt x="79263" y="189338"/>
                  </a:lnTo>
                  <a:lnTo>
                    <a:pt x="82997" y="192767"/>
                  </a:lnTo>
                  <a:lnTo>
                    <a:pt x="85102" y="197644"/>
                  </a:lnTo>
                  <a:lnTo>
                    <a:pt x="86759" y="202121"/>
                  </a:lnTo>
                  <a:lnTo>
                    <a:pt x="85902" y="206893"/>
                  </a:lnTo>
                  <a:lnTo>
                    <a:pt x="88531" y="211122"/>
                  </a:lnTo>
                  <a:lnTo>
                    <a:pt x="88435" y="216942"/>
                  </a:lnTo>
                  <a:lnTo>
                    <a:pt x="88264" y="222009"/>
                  </a:lnTo>
                  <a:lnTo>
                    <a:pt x="87683" y="227562"/>
                  </a:lnTo>
                  <a:lnTo>
                    <a:pt x="87750" y="233220"/>
                  </a:lnTo>
                  <a:close/>
                </a:path>
              </a:pathLst>
            </a:custGeom>
            <a:solidFill>
              <a:srgbClr val="E0E0E0"/>
            </a:solidFill>
            <a:ln w="3175" cap="flat">
              <a:solidFill>
                <a:srgbClr val="FFFFFF"/>
              </a:solidFill>
              <a:prstDash val="solid"/>
              <a:miter/>
            </a:ln>
          </p:spPr>
          <p:txBody>
            <a:bodyPr/>
            <a:lstStyle/>
            <a:p>
              <a:endParaRPr lang="en-US"/>
            </a:p>
          </p:txBody>
        </p:sp>
        <p:sp>
          <p:nvSpPr>
            <p:cNvPr id="163" name="Freeform: Shape 162">
              <a:extLst>
                <a:ext uri="{FF2B5EF4-FFF2-40B4-BE49-F238E27FC236}">
                  <a16:creationId xmlns:a16="http://schemas.microsoft.com/office/drawing/2014/main" id="{506246F4-31AD-CCD0-D74A-38870BEFF15F}"/>
                </a:ext>
              </a:extLst>
            </p:cNvPr>
            <p:cNvSpPr/>
            <p:nvPr/>
          </p:nvSpPr>
          <p:spPr>
            <a:xfrm>
              <a:off x="6821925" y="2431704"/>
              <a:ext cx="19402" cy="21193"/>
            </a:xfrm>
            <a:custGeom>
              <a:avLst/>
              <a:gdLst>
                <a:gd name="csX0" fmla="*/ 9997 w 19402"/>
                <a:gd name="csY0" fmla="*/ 21041 h 21193"/>
                <a:gd name="csX1" fmla="*/ 9197 w 19402"/>
                <a:gd name="csY1" fmla="*/ 16269 h 21193"/>
                <a:gd name="csX2" fmla="*/ 11664 w 19402"/>
                <a:gd name="csY2" fmla="*/ 11888 h 21193"/>
                <a:gd name="csX3" fmla="*/ 16512 w 19402"/>
                <a:gd name="csY3" fmla="*/ 12135 h 21193"/>
                <a:gd name="csX4" fmla="*/ 18931 w 19402"/>
                <a:gd name="csY4" fmla="*/ 7906 h 21193"/>
                <a:gd name="csX5" fmla="*/ 14788 w 19402"/>
                <a:gd name="csY5" fmla="*/ 5420 h 21193"/>
                <a:gd name="csX6" fmla="*/ 10216 w 19402"/>
                <a:gd name="csY6" fmla="*/ 3391 h 21193"/>
                <a:gd name="csX7" fmla="*/ 6587 w 19402"/>
                <a:gd name="csY7" fmla="*/ -152 h 21193"/>
                <a:gd name="csX8" fmla="*/ 2320 w 19402"/>
                <a:gd name="csY8" fmla="*/ 2686 h 21193"/>
                <a:gd name="csX9" fmla="*/ -452 w 19402"/>
                <a:gd name="csY9" fmla="*/ 7430 h 21193"/>
                <a:gd name="csX10" fmla="*/ -471 w 19402"/>
                <a:gd name="csY10" fmla="*/ 12345 h 21193"/>
                <a:gd name="csX11" fmla="*/ 3349 w 19402"/>
                <a:gd name="csY11" fmla="*/ 15783 h 21193"/>
                <a:gd name="csX12" fmla="*/ 7377 w 19402"/>
                <a:gd name="csY12" fmla="*/ 18603 h 2119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9402" h="21193">
                  <a:moveTo>
                    <a:pt x="9997" y="21041"/>
                  </a:moveTo>
                  <a:lnTo>
                    <a:pt x="9197" y="16269"/>
                  </a:lnTo>
                  <a:lnTo>
                    <a:pt x="11664" y="11888"/>
                  </a:lnTo>
                  <a:lnTo>
                    <a:pt x="16512" y="12135"/>
                  </a:lnTo>
                  <a:lnTo>
                    <a:pt x="18931" y="7906"/>
                  </a:lnTo>
                  <a:lnTo>
                    <a:pt x="14788" y="5420"/>
                  </a:lnTo>
                  <a:lnTo>
                    <a:pt x="10216" y="3391"/>
                  </a:lnTo>
                  <a:lnTo>
                    <a:pt x="6587" y="-152"/>
                  </a:lnTo>
                  <a:lnTo>
                    <a:pt x="2320" y="2686"/>
                  </a:lnTo>
                  <a:lnTo>
                    <a:pt x="-452" y="7430"/>
                  </a:lnTo>
                  <a:lnTo>
                    <a:pt x="-471" y="12345"/>
                  </a:lnTo>
                  <a:lnTo>
                    <a:pt x="3349" y="15783"/>
                  </a:lnTo>
                  <a:lnTo>
                    <a:pt x="7377" y="18603"/>
                  </a:lnTo>
                  <a:close/>
                </a:path>
              </a:pathLst>
            </a:custGeom>
            <a:solidFill>
              <a:srgbClr val="E0E0E0"/>
            </a:solidFill>
            <a:ln w="3175" cap="flat">
              <a:solidFill>
                <a:srgbClr val="FFFFFF"/>
              </a:solidFill>
              <a:prstDash val="solid"/>
              <a:miter/>
            </a:ln>
          </p:spPr>
          <p:txBody>
            <a:bodyPr/>
            <a:lstStyle/>
            <a:p>
              <a:endParaRPr lang="en-US"/>
            </a:p>
          </p:txBody>
        </p:sp>
        <p:sp>
          <p:nvSpPr>
            <p:cNvPr id="164" name="Freeform: Shape 163">
              <a:extLst>
                <a:ext uri="{FF2B5EF4-FFF2-40B4-BE49-F238E27FC236}">
                  <a16:creationId xmlns:a16="http://schemas.microsoft.com/office/drawing/2014/main" id="{5860480A-4B39-9A8D-B516-F11DB3048D10}"/>
                </a:ext>
              </a:extLst>
            </p:cNvPr>
            <p:cNvSpPr/>
            <p:nvPr/>
          </p:nvSpPr>
          <p:spPr>
            <a:xfrm>
              <a:off x="6822916" y="2398777"/>
              <a:ext cx="43681" cy="49310"/>
            </a:xfrm>
            <a:custGeom>
              <a:avLst/>
              <a:gdLst>
                <a:gd name="csX0" fmla="*/ 32847 w 43681"/>
                <a:gd name="csY0" fmla="*/ 49159 h 49310"/>
                <a:gd name="csX1" fmla="*/ 37610 w 43681"/>
                <a:gd name="csY1" fmla="*/ 48140 h 49310"/>
                <a:gd name="csX2" fmla="*/ 40239 w 43681"/>
                <a:gd name="csY2" fmla="*/ 44110 h 49310"/>
                <a:gd name="csX3" fmla="*/ 43182 w 43681"/>
                <a:gd name="csY3" fmla="*/ 40310 h 49310"/>
                <a:gd name="csX4" fmla="*/ 43211 w 43681"/>
                <a:gd name="csY4" fmla="*/ 35500 h 49310"/>
                <a:gd name="csX5" fmla="*/ 39315 w 43681"/>
                <a:gd name="csY5" fmla="*/ 32261 h 49310"/>
                <a:gd name="csX6" fmla="*/ 37819 w 43681"/>
                <a:gd name="csY6" fmla="*/ 27737 h 49310"/>
                <a:gd name="csX7" fmla="*/ 40448 w 43681"/>
                <a:gd name="csY7" fmla="*/ 23679 h 49310"/>
                <a:gd name="csX8" fmla="*/ 39324 w 43681"/>
                <a:gd name="csY8" fmla="*/ 19050 h 49310"/>
                <a:gd name="csX9" fmla="*/ 34743 w 43681"/>
                <a:gd name="csY9" fmla="*/ 20860 h 49310"/>
                <a:gd name="csX10" fmla="*/ 29961 w 43681"/>
                <a:gd name="csY10" fmla="*/ 18545 h 49310"/>
                <a:gd name="csX11" fmla="*/ 27037 w 43681"/>
                <a:gd name="csY11" fmla="*/ 14707 h 49310"/>
                <a:gd name="csX12" fmla="*/ 23884 w 43681"/>
                <a:gd name="csY12" fmla="*/ 10868 h 49310"/>
                <a:gd name="csX13" fmla="*/ 19807 w 43681"/>
                <a:gd name="csY13" fmla="*/ 8192 h 49310"/>
                <a:gd name="csX14" fmla="*/ 17578 w 43681"/>
                <a:gd name="csY14" fmla="*/ 3839 h 49310"/>
                <a:gd name="csX15" fmla="*/ 13673 w 43681"/>
                <a:gd name="csY15" fmla="*/ 810 h 49310"/>
                <a:gd name="csX16" fmla="*/ 8920 w 43681"/>
                <a:gd name="csY16" fmla="*/ -152 h 49310"/>
                <a:gd name="csX17" fmla="*/ 4244 w 43681"/>
                <a:gd name="csY17" fmla="*/ 1267 h 49310"/>
                <a:gd name="csX18" fmla="*/ -471 w 43681"/>
                <a:gd name="csY18" fmla="*/ 2515 h 49310"/>
                <a:gd name="csX19" fmla="*/ 177 w 43681"/>
                <a:gd name="csY19" fmla="*/ 7325 h 49310"/>
                <a:gd name="csX20" fmla="*/ 4015 w 43681"/>
                <a:gd name="csY20" fmla="*/ 11154 h 49310"/>
                <a:gd name="csX21" fmla="*/ 1634 w 43681"/>
                <a:gd name="csY21" fmla="*/ 15374 h 49310"/>
                <a:gd name="csX22" fmla="*/ 4234 w 43681"/>
                <a:gd name="csY22" fmla="*/ 19526 h 49310"/>
                <a:gd name="csX23" fmla="*/ 6063 w 43681"/>
                <a:gd name="csY23" fmla="*/ 23937 h 49310"/>
                <a:gd name="csX24" fmla="*/ 6597 w 43681"/>
                <a:gd name="csY24" fmla="*/ 28775 h 49310"/>
                <a:gd name="csX25" fmla="*/ 5891 w 43681"/>
                <a:gd name="csY25" fmla="*/ 33528 h 49310"/>
                <a:gd name="csX26" fmla="*/ 9711 w 43681"/>
                <a:gd name="csY26" fmla="*/ 36424 h 49310"/>
                <a:gd name="csX27" fmla="*/ 13988 w 43681"/>
                <a:gd name="csY27" fmla="*/ 38615 h 49310"/>
                <a:gd name="csX28" fmla="*/ 18027 w 43681"/>
                <a:gd name="csY28" fmla="*/ 41291 h 49310"/>
                <a:gd name="csX29" fmla="*/ 20236 w 43681"/>
                <a:gd name="csY29" fmla="*/ 36919 h 49310"/>
                <a:gd name="csX30" fmla="*/ 25008 w 43681"/>
                <a:gd name="csY30" fmla="*/ 38091 h 49310"/>
                <a:gd name="csX31" fmla="*/ 28780 w 43681"/>
                <a:gd name="csY31" fmla="*/ 41139 h 49310"/>
                <a:gd name="csX32" fmla="*/ 33038 w 43681"/>
                <a:gd name="csY32" fmla="*/ 43530 h 49310"/>
                <a:gd name="csX33" fmla="*/ 30895 w 43681"/>
                <a:gd name="csY33" fmla="*/ 47949 h 493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43681" h="49310">
                  <a:moveTo>
                    <a:pt x="32847" y="49159"/>
                  </a:moveTo>
                  <a:lnTo>
                    <a:pt x="37610" y="48140"/>
                  </a:lnTo>
                  <a:lnTo>
                    <a:pt x="40239" y="44110"/>
                  </a:lnTo>
                  <a:lnTo>
                    <a:pt x="43182" y="40310"/>
                  </a:lnTo>
                  <a:lnTo>
                    <a:pt x="43211" y="35500"/>
                  </a:lnTo>
                  <a:lnTo>
                    <a:pt x="39315" y="32261"/>
                  </a:lnTo>
                  <a:lnTo>
                    <a:pt x="37819" y="27737"/>
                  </a:lnTo>
                  <a:lnTo>
                    <a:pt x="40448" y="23679"/>
                  </a:lnTo>
                  <a:lnTo>
                    <a:pt x="39324" y="19050"/>
                  </a:lnTo>
                  <a:lnTo>
                    <a:pt x="34743" y="20860"/>
                  </a:lnTo>
                  <a:lnTo>
                    <a:pt x="29961" y="18545"/>
                  </a:lnTo>
                  <a:lnTo>
                    <a:pt x="27037" y="14707"/>
                  </a:lnTo>
                  <a:lnTo>
                    <a:pt x="23884" y="10868"/>
                  </a:lnTo>
                  <a:lnTo>
                    <a:pt x="19807" y="8192"/>
                  </a:lnTo>
                  <a:lnTo>
                    <a:pt x="17578" y="3839"/>
                  </a:lnTo>
                  <a:lnTo>
                    <a:pt x="13673" y="810"/>
                  </a:lnTo>
                  <a:lnTo>
                    <a:pt x="8920" y="-152"/>
                  </a:lnTo>
                  <a:lnTo>
                    <a:pt x="4244" y="1267"/>
                  </a:lnTo>
                  <a:lnTo>
                    <a:pt x="-471" y="2515"/>
                  </a:lnTo>
                  <a:lnTo>
                    <a:pt x="177" y="7325"/>
                  </a:lnTo>
                  <a:lnTo>
                    <a:pt x="4015" y="11154"/>
                  </a:lnTo>
                  <a:lnTo>
                    <a:pt x="1634" y="15374"/>
                  </a:lnTo>
                  <a:lnTo>
                    <a:pt x="4234" y="19526"/>
                  </a:lnTo>
                  <a:lnTo>
                    <a:pt x="6063" y="23937"/>
                  </a:lnTo>
                  <a:lnTo>
                    <a:pt x="6597" y="28775"/>
                  </a:lnTo>
                  <a:lnTo>
                    <a:pt x="5891" y="33528"/>
                  </a:lnTo>
                  <a:lnTo>
                    <a:pt x="9711" y="36424"/>
                  </a:lnTo>
                  <a:lnTo>
                    <a:pt x="13988" y="38615"/>
                  </a:lnTo>
                  <a:lnTo>
                    <a:pt x="18027" y="41291"/>
                  </a:lnTo>
                  <a:lnTo>
                    <a:pt x="20236" y="36919"/>
                  </a:lnTo>
                  <a:lnTo>
                    <a:pt x="25008" y="38091"/>
                  </a:lnTo>
                  <a:lnTo>
                    <a:pt x="28780" y="41139"/>
                  </a:lnTo>
                  <a:lnTo>
                    <a:pt x="33038" y="43530"/>
                  </a:lnTo>
                  <a:lnTo>
                    <a:pt x="30895" y="47949"/>
                  </a:lnTo>
                  <a:close/>
                </a:path>
              </a:pathLst>
            </a:custGeom>
            <a:solidFill>
              <a:srgbClr val="E0E0E0"/>
            </a:solidFill>
            <a:ln w="3175" cap="flat">
              <a:solidFill>
                <a:srgbClr val="FFFFFF"/>
              </a:solidFill>
              <a:prstDash val="solid"/>
              <a:miter/>
            </a:ln>
          </p:spPr>
          <p:txBody>
            <a:bodyPr/>
            <a:lstStyle/>
            <a:p>
              <a:endParaRPr lang="en-US"/>
            </a:p>
          </p:txBody>
        </p:sp>
        <p:sp>
          <p:nvSpPr>
            <p:cNvPr id="165" name="Freeform: Shape 164">
              <a:extLst>
                <a:ext uri="{FF2B5EF4-FFF2-40B4-BE49-F238E27FC236}">
                  <a16:creationId xmlns:a16="http://schemas.microsoft.com/office/drawing/2014/main" id="{D74CBECD-FC05-42C8-1829-BFF5BEAC572D}"/>
                </a:ext>
              </a:extLst>
            </p:cNvPr>
            <p:cNvSpPr/>
            <p:nvPr/>
          </p:nvSpPr>
          <p:spPr>
            <a:xfrm>
              <a:off x="5844546" y="2829449"/>
              <a:ext cx="2885" cy="4000"/>
            </a:xfrm>
            <a:custGeom>
              <a:avLst/>
              <a:gdLst>
                <a:gd name="csX0" fmla="*/ 2415 w 2885"/>
                <a:gd name="csY0" fmla="*/ 3848 h 4000"/>
                <a:gd name="csX1" fmla="*/ -471 w 2885"/>
                <a:gd name="csY1" fmla="*/ -152 h 4000"/>
                <a:gd name="csX2" fmla="*/ 2243 w 2885"/>
                <a:gd name="csY2" fmla="*/ 3763 h 4000"/>
              </a:gdLst>
              <a:ahLst/>
              <a:cxnLst>
                <a:cxn ang="0">
                  <a:pos x="csX0" y="csY0"/>
                </a:cxn>
                <a:cxn ang="0">
                  <a:pos x="csX1" y="csY1"/>
                </a:cxn>
                <a:cxn ang="0">
                  <a:pos x="csX2" y="csY2"/>
                </a:cxn>
              </a:cxnLst>
              <a:rect l="l" t="t" r="r" b="b"/>
              <a:pathLst>
                <a:path w="2885" h="4000">
                  <a:moveTo>
                    <a:pt x="2415" y="3848"/>
                  </a:moveTo>
                  <a:lnTo>
                    <a:pt x="-471" y="-152"/>
                  </a:lnTo>
                  <a:lnTo>
                    <a:pt x="2243" y="3763"/>
                  </a:lnTo>
                  <a:close/>
                </a:path>
              </a:pathLst>
            </a:custGeom>
            <a:solidFill>
              <a:srgbClr val="E0E0E0"/>
            </a:solidFill>
            <a:ln w="3175" cap="flat">
              <a:solidFill>
                <a:srgbClr val="FFFFFF"/>
              </a:solidFill>
              <a:prstDash val="solid"/>
              <a:miter/>
            </a:ln>
          </p:spPr>
          <p:txBody>
            <a:bodyPr/>
            <a:lstStyle/>
            <a:p>
              <a:endParaRPr lang="en-US"/>
            </a:p>
          </p:txBody>
        </p:sp>
        <p:sp>
          <p:nvSpPr>
            <p:cNvPr id="166" name="Freeform: Shape 165">
              <a:extLst>
                <a:ext uri="{FF2B5EF4-FFF2-40B4-BE49-F238E27FC236}">
                  <a16:creationId xmlns:a16="http://schemas.microsoft.com/office/drawing/2014/main" id="{2DCA818C-9BC3-3DD9-4F40-AEBEA32DAE9F}"/>
                </a:ext>
              </a:extLst>
            </p:cNvPr>
            <p:cNvSpPr/>
            <p:nvPr/>
          </p:nvSpPr>
          <p:spPr>
            <a:xfrm>
              <a:off x="6899030" y="2830869"/>
              <a:ext cx="142132" cy="111728"/>
            </a:xfrm>
            <a:custGeom>
              <a:avLst/>
              <a:gdLst>
                <a:gd name="csX0" fmla="*/ 83673 w 142132"/>
                <a:gd name="csY0" fmla="*/ 111576 h 111728"/>
                <a:gd name="csX1" fmla="*/ 87264 w 142132"/>
                <a:gd name="csY1" fmla="*/ 107728 h 111728"/>
                <a:gd name="csX2" fmla="*/ 91808 w 142132"/>
                <a:gd name="csY2" fmla="*/ 109243 h 111728"/>
                <a:gd name="csX3" fmla="*/ 97179 w 142132"/>
                <a:gd name="csY3" fmla="*/ 110376 h 111728"/>
                <a:gd name="csX4" fmla="*/ 104866 w 142132"/>
                <a:gd name="csY4" fmla="*/ 108071 h 111728"/>
                <a:gd name="csX5" fmla="*/ 110115 w 142132"/>
                <a:gd name="csY5" fmla="*/ 107928 h 111728"/>
                <a:gd name="csX6" fmla="*/ 116629 w 142132"/>
                <a:gd name="csY6" fmla="*/ 105185 h 111728"/>
                <a:gd name="csX7" fmla="*/ 120097 w 142132"/>
                <a:gd name="csY7" fmla="*/ 101499 h 111728"/>
                <a:gd name="csX8" fmla="*/ 123869 w 142132"/>
                <a:gd name="csY8" fmla="*/ 97289 h 111728"/>
                <a:gd name="csX9" fmla="*/ 130927 w 142132"/>
                <a:gd name="csY9" fmla="*/ 93460 h 111728"/>
                <a:gd name="csX10" fmla="*/ 136194 w 142132"/>
                <a:gd name="csY10" fmla="*/ 93326 h 111728"/>
                <a:gd name="csX11" fmla="*/ 141661 w 142132"/>
                <a:gd name="csY11" fmla="*/ 97184 h 111728"/>
                <a:gd name="csX12" fmla="*/ 140147 w 142132"/>
                <a:gd name="csY12" fmla="*/ 91040 h 111728"/>
                <a:gd name="csX13" fmla="*/ 137394 w 142132"/>
                <a:gd name="csY13" fmla="*/ 86964 h 111728"/>
                <a:gd name="csX14" fmla="*/ 132098 w 142132"/>
                <a:gd name="csY14" fmla="*/ 84335 h 111728"/>
                <a:gd name="csX15" fmla="*/ 130660 w 142132"/>
                <a:gd name="csY15" fmla="*/ 79410 h 111728"/>
                <a:gd name="csX16" fmla="*/ 130365 w 142132"/>
                <a:gd name="csY16" fmla="*/ 74495 h 111728"/>
                <a:gd name="csX17" fmla="*/ 127002 w 142132"/>
                <a:gd name="csY17" fmla="*/ 70704 h 111728"/>
                <a:gd name="csX18" fmla="*/ 123154 w 142132"/>
                <a:gd name="csY18" fmla="*/ 67876 h 111728"/>
                <a:gd name="csX19" fmla="*/ 119982 w 142132"/>
                <a:gd name="csY19" fmla="*/ 64285 h 111728"/>
                <a:gd name="csX20" fmla="*/ 117582 w 142132"/>
                <a:gd name="csY20" fmla="*/ 59903 h 111728"/>
                <a:gd name="csX21" fmla="*/ 113172 w 142132"/>
                <a:gd name="csY21" fmla="*/ 57350 h 111728"/>
                <a:gd name="csX22" fmla="*/ 108381 w 142132"/>
                <a:gd name="csY22" fmla="*/ 56750 h 111728"/>
                <a:gd name="csX23" fmla="*/ 109114 w 142132"/>
                <a:gd name="csY23" fmla="*/ 51397 h 111728"/>
                <a:gd name="csX24" fmla="*/ 112677 w 142132"/>
                <a:gd name="csY24" fmla="*/ 48064 h 111728"/>
                <a:gd name="csX25" fmla="*/ 117677 w 142132"/>
                <a:gd name="csY25" fmla="*/ 48254 h 111728"/>
                <a:gd name="csX26" fmla="*/ 120049 w 142132"/>
                <a:gd name="csY26" fmla="*/ 41672 h 111728"/>
                <a:gd name="csX27" fmla="*/ 119468 w 142132"/>
                <a:gd name="csY27" fmla="*/ 34814 h 111728"/>
                <a:gd name="csX28" fmla="*/ 117849 w 142132"/>
                <a:gd name="csY28" fmla="*/ 30033 h 111728"/>
                <a:gd name="csX29" fmla="*/ 115753 w 142132"/>
                <a:gd name="csY29" fmla="*/ 24137 h 111728"/>
                <a:gd name="csX30" fmla="*/ 112362 w 142132"/>
                <a:gd name="csY30" fmla="*/ 20212 h 111728"/>
                <a:gd name="csX31" fmla="*/ 108467 w 142132"/>
                <a:gd name="csY31" fmla="*/ 12450 h 111728"/>
                <a:gd name="csX32" fmla="*/ 108067 w 142132"/>
                <a:gd name="csY32" fmla="*/ 6058 h 111728"/>
                <a:gd name="csX33" fmla="*/ 108810 w 142132"/>
                <a:gd name="csY33" fmla="*/ 477 h 111728"/>
                <a:gd name="csX34" fmla="*/ 103152 w 142132"/>
                <a:gd name="csY34" fmla="*/ -152 h 111728"/>
                <a:gd name="csX35" fmla="*/ 95656 w 142132"/>
                <a:gd name="csY35" fmla="*/ 3496 h 111728"/>
                <a:gd name="csX36" fmla="*/ 99313 w 142132"/>
                <a:gd name="csY36" fmla="*/ 13336 h 111728"/>
                <a:gd name="csX37" fmla="*/ 96732 w 142132"/>
                <a:gd name="csY37" fmla="*/ 19003 h 111728"/>
                <a:gd name="csX38" fmla="*/ 92684 w 142132"/>
                <a:gd name="csY38" fmla="*/ 24737 h 111728"/>
                <a:gd name="csX39" fmla="*/ 88131 w 142132"/>
                <a:gd name="csY39" fmla="*/ 30776 h 111728"/>
                <a:gd name="csX40" fmla="*/ 82140 w 142132"/>
                <a:gd name="csY40" fmla="*/ 31623 h 111728"/>
                <a:gd name="csX41" fmla="*/ 72424 w 142132"/>
                <a:gd name="csY41" fmla="*/ 24746 h 111728"/>
                <a:gd name="csX42" fmla="*/ 67223 w 142132"/>
                <a:gd name="csY42" fmla="*/ 27375 h 111728"/>
                <a:gd name="csX43" fmla="*/ 62518 w 142132"/>
                <a:gd name="csY43" fmla="*/ 31623 h 111728"/>
                <a:gd name="csX44" fmla="*/ 58603 w 142132"/>
                <a:gd name="csY44" fmla="*/ 35852 h 111728"/>
                <a:gd name="csX45" fmla="*/ 51288 w 142132"/>
                <a:gd name="csY45" fmla="*/ 36795 h 111728"/>
                <a:gd name="csX46" fmla="*/ 40020 w 142132"/>
                <a:gd name="csY46" fmla="*/ 33205 h 111728"/>
                <a:gd name="csX47" fmla="*/ 35038 w 142132"/>
                <a:gd name="csY47" fmla="*/ 34957 h 111728"/>
                <a:gd name="csX48" fmla="*/ 30447 w 142132"/>
                <a:gd name="csY48" fmla="*/ 32786 h 111728"/>
                <a:gd name="csX49" fmla="*/ 28256 w 142132"/>
                <a:gd name="csY49" fmla="*/ 28423 h 111728"/>
                <a:gd name="csX50" fmla="*/ 26047 w 142132"/>
                <a:gd name="csY50" fmla="*/ 23642 h 111728"/>
                <a:gd name="csX51" fmla="*/ 21160 w 142132"/>
                <a:gd name="csY51" fmla="*/ 23384 h 111728"/>
                <a:gd name="csX52" fmla="*/ 16388 w 142132"/>
                <a:gd name="csY52" fmla="*/ 24813 h 111728"/>
                <a:gd name="csX53" fmla="*/ 15207 w 142132"/>
                <a:gd name="csY53" fmla="*/ 29642 h 111728"/>
                <a:gd name="csX54" fmla="*/ 10492 w 142132"/>
                <a:gd name="csY54" fmla="*/ 30976 h 111728"/>
                <a:gd name="csX55" fmla="*/ 5682 w 142132"/>
                <a:gd name="csY55" fmla="*/ 31795 h 111728"/>
                <a:gd name="csX56" fmla="*/ 710 w 142132"/>
                <a:gd name="csY56" fmla="*/ 32624 h 111728"/>
                <a:gd name="csX57" fmla="*/ 253 w 142132"/>
                <a:gd name="csY57" fmla="*/ 37681 h 111728"/>
                <a:gd name="csX58" fmla="*/ -471 w 142132"/>
                <a:gd name="csY58" fmla="*/ 42463 h 111728"/>
                <a:gd name="csX59" fmla="*/ 4311 w 142132"/>
                <a:gd name="csY59" fmla="*/ 45082 h 111728"/>
                <a:gd name="csX60" fmla="*/ 6273 w 142132"/>
                <a:gd name="csY60" fmla="*/ 49750 h 111728"/>
                <a:gd name="csX61" fmla="*/ 11674 w 142132"/>
                <a:gd name="csY61" fmla="*/ 51159 h 111728"/>
                <a:gd name="csX62" fmla="*/ 15493 w 142132"/>
                <a:gd name="csY62" fmla="*/ 54245 h 111728"/>
                <a:gd name="csX63" fmla="*/ 19122 w 142132"/>
                <a:gd name="csY63" fmla="*/ 57350 h 111728"/>
                <a:gd name="csX64" fmla="*/ 20227 w 142132"/>
                <a:gd name="csY64" fmla="*/ 62360 h 111728"/>
                <a:gd name="csX65" fmla="*/ 24618 w 142132"/>
                <a:gd name="csY65" fmla="*/ 64447 h 111728"/>
                <a:gd name="csX66" fmla="*/ 28209 w 142132"/>
                <a:gd name="csY66" fmla="*/ 68019 h 111728"/>
                <a:gd name="csX67" fmla="*/ 32305 w 142132"/>
                <a:gd name="csY67" fmla="*/ 71190 h 111728"/>
                <a:gd name="csX68" fmla="*/ 33219 w 142132"/>
                <a:gd name="csY68" fmla="*/ 75972 h 111728"/>
                <a:gd name="csX69" fmla="*/ 36629 w 142132"/>
                <a:gd name="csY69" fmla="*/ 79534 h 111728"/>
                <a:gd name="csX70" fmla="*/ 41011 w 142132"/>
                <a:gd name="csY70" fmla="*/ 82430 h 111728"/>
                <a:gd name="csX71" fmla="*/ 42096 w 142132"/>
                <a:gd name="csY71" fmla="*/ 87516 h 111728"/>
                <a:gd name="csX72" fmla="*/ 44420 w 142132"/>
                <a:gd name="csY72" fmla="*/ 92183 h 111728"/>
                <a:gd name="csX73" fmla="*/ 48288 w 142132"/>
                <a:gd name="csY73" fmla="*/ 95803 h 111728"/>
                <a:gd name="csX74" fmla="*/ 51612 w 142132"/>
                <a:gd name="csY74" fmla="*/ 99432 h 111728"/>
                <a:gd name="csX75" fmla="*/ 56127 w 142132"/>
                <a:gd name="csY75" fmla="*/ 101327 h 111728"/>
                <a:gd name="csX76" fmla="*/ 59965 w 142132"/>
                <a:gd name="csY76" fmla="*/ 97994 h 111728"/>
                <a:gd name="csX77" fmla="*/ 64537 w 142132"/>
                <a:gd name="csY77" fmla="*/ 100432 h 111728"/>
                <a:gd name="csX78" fmla="*/ 67661 w 142132"/>
                <a:gd name="csY78" fmla="*/ 96574 h 111728"/>
                <a:gd name="csX79" fmla="*/ 71396 w 142132"/>
                <a:gd name="csY79" fmla="*/ 100337 h 111728"/>
                <a:gd name="csX80" fmla="*/ 75110 w 142132"/>
                <a:gd name="csY80" fmla="*/ 103670 h 111728"/>
                <a:gd name="csX81" fmla="*/ 79120 w 142132"/>
                <a:gd name="csY81" fmla="*/ 107252 h 111728"/>
                <a:gd name="csX82" fmla="*/ 82968 w 142132"/>
                <a:gd name="csY82" fmla="*/ 110300 h 1117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Lst>
              <a:rect l="l" t="t" r="r" b="b"/>
              <a:pathLst>
                <a:path w="142132" h="111728">
                  <a:moveTo>
                    <a:pt x="83673" y="111576"/>
                  </a:moveTo>
                  <a:lnTo>
                    <a:pt x="87264" y="107728"/>
                  </a:lnTo>
                  <a:lnTo>
                    <a:pt x="91808" y="109243"/>
                  </a:lnTo>
                  <a:lnTo>
                    <a:pt x="97179" y="110376"/>
                  </a:lnTo>
                  <a:lnTo>
                    <a:pt x="104866" y="108071"/>
                  </a:lnTo>
                  <a:lnTo>
                    <a:pt x="110115" y="107928"/>
                  </a:lnTo>
                  <a:lnTo>
                    <a:pt x="116629" y="105185"/>
                  </a:lnTo>
                  <a:lnTo>
                    <a:pt x="120097" y="101499"/>
                  </a:lnTo>
                  <a:lnTo>
                    <a:pt x="123869" y="97289"/>
                  </a:lnTo>
                  <a:lnTo>
                    <a:pt x="130927" y="93460"/>
                  </a:lnTo>
                  <a:lnTo>
                    <a:pt x="136194" y="93326"/>
                  </a:lnTo>
                  <a:lnTo>
                    <a:pt x="141661" y="97184"/>
                  </a:lnTo>
                  <a:lnTo>
                    <a:pt x="140147" y="91040"/>
                  </a:lnTo>
                  <a:lnTo>
                    <a:pt x="137394" y="86964"/>
                  </a:lnTo>
                  <a:lnTo>
                    <a:pt x="132098" y="84335"/>
                  </a:lnTo>
                  <a:lnTo>
                    <a:pt x="130660" y="79410"/>
                  </a:lnTo>
                  <a:lnTo>
                    <a:pt x="130365" y="74495"/>
                  </a:lnTo>
                  <a:lnTo>
                    <a:pt x="127002" y="70704"/>
                  </a:lnTo>
                  <a:lnTo>
                    <a:pt x="123154" y="67876"/>
                  </a:lnTo>
                  <a:lnTo>
                    <a:pt x="119982" y="64285"/>
                  </a:lnTo>
                  <a:lnTo>
                    <a:pt x="117582" y="59903"/>
                  </a:lnTo>
                  <a:lnTo>
                    <a:pt x="113172" y="57350"/>
                  </a:lnTo>
                  <a:lnTo>
                    <a:pt x="108381" y="56750"/>
                  </a:lnTo>
                  <a:lnTo>
                    <a:pt x="109114" y="51397"/>
                  </a:lnTo>
                  <a:lnTo>
                    <a:pt x="112677" y="48064"/>
                  </a:lnTo>
                  <a:lnTo>
                    <a:pt x="117677" y="48254"/>
                  </a:lnTo>
                  <a:lnTo>
                    <a:pt x="120049" y="41672"/>
                  </a:lnTo>
                  <a:lnTo>
                    <a:pt x="119468" y="34814"/>
                  </a:lnTo>
                  <a:lnTo>
                    <a:pt x="117849" y="30033"/>
                  </a:lnTo>
                  <a:lnTo>
                    <a:pt x="115753" y="24137"/>
                  </a:lnTo>
                  <a:lnTo>
                    <a:pt x="112362" y="20212"/>
                  </a:lnTo>
                  <a:lnTo>
                    <a:pt x="108467" y="12450"/>
                  </a:lnTo>
                  <a:lnTo>
                    <a:pt x="108067" y="6058"/>
                  </a:lnTo>
                  <a:lnTo>
                    <a:pt x="108810" y="477"/>
                  </a:lnTo>
                  <a:lnTo>
                    <a:pt x="103152" y="-152"/>
                  </a:lnTo>
                  <a:lnTo>
                    <a:pt x="95656" y="3496"/>
                  </a:lnTo>
                  <a:lnTo>
                    <a:pt x="99313" y="13336"/>
                  </a:lnTo>
                  <a:lnTo>
                    <a:pt x="96732" y="19003"/>
                  </a:lnTo>
                  <a:lnTo>
                    <a:pt x="92684" y="24737"/>
                  </a:lnTo>
                  <a:lnTo>
                    <a:pt x="88131" y="30776"/>
                  </a:lnTo>
                  <a:lnTo>
                    <a:pt x="82140" y="31623"/>
                  </a:lnTo>
                  <a:lnTo>
                    <a:pt x="72424" y="24746"/>
                  </a:lnTo>
                  <a:lnTo>
                    <a:pt x="67223" y="27375"/>
                  </a:lnTo>
                  <a:lnTo>
                    <a:pt x="62518" y="31623"/>
                  </a:lnTo>
                  <a:lnTo>
                    <a:pt x="58603" y="35852"/>
                  </a:lnTo>
                  <a:lnTo>
                    <a:pt x="51288" y="36795"/>
                  </a:lnTo>
                  <a:lnTo>
                    <a:pt x="40020" y="33205"/>
                  </a:lnTo>
                  <a:lnTo>
                    <a:pt x="35038" y="34957"/>
                  </a:lnTo>
                  <a:lnTo>
                    <a:pt x="30447" y="32786"/>
                  </a:lnTo>
                  <a:lnTo>
                    <a:pt x="28256" y="28423"/>
                  </a:lnTo>
                  <a:lnTo>
                    <a:pt x="26047" y="23642"/>
                  </a:lnTo>
                  <a:lnTo>
                    <a:pt x="21160" y="23384"/>
                  </a:lnTo>
                  <a:lnTo>
                    <a:pt x="16388" y="24813"/>
                  </a:lnTo>
                  <a:lnTo>
                    <a:pt x="15207" y="29642"/>
                  </a:lnTo>
                  <a:lnTo>
                    <a:pt x="10492" y="30976"/>
                  </a:lnTo>
                  <a:lnTo>
                    <a:pt x="5682" y="31795"/>
                  </a:lnTo>
                  <a:lnTo>
                    <a:pt x="710" y="32624"/>
                  </a:lnTo>
                  <a:lnTo>
                    <a:pt x="253" y="37681"/>
                  </a:lnTo>
                  <a:lnTo>
                    <a:pt x="-471" y="42463"/>
                  </a:lnTo>
                  <a:lnTo>
                    <a:pt x="4311" y="45082"/>
                  </a:lnTo>
                  <a:lnTo>
                    <a:pt x="6273" y="49750"/>
                  </a:lnTo>
                  <a:lnTo>
                    <a:pt x="11674" y="51159"/>
                  </a:lnTo>
                  <a:lnTo>
                    <a:pt x="15493" y="54245"/>
                  </a:lnTo>
                  <a:lnTo>
                    <a:pt x="19122" y="57350"/>
                  </a:lnTo>
                  <a:lnTo>
                    <a:pt x="20227" y="62360"/>
                  </a:lnTo>
                  <a:lnTo>
                    <a:pt x="24618" y="64447"/>
                  </a:lnTo>
                  <a:lnTo>
                    <a:pt x="28209" y="68019"/>
                  </a:lnTo>
                  <a:lnTo>
                    <a:pt x="32305" y="71190"/>
                  </a:lnTo>
                  <a:lnTo>
                    <a:pt x="33219" y="75972"/>
                  </a:lnTo>
                  <a:lnTo>
                    <a:pt x="36629" y="79534"/>
                  </a:lnTo>
                  <a:lnTo>
                    <a:pt x="41011" y="82430"/>
                  </a:lnTo>
                  <a:lnTo>
                    <a:pt x="42096" y="87516"/>
                  </a:lnTo>
                  <a:lnTo>
                    <a:pt x="44420" y="92183"/>
                  </a:lnTo>
                  <a:lnTo>
                    <a:pt x="48288" y="95803"/>
                  </a:lnTo>
                  <a:lnTo>
                    <a:pt x="51612" y="99432"/>
                  </a:lnTo>
                  <a:lnTo>
                    <a:pt x="56127" y="101327"/>
                  </a:lnTo>
                  <a:lnTo>
                    <a:pt x="59965" y="97994"/>
                  </a:lnTo>
                  <a:lnTo>
                    <a:pt x="64537" y="100432"/>
                  </a:lnTo>
                  <a:lnTo>
                    <a:pt x="67661" y="96574"/>
                  </a:lnTo>
                  <a:lnTo>
                    <a:pt x="71396" y="100337"/>
                  </a:lnTo>
                  <a:lnTo>
                    <a:pt x="75110" y="103670"/>
                  </a:lnTo>
                  <a:lnTo>
                    <a:pt x="79120" y="107252"/>
                  </a:lnTo>
                  <a:lnTo>
                    <a:pt x="82968" y="110300"/>
                  </a:lnTo>
                  <a:close/>
                </a:path>
              </a:pathLst>
            </a:custGeom>
            <a:solidFill>
              <a:srgbClr val="E0E0E0"/>
            </a:solidFill>
            <a:ln w="3175" cap="flat">
              <a:solidFill>
                <a:srgbClr val="FFFFFF"/>
              </a:solidFill>
              <a:prstDash val="solid"/>
              <a:miter/>
            </a:ln>
          </p:spPr>
          <p:txBody>
            <a:bodyPr/>
            <a:lstStyle/>
            <a:p>
              <a:endParaRPr lang="en-US"/>
            </a:p>
          </p:txBody>
        </p:sp>
        <p:sp>
          <p:nvSpPr>
            <p:cNvPr id="167" name="Freeform: Shape 166">
              <a:extLst>
                <a:ext uri="{FF2B5EF4-FFF2-40B4-BE49-F238E27FC236}">
                  <a16:creationId xmlns:a16="http://schemas.microsoft.com/office/drawing/2014/main" id="{0061892A-43F7-BF35-ED88-CEFD4A1C6C9A}"/>
                </a:ext>
              </a:extLst>
            </p:cNvPr>
            <p:cNvSpPr/>
            <p:nvPr/>
          </p:nvSpPr>
          <p:spPr>
            <a:xfrm>
              <a:off x="6639217" y="2829916"/>
              <a:ext cx="34147" cy="77638"/>
            </a:xfrm>
            <a:custGeom>
              <a:avLst/>
              <a:gdLst>
                <a:gd name="csX0" fmla="*/ 8921 w 34147"/>
                <a:gd name="csY0" fmla="*/ 77486 h 77638"/>
                <a:gd name="csX1" fmla="*/ 14416 w 34147"/>
                <a:gd name="csY1" fmla="*/ 76334 h 77638"/>
                <a:gd name="csX2" fmla="*/ 21208 w 34147"/>
                <a:gd name="csY2" fmla="*/ 75705 h 77638"/>
                <a:gd name="csX3" fmla="*/ 22132 w 34147"/>
                <a:gd name="csY3" fmla="*/ 70733 h 77638"/>
                <a:gd name="csX4" fmla="*/ 21799 w 34147"/>
                <a:gd name="csY4" fmla="*/ 64504 h 77638"/>
                <a:gd name="csX5" fmla="*/ 21332 w 34147"/>
                <a:gd name="csY5" fmla="*/ 59579 h 77638"/>
                <a:gd name="csX6" fmla="*/ 21322 w 34147"/>
                <a:gd name="csY6" fmla="*/ 54464 h 77638"/>
                <a:gd name="csX7" fmla="*/ 21217 w 34147"/>
                <a:gd name="csY7" fmla="*/ 49540 h 77638"/>
                <a:gd name="csX8" fmla="*/ 21789 w 34147"/>
                <a:gd name="csY8" fmla="*/ 44406 h 77638"/>
                <a:gd name="csX9" fmla="*/ 25542 w 34147"/>
                <a:gd name="csY9" fmla="*/ 40853 h 77638"/>
                <a:gd name="csX10" fmla="*/ 26361 w 34147"/>
                <a:gd name="csY10" fmla="*/ 35805 h 77638"/>
                <a:gd name="csX11" fmla="*/ 28647 w 34147"/>
                <a:gd name="csY11" fmla="*/ 31490 h 77638"/>
                <a:gd name="csX12" fmla="*/ 32019 w 34147"/>
                <a:gd name="csY12" fmla="*/ 27985 h 77638"/>
                <a:gd name="csX13" fmla="*/ 33676 w 34147"/>
                <a:gd name="csY13" fmla="*/ 22813 h 77638"/>
                <a:gd name="csX14" fmla="*/ 33247 w 34147"/>
                <a:gd name="csY14" fmla="*/ 17565 h 77638"/>
                <a:gd name="csX15" fmla="*/ 30133 w 34147"/>
                <a:gd name="csY15" fmla="*/ 11440 h 77638"/>
                <a:gd name="csX16" fmla="*/ 30838 w 34147"/>
                <a:gd name="csY16" fmla="*/ 6649 h 77638"/>
                <a:gd name="csX17" fmla="*/ 27123 w 34147"/>
                <a:gd name="csY17" fmla="*/ 3372 h 77638"/>
                <a:gd name="csX18" fmla="*/ 23856 w 34147"/>
                <a:gd name="csY18" fmla="*/ -152 h 77638"/>
                <a:gd name="csX19" fmla="*/ 18998 w 34147"/>
                <a:gd name="csY19" fmla="*/ 134 h 77638"/>
                <a:gd name="csX20" fmla="*/ 17522 w 34147"/>
                <a:gd name="csY20" fmla="*/ 4696 h 77638"/>
                <a:gd name="csX21" fmla="*/ 15255 w 34147"/>
                <a:gd name="csY21" fmla="*/ 8935 h 77638"/>
                <a:gd name="csX22" fmla="*/ 10159 w 34147"/>
                <a:gd name="csY22" fmla="*/ 11259 h 77638"/>
                <a:gd name="csX23" fmla="*/ 5406 w 34147"/>
                <a:gd name="csY23" fmla="*/ 12097 h 77638"/>
                <a:gd name="csX24" fmla="*/ 2006 w 34147"/>
                <a:gd name="csY24" fmla="*/ 15926 h 77638"/>
                <a:gd name="csX25" fmla="*/ -471 w 34147"/>
                <a:gd name="csY25" fmla="*/ 20079 h 77638"/>
                <a:gd name="csX26" fmla="*/ 2825 w 34147"/>
                <a:gd name="csY26" fmla="*/ 27461 h 77638"/>
                <a:gd name="csX27" fmla="*/ 5844 w 34147"/>
                <a:gd name="csY27" fmla="*/ 31376 h 77638"/>
                <a:gd name="csX28" fmla="*/ 6349 w 34147"/>
                <a:gd name="csY28" fmla="*/ 37662 h 77638"/>
                <a:gd name="csX29" fmla="*/ 8863 w 34147"/>
                <a:gd name="csY29" fmla="*/ 42063 h 77638"/>
                <a:gd name="csX30" fmla="*/ 8854 w 34147"/>
                <a:gd name="csY30" fmla="*/ 47930 h 77638"/>
                <a:gd name="csX31" fmla="*/ 9006 w 34147"/>
                <a:gd name="csY31" fmla="*/ 54541 h 77638"/>
                <a:gd name="csX32" fmla="*/ 9063 w 34147"/>
                <a:gd name="csY32" fmla="*/ 59789 h 77638"/>
                <a:gd name="csX33" fmla="*/ 9073 w 34147"/>
                <a:gd name="csY33" fmla="*/ 67314 h 77638"/>
                <a:gd name="csX34" fmla="*/ 8711 w 34147"/>
                <a:gd name="csY34" fmla="*/ 72657 h 77638"/>
                <a:gd name="csX35" fmla="*/ 8921 w 34147"/>
                <a:gd name="csY35" fmla="*/ 77486 h 776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34147" h="77638">
                  <a:moveTo>
                    <a:pt x="8921" y="77486"/>
                  </a:moveTo>
                  <a:lnTo>
                    <a:pt x="14416" y="76334"/>
                  </a:lnTo>
                  <a:lnTo>
                    <a:pt x="21208" y="75705"/>
                  </a:lnTo>
                  <a:lnTo>
                    <a:pt x="22132" y="70733"/>
                  </a:lnTo>
                  <a:lnTo>
                    <a:pt x="21799" y="64504"/>
                  </a:lnTo>
                  <a:lnTo>
                    <a:pt x="21332" y="59579"/>
                  </a:lnTo>
                  <a:lnTo>
                    <a:pt x="21322" y="54464"/>
                  </a:lnTo>
                  <a:lnTo>
                    <a:pt x="21217" y="49540"/>
                  </a:lnTo>
                  <a:lnTo>
                    <a:pt x="21789" y="44406"/>
                  </a:lnTo>
                  <a:lnTo>
                    <a:pt x="25542" y="40853"/>
                  </a:lnTo>
                  <a:lnTo>
                    <a:pt x="26361" y="35805"/>
                  </a:lnTo>
                  <a:lnTo>
                    <a:pt x="28647" y="31490"/>
                  </a:lnTo>
                  <a:lnTo>
                    <a:pt x="32019" y="27985"/>
                  </a:lnTo>
                  <a:lnTo>
                    <a:pt x="33676" y="22813"/>
                  </a:lnTo>
                  <a:lnTo>
                    <a:pt x="33247" y="17565"/>
                  </a:lnTo>
                  <a:lnTo>
                    <a:pt x="30133" y="11440"/>
                  </a:lnTo>
                  <a:lnTo>
                    <a:pt x="30838" y="6649"/>
                  </a:lnTo>
                  <a:lnTo>
                    <a:pt x="27123" y="3372"/>
                  </a:lnTo>
                  <a:lnTo>
                    <a:pt x="23856" y="-152"/>
                  </a:lnTo>
                  <a:lnTo>
                    <a:pt x="18998" y="134"/>
                  </a:lnTo>
                  <a:lnTo>
                    <a:pt x="17522" y="4696"/>
                  </a:lnTo>
                  <a:lnTo>
                    <a:pt x="15255" y="8935"/>
                  </a:lnTo>
                  <a:lnTo>
                    <a:pt x="10159" y="11259"/>
                  </a:lnTo>
                  <a:lnTo>
                    <a:pt x="5406" y="12097"/>
                  </a:lnTo>
                  <a:lnTo>
                    <a:pt x="2006" y="15926"/>
                  </a:lnTo>
                  <a:lnTo>
                    <a:pt x="-471" y="20079"/>
                  </a:lnTo>
                  <a:lnTo>
                    <a:pt x="2825" y="27461"/>
                  </a:lnTo>
                  <a:lnTo>
                    <a:pt x="5844" y="31376"/>
                  </a:lnTo>
                  <a:lnTo>
                    <a:pt x="6349" y="37662"/>
                  </a:lnTo>
                  <a:lnTo>
                    <a:pt x="8863" y="42063"/>
                  </a:lnTo>
                  <a:lnTo>
                    <a:pt x="8854" y="47930"/>
                  </a:lnTo>
                  <a:lnTo>
                    <a:pt x="9006" y="54541"/>
                  </a:lnTo>
                  <a:lnTo>
                    <a:pt x="9063" y="59789"/>
                  </a:lnTo>
                  <a:lnTo>
                    <a:pt x="9073" y="67314"/>
                  </a:lnTo>
                  <a:lnTo>
                    <a:pt x="8711" y="72657"/>
                  </a:lnTo>
                  <a:lnTo>
                    <a:pt x="8921" y="77486"/>
                  </a:lnTo>
                  <a:close/>
                </a:path>
              </a:pathLst>
            </a:custGeom>
            <a:solidFill>
              <a:srgbClr val="E0E0E0"/>
            </a:solidFill>
            <a:ln w="3175" cap="flat">
              <a:solidFill>
                <a:srgbClr val="FFFFFF"/>
              </a:solidFill>
              <a:prstDash val="solid"/>
              <a:miter/>
            </a:ln>
          </p:spPr>
          <p:txBody>
            <a:bodyPr/>
            <a:lstStyle/>
            <a:p>
              <a:endParaRPr lang="en-US"/>
            </a:p>
          </p:txBody>
        </p:sp>
        <p:sp>
          <p:nvSpPr>
            <p:cNvPr id="168" name="Freeform: Shape 167">
              <a:extLst>
                <a:ext uri="{FF2B5EF4-FFF2-40B4-BE49-F238E27FC236}">
                  <a16:creationId xmlns:a16="http://schemas.microsoft.com/office/drawing/2014/main" id="{2B8318B6-1063-E38B-2461-ED8670DFC0A8}"/>
                </a:ext>
              </a:extLst>
            </p:cNvPr>
            <p:cNvSpPr/>
            <p:nvPr/>
          </p:nvSpPr>
          <p:spPr>
            <a:xfrm>
              <a:off x="6858692" y="2276733"/>
              <a:ext cx="86058" cy="58597"/>
            </a:xfrm>
            <a:custGeom>
              <a:avLst/>
              <a:gdLst>
                <a:gd name="csX0" fmla="*/ 71500 w 86058"/>
                <a:gd name="csY0" fmla="*/ 58446 h 58597"/>
                <a:gd name="csX1" fmla="*/ 70500 w 86058"/>
                <a:gd name="csY1" fmla="*/ 53769 h 58597"/>
                <a:gd name="csX2" fmla="*/ 73329 w 86058"/>
                <a:gd name="csY2" fmla="*/ 49778 h 58597"/>
                <a:gd name="csX3" fmla="*/ 77834 w 86058"/>
                <a:gd name="csY3" fmla="*/ 47940 h 58597"/>
                <a:gd name="csX4" fmla="*/ 79139 w 86058"/>
                <a:gd name="csY4" fmla="*/ 43349 h 58597"/>
                <a:gd name="csX5" fmla="*/ 77120 w 86058"/>
                <a:gd name="csY5" fmla="*/ 38929 h 58597"/>
                <a:gd name="csX6" fmla="*/ 81082 w 86058"/>
                <a:gd name="csY6" fmla="*/ 36167 h 58597"/>
                <a:gd name="csX7" fmla="*/ 85588 w 86058"/>
                <a:gd name="csY7" fmla="*/ 34586 h 58597"/>
                <a:gd name="csX8" fmla="*/ 84492 w 86058"/>
                <a:gd name="csY8" fmla="*/ 29937 h 58597"/>
                <a:gd name="csX9" fmla="*/ 80168 w 86058"/>
                <a:gd name="csY9" fmla="*/ 27356 h 58597"/>
                <a:gd name="csX10" fmla="*/ 76720 w 86058"/>
                <a:gd name="csY10" fmla="*/ 24022 h 58597"/>
                <a:gd name="csX11" fmla="*/ 72272 w 86058"/>
                <a:gd name="csY11" fmla="*/ 21956 h 58597"/>
                <a:gd name="csX12" fmla="*/ 69700 w 86058"/>
                <a:gd name="csY12" fmla="*/ 17879 h 58597"/>
                <a:gd name="csX13" fmla="*/ 65585 w 86058"/>
                <a:gd name="csY13" fmla="*/ 15183 h 58597"/>
                <a:gd name="csX14" fmla="*/ 66442 w 86058"/>
                <a:gd name="csY14" fmla="*/ 10459 h 58597"/>
                <a:gd name="csX15" fmla="*/ 65213 w 86058"/>
                <a:gd name="csY15" fmla="*/ 5839 h 58597"/>
                <a:gd name="csX16" fmla="*/ 60870 w 86058"/>
                <a:gd name="csY16" fmla="*/ 3811 h 58597"/>
                <a:gd name="csX17" fmla="*/ 56203 w 86058"/>
                <a:gd name="csY17" fmla="*/ 2677 h 58597"/>
                <a:gd name="csX18" fmla="*/ 51631 w 86058"/>
                <a:gd name="csY18" fmla="*/ 4191 h 58597"/>
                <a:gd name="csX19" fmla="*/ 47935 w 86058"/>
                <a:gd name="csY19" fmla="*/ 972 h 58597"/>
                <a:gd name="csX20" fmla="*/ 43163 w 86058"/>
                <a:gd name="csY20" fmla="*/ 1086 h 58597"/>
                <a:gd name="csX21" fmla="*/ 38391 w 86058"/>
                <a:gd name="csY21" fmla="*/ -152 h 58597"/>
                <a:gd name="csX22" fmla="*/ 33162 w 86058"/>
                <a:gd name="csY22" fmla="*/ 1705 h 58597"/>
                <a:gd name="csX23" fmla="*/ 28123 w 86058"/>
                <a:gd name="csY23" fmla="*/ 2734 h 58597"/>
                <a:gd name="csX24" fmla="*/ 24189 w 86058"/>
                <a:gd name="csY24" fmla="*/ 5535 h 58597"/>
                <a:gd name="csX25" fmla="*/ 25990 w 86058"/>
                <a:gd name="csY25" fmla="*/ 10202 h 58597"/>
                <a:gd name="csX26" fmla="*/ 21665 w 86058"/>
                <a:gd name="csY26" fmla="*/ 12211 h 58597"/>
                <a:gd name="csX27" fmla="*/ 17674 w 86058"/>
                <a:gd name="csY27" fmla="*/ 14926 h 58597"/>
                <a:gd name="csX28" fmla="*/ 17084 w 86058"/>
                <a:gd name="csY28" fmla="*/ 19793 h 58597"/>
                <a:gd name="csX29" fmla="*/ 13130 w 86058"/>
                <a:gd name="csY29" fmla="*/ 22470 h 58597"/>
                <a:gd name="csX30" fmla="*/ 9282 w 86058"/>
                <a:gd name="csY30" fmla="*/ 25308 h 58597"/>
                <a:gd name="csX31" fmla="*/ 4378 w 86058"/>
                <a:gd name="csY31" fmla="*/ 25632 h 58597"/>
                <a:gd name="csX32" fmla="*/ -404 w 86058"/>
                <a:gd name="csY32" fmla="*/ 25756 h 58597"/>
                <a:gd name="csX33" fmla="*/ 357 w 86058"/>
                <a:gd name="csY33" fmla="*/ 31861 h 58597"/>
                <a:gd name="csX34" fmla="*/ 2682 w 86058"/>
                <a:gd name="csY34" fmla="*/ 36062 h 58597"/>
                <a:gd name="csX35" fmla="*/ 3911 w 86058"/>
                <a:gd name="csY35" fmla="*/ 40720 h 58597"/>
                <a:gd name="csX36" fmla="*/ -471 w 86058"/>
                <a:gd name="csY36" fmla="*/ 42825 h 58597"/>
                <a:gd name="csX37" fmla="*/ 500 w 86058"/>
                <a:gd name="csY37" fmla="*/ 47559 h 58597"/>
                <a:gd name="csX38" fmla="*/ 2644 w 86058"/>
                <a:gd name="csY38" fmla="*/ 51864 h 58597"/>
                <a:gd name="csX39" fmla="*/ 6701 w 86058"/>
                <a:gd name="csY39" fmla="*/ 54426 h 58597"/>
                <a:gd name="csX40" fmla="*/ 11550 w 86058"/>
                <a:gd name="csY40" fmla="*/ 50778 h 58597"/>
                <a:gd name="csX41" fmla="*/ 16655 w 86058"/>
                <a:gd name="csY41" fmla="*/ 49997 h 58597"/>
                <a:gd name="csX42" fmla="*/ 21560 w 86058"/>
                <a:gd name="csY42" fmla="*/ 50359 h 58597"/>
                <a:gd name="csX43" fmla="*/ 26466 w 86058"/>
                <a:gd name="csY43" fmla="*/ 50502 h 58597"/>
                <a:gd name="csX44" fmla="*/ 31133 w 86058"/>
                <a:gd name="csY44" fmla="*/ 51921 h 58597"/>
                <a:gd name="csX45" fmla="*/ 37610 w 86058"/>
                <a:gd name="csY45" fmla="*/ 52197 h 58597"/>
                <a:gd name="csX46" fmla="*/ 42039 w 86058"/>
                <a:gd name="csY46" fmla="*/ 54255 h 58597"/>
                <a:gd name="csX47" fmla="*/ 46878 w 86058"/>
                <a:gd name="csY47" fmla="*/ 54569 h 58597"/>
                <a:gd name="csX48" fmla="*/ 52221 w 86058"/>
                <a:gd name="csY48" fmla="*/ 54655 h 58597"/>
                <a:gd name="csX49" fmla="*/ 57127 w 86058"/>
                <a:gd name="csY49" fmla="*/ 53664 h 58597"/>
                <a:gd name="csX50" fmla="*/ 60937 w 86058"/>
                <a:gd name="csY50" fmla="*/ 56808 h 58597"/>
                <a:gd name="csX51" fmla="*/ 65833 w 86058"/>
                <a:gd name="csY51" fmla="*/ 55665 h 58597"/>
                <a:gd name="csX52" fmla="*/ 70271 w 86058"/>
                <a:gd name="csY52" fmla="*/ 57922 h 585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86058" h="58597">
                  <a:moveTo>
                    <a:pt x="71500" y="58446"/>
                  </a:moveTo>
                  <a:lnTo>
                    <a:pt x="70500" y="53769"/>
                  </a:lnTo>
                  <a:lnTo>
                    <a:pt x="73329" y="49778"/>
                  </a:lnTo>
                  <a:lnTo>
                    <a:pt x="77834" y="47940"/>
                  </a:lnTo>
                  <a:lnTo>
                    <a:pt x="79139" y="43349"/>
                  </a:lnTo>
                  <a:lnTo>
                    <a:pt x="77120" y="38929"/>
                  </a:lnTo>
                  <a:lnTo>
                    <a:pt x="81082" y="36167"/>
                  </a:lnTo>
                  <a:lnTo>
                    <a:pt x="85588" y="34586"/>
                  </a:lnTo>
                  <a:lnTo>
                    <a:pt x="84492" y="29937"/>
                  </a:lnTo>
                  <a:lnTo>
                    <a:pt x="80168" y="27356"/>
                  </a:lnTo>
                  <a:lnTo>
                    <a:pt x="76720" y="24022"/>
                  </a:lnTo>
                  <a:lnTo>
                    <a:pt x="72272" y="21956"/>
                  </a:lnTo>
                  <a:lnTo>
                    <a:pt x="69700" y="17879"/>
                  </a:lnTo>
                  <a:lnTo>
                    <a:pt x="65585" y="15183"/>
                  </a:lnTo>
                  <a:lnTo>
                    <a:pt x="66442" y="10459"/>
                  </a:lnTo>
                  <a:lnTo>
                    <a:pt x="65213" y="5839"/>
                  </a:lnTo>
                  <a:lnTo>
                    <a:pt x="60870" y="3811"/>
                  </a:lnTo>
                  <a:lnTo>
                    <a:pt x="56203" y="2677"/>
                  </a:lnTo>
                  <a:lnTo>
                    <a:pt x="51631" y="4191"/>
                  </a:lnTo>
                  <a:lnTo>
                    <a:pt x="47935" y="972"/>
                  </a:lnTo>
                  <a:lnTo>
                    <a:pt x="43163" y="1086"/>
                  </a:lnTo>
                  <a:lnTo>
                    <a:pt x="38391" y="-152"/>
                  </a:lnTo>
                  <a:lnTo>
                    <a:pt x="33162" y="1705"/>
                  </a:lnTo>
                  <a:lnTo>
                    <a:pt x="28123" y="2734"/>
                  </a:lnTo>
                  <a:lnTo>
                    <a:pt x="24189" y="5535"/>
                  </a:lnTo>
                  <a:lnTo>
                    <a:pt x="25990" y="10202"/>
                  </a:lnTo>
                  <a:lnTo>
                    <a:pt x="21665" y="12211"/>
                  </a:lnTo>
                  <a:lnTo>
                    <a:pt x="17674" y="14926"/>
                  </a:lnTo>
                  <a:lnTo>
                    <a:pt x="17084" y="19793"/>
                  </a:lnTo>
                  <a:lnTo>
                    <a:pt x="13130" y="22470"/>
                  </a:lnTo>
                  <a:lnTo>
                    <a:pt x="9282" y="25308"/>
                  </a:lnTo>
                  <a:lnTo>
                    <a:pt x="4378" y="25632"/>
                  </a:lnTo>
                  <a:lnTo>
                    <a:pt x="-404" y="25756"/>
                  </a:lnTo>
                  <a:lnTo>
                    <a:pt x="357" y="31861"/>
                  </a:lnTo>
                  <a:lnTo>
                    <a:pt x="2682" y="36062"/>
                  </a:lnTo>
                  <a:lnTo>
                    <a:pt x="3911" y="40720"/>
                  </a:lnTo>
                  <a:lnTo>
                    <a:pt x="-471" y="42825"/>
                  </a:lnTo>
                  <a:lnTo>
                    <a:pt x="500" y="47559"/>
                  </a:lnTo>
                  <a:lnTo>
                    <a:pt x="2644" y="51864"/>
                  </a:lnTo>
                  <a:lnTo>
                    <a:pt x="6701" y="54426"/>
                  </a:lnTo>
                  <a:lnTo>
                    <a:pt x="11550" y="50778"/>
                  </a:lnTo>
                  <a:lnTo>
                    <a:pt x="16655" y="49997"/>
                  </a:lnTo>
                  <a:lnTo>
                    <a:pt x="21560" y="50359"/>
                  </a:lnTo>
                  <a:lnTo>
                    <a:pt x="26466" y="50502"/>
                  </a:lnTo>
                  <a:lnTo>
                    <a:pt x="31133" y="51921"/>
                  </a:lnTo>
                  <a:lnTo>
                    <a:pt x="37610" y="52197"/>
                  </a:lnTo>
                  <a:lnTo>
                    <a:pt x="42039" y="54255"/>
                  </a:lnTo>
                  <a:lnTo>
                    <a:pt x="46878" y="54569"/>
                  </a:lnTo>
                  <a:lnTo>
                    <a:pt x="52221" y="54655"/>
                  </a:lnTo>
                  <a:lnTo>
                    <a:pt x="57127" y="53664"/>
                  </a:lnTo>
                  <a:lnTo>
                    <a:pt x="60937" y="56808"/>
                  </a:lnTo>
                  <a:lnTo>
                    <a:pt x="65833" y="55665"/>
                  </a:lnTo>
                  <a:lnTo>
                    <a:pt x="70271" y="57922"/>
                  </a:lnTo>
                  <a:close/>
                </a:path>
              </a:pathLst>
            </a:custGeom>
            <a:solidFill>
              <a:srgbClr val="E0E0E0"/>
            </a:solidFill>
            <a:ln w="3175" cap="flat">
              <a:solidFill>
                <a:srgbClr val="FFFFFF"/>
              </a:solidFill>
              <a:prstDash val="solid"/>
              <a:miter/>
            </a:ln>
          </p:spPr>
          <p:txBody>
            <a:bodyPr/>
            <a:lstStyle/>
            <a:p>
              <a:endParaRPr lang="en-US"/>
            </a:p>
          </p:txBody>
        </p:sp>
        <p:sp>
          <p:nvSpPr>
            <p:cNvPr id="169" name="Freeform: Shape 168">
              <a:extLst>
                <a:ext uri="{FF2B5EF4-FFF2-40B4-BE49-F238E27FC236}">
                  <a16:creationId xmlns:a16="http://schemas.microsoft.com/office/drawing/2014/main" id="{30327266-D8FD-8202-FC93-44F4BB54CE21}"/>
                </a:ext>
              </a:extLst>
            </p:cNvPr>
            <p:cNvSpPr/>
            <p:nvPr/>
          </p:nvSpPr>
          <p:spPr>
            <a:xfrm>
              <a:off x="7286021" y="2495512"/>
              <a:ext cx="143151" cy="116309"/>
            </a:xfrm>
            <a:custGeom>
              <a:avLst/>
              <a:gdLst>
                <a:gd name="csX0" fmla="*/ 49688 w 143151"/>
                <a:gd name="csY0" fmla="*/ 116158 h 116309"/>
                <a:gd name="csX1" fmla="*/ 53983 w 143151"/>
                <a:gd name="csY1" fmla="*/ 113472 h 116309"/>
                <a:gd name="csX2" fmla="*/ 59917 w 143151"/>
                <a:gd name="csY2" fmla="*/ 114196 h 116309"/>
                <a:gd name="csX3" fmla="*/ 72433 w 143151"/>
                <a:gd name="csY3" fmla="*/ 110024 h 116309"/>
                <a:gd name="csX4" fmla="*/ 71947 w 143151"/>
                <a:gd name="csY4" fmla="*/ 103642 h 116309"/>
                <a:gd name="csX5" fmla="*/ 70986 w 143151"/>
                <a:gd name="csY5" fmla="*/ 97727 h 116309"/>
                <a:gd name="csX6" fmla="*/ 73976 w 143151"/>
                <a:gd name="csY6" fmla="*/ 93536 h 116309"/>
                <a:gd name="csX7" fmla="*/ 79901 w 143151"/>
                <a:gd name="csY7" fmla="*/ 92860 h 116309"/>
                <a:gd name="csX8" fmla="*/ 84578 w 143151"/>
                <a:gd name="csY8" fmla="*/ 91250 h 116309"/>
                <a:gd name="csX9" fmla="*/ 86845 w 143151"/>
                <a:gd name="csY9" fmla="*/ 86926 h 116309"/>
                <a:gd name="csX10" fmla="*/ 91883 w 143151"/>
                <a:gd name="csY10" fmla="*/ 85992 h 116309"/>
                <a:gd name="csX11" fmla="*/ 96370 w 143151"/>
                <a:gd name="csY11" fmla="*/ 87754 h 116309"/>
                <a:gd name="csX12" fmla="*/ 99980 w 143151"/>
                <a:gd name="csY12" fmla="*/ 83801 h 116309"/>
                <a:gd name="csX13" fmla="*/ 99313 w 143151"/>
                <a:gd name="csY13" fmla="*/ 78801 h 116309"/>
                <a:gd name="csX14" fmla="*/ 99598 w 143151"/>
                <a:gd name="csY14" fmla="*/ 73857 h 116309"/>
                <a:gd name="csX15" fmla="*/ 99837 w 143151"/>
                <a:gd name="csY15" fmla="*/ 68980 h 116309"/>
                <a:gd name="csX16" fmla="*/ 104713 w 143151"/>
                <a:gd name="csY16" fmla="*/ 68095 h 116309"/>
                <a:gd name="csX17" fmla="*/ 105304 w 143151"/>
                <a:gd name="csY17" fmla="*/ 63237 h 116309"/>
                <a:gd name="csX18" fmla="*/ 101494 w 143151"/>
                <a:gd name="csY18" fmla="*/ 58532 h 116309"/>
                <a:gd name="csX19" fmla="*/ 108190 w 143151"/>
                <a:gd name="csY19" fmla="*/ 57808 h 116309"/>
                <a:gd name="csX20" fmla="*/ 113086 w 143151"/>
                <a:gd name="csY20" fmla="*/ 56541 h 116309"/>
                <a:gd name="csX21" fmla="*/ 112810 w 143151"/>
                <a:gd name="csY21" fmla="*/ 51540 h 116309"/>
                <a:gd name="csX22" fmla="*/ 113667 w 143151"/>
                <a:gd name="csY22" fmla="*/ 45873 h 116309"/>
                <a:gd name="csX23" fmla="*/ 116601 w 143151"/>
                <a:gd name="csY23" fmla="*/ 41939 h 116309"/>
                <a:gd name="csX24" fmla="*/ 114743 w 143151"/>
                <a:gd name="csY24" fmla="*/ 37529 h 116309"/>
                <a:gd name="csX25" fmla="*/ 111933 w 143151"/>
                <a:gd name="csY25" fmla="*/ 33271 h 116309"/>
                <a:gd name="csX26" fmla="*/ 109857 w 143151"/>
                <a:gd name="csY26" fmla="*/ 28966 h 116309"/>
                <a:gd name="csX27" fmla="*/ 113924 w 143151"/>
                <a:gd name="csY27" fmla="*/ 26471 h 116309"/>
                <a:gd name="csX28" fmla="*/ 117372 w 143151"/>
                <a:gd name="csY28" fmla="*/ 23118 h 116309"/>
                <a:gd name="csX29" fmla="*/ 121497 w 143151"/>
                <a:gd name="csY29" fmla="*/ 20727 h 116309"/>
                <a:gd name="csX30" fmla="*/ 126402 w 143151"/>
                <a:gd name="csY30" fmla="*/ 20308 h 116309"/>
                <a:gd name="csX31" fmla="*/ 131412 w 143151"/>
                <a:gd name="csY31" fmla="*/ 19994 h 116309"/>
                <a:gd name="csX32" fmla="*/ 136470 w 143151"/>
                <a:gd name="csY32" fmla="*/ 21041 h 116309"/>
                <a:gd name="csX33" fmla="*/ 141194 w 143151"/>
                <a:gd name="csY33" fmla="*/ 19365 h 116309"/>
                <a:gd name="csX34" fmla="*/ 142680 w 143151"/>
                <a:gd name="csY34" fmla="*/ 14307 h 116309"/>
                <a:gd name="csX35" fmla="*/ 137851 w 143151"/>
                <a:gd name="csY35" fmla="*/ 13431 h 116309"/>
                <a:gd name="csX36" fmla="*/ 132851 w 143151"/>
                <a:gd name="csY36" fmla="*/ 15803 h 116309"/>
                <a:gd name="csX37" fmla="*/ 128679 w 143151"/>
                <a:gd name="csY37" fmla="*/ 12821 h 116309"/>
                <a:gd name="csX38" fmla="*/ 123116 w 143151"/>
                <a:gd name="csY38" fmla="*/ 15136 h 116309"/>
                <a:gd name="csX39" fmla="*/ 119772 w 143151"/>
                <a:gd name="csY39" fmla="*/ 18803 h 116309"/>
                <a:gd name="csX40" fmla="*/ 114791 w 143151"/>
                <a:gd name="csY40" fmla="*/ 21365 h 116309"/>
                <a:gd name="csX41" fmla="*/ 109886 w 143151"/>
                <a:gd name="csY41" fmla="*/ 21384 h 116309"/>
                <a:gd name="csX42" fmla="*/ 107495 w 143151"/>
                <a:gd name="csY42" fmla="*/ 16507 h 116309"/>
                <a:gd name="csX43" fmla="*/ 106638 w 143151"/>
                <a:gd name="csY43" fmla="*/ 11212 h 116309"/>
                <a:gd name="csX44" fmla="*/ 103142 w 143151"/>
                <a:gd name="csY44" fmla="*/ 6954 h 116309"/>
                <a:gd name="csX45" fmla="*/ 102313 w 143151"/>
                <a:gd name="csY45" fmla="*/ 2210 h 116309"/>
                <a:gd name="csX46" fmla="*/ 98017 w 143151"/>
                <a:gd name="csY46" fmla="*/ -152 h 116309"/>
                <a:gd name="csX47" fmla="*/ 94151 w 143151"/>
                <a:gd name="csY47" fmla="*/ 2991 h 116309"/>
                <a:gd name="csX48" fmla="*/ 91722 w 143151"/>
                <a:gd name="csY48" fmla="*/ 7097 h 116309"/>
                <a:gd name="csX49" fmla="*/ 92598 w 143151"/>
                <a:gd name="csY49" fmla="*/ 12059 h 116309"/>
                <a:gd name="csX50" fmla="*/ 87883 w 143151"/>
                <a:gd name="csY50" fmla="*/ 11288 h 116309"/>
                <a:gd name="csX51" fmla="*/ 85368 w 143151"/>
                <a:gd name="csY51" fmla="*/ 15364 h 116309"/>
                <a:gd name="csX52" fmla="*/ 79501 w 143151"/>
                <a:gd name="csY52" fmla="*/ 14574 h 116309"/>
                <a:gd name="csX53" fmla="*/ 74977 w 143151"/>
                <a:gd name="csY53" fmla="*/ 17565 h 116309"/>
                <a:gd name="csX54" fmla="*/ 69861 w 143151"/>
                <a:gd name="csY54" fmla="*/ 18374 h 116309"/>
                <a:gd name="csX55" fmla="*/ 64927 w 143151"/>
                <a:gd name="csY55" fmla="*/ 15402 h 116309"/>
                <a:gd name="csX56" fmla="*/ 59699 w 143151"/>
                <a:gd name="csY56" fmla="*/ 13983 h 116309"/>
                <a:gd name="csX57" fmla="*/ 54717 w 143151"/>
                <a:gd name="csY57" fmla="*/ 14126 h 116309"/>
                <a:gd name="csX58" fmla="*/ 49773 w 143151"/>
                <a:gd name="csY58" fmla="*/ 13736 h 116309"/>
                <a:gd name="csX59" fmla="*/ 45325 w 143151"/>
                <a:gd name="csY59" fmla="*/ 11954 h 116309"/>
                <a:gd name="csX60" fmla="*/ 42505 w 143151"/>
                <a:gd name="csY60" fmla="*/ 15888 h 116309"/>
                <a:gd name="csX61" fmla="*/ 36086 w 143151"/>
                <a:gd name="csY61" fmla="*/ 17393 h 116309"/>
                <a:gd name="csX62" fmla="*/ 36105 w 143151"/>
                <a:gd name="csY62" fmla="*/ 23461 h 116309"/>
                <a:gd name="csX63" fmla="*/ 35476 w 143151"/>
                <a:gd name="csY63" fmla="*/ 28480 h 116309"/>
                <a:gd name="csX64" fmla="*/ 31218 w 143151"/>
                <a:gd name="csY64" fmla="*/ 31109 h 116309"/>
                <a:gd name="csX65" fmla="*/ 26390 w 143151"/>
                <a:gd name="csY65" fmla="*/ 32862 h 116309"/>
                <a:gd name="csX66" fmla="*/ 23018 w 143151"/>
                <a:gd name="csY66" fmla="*/ 36234 h 116309"/>
                <a:gd name="csX67" fmla="*/ 20846 w 143151"/>
                <a:gd name="csY67" fmla="*/ 40482 h 116309"/>
                <a:gd name="csX68" fmla="*/ 16131 w 143151"/>
                <a:gd name="csY68" fmla="*/ 42320 h 116309"/>
                <a:gd name="csX69" fmla="*/ 12331 w 143151"/>
                <a:gd name="csY69" fmla="*/ 38777 h 116309"/>
                <a:gd name="csX70" fmla="*/ 7197 w 143151"/>
                <a:gd name="csY70" fmla="*/ 38739 h 116309"/>
                <a:gd name="csX71" fmla="*/ 2758 w 143151"/>
                <a:gd name="csY71" fmla="*/ 40758 h 116309"/>
                <a:gd name="csX72" fmla="*/ 2977 w 143151"/>
                <a:gd name="csY72" fmla="*/ 45530 h 116309"/>
                <a:gd name="csX73" fmla="*/ 1615 w 143151"/>
                <a:gd name="csY73" fmla="*/ 50159 h 116309"/>
                <a:gd name="csX74" fmla="*/ -471 w 143151"/>
                <a:gd name="csY74" fmla="*/ 54493 h 116309"/>
                <a:gd name="csX75" fmla="*/ 500 w 143151"/>
                <a:gd name="csY75" fmla="*/ 59570 h 116309"/>
                <a:gd name="csX76" fmla="*/ 4625 w 143151"/>
                <a:gd name="csY76" fmla="*/ 62961 h 116309"/>
                <a:gd name="csX77" fmla="*/ 2139 w 143151"/>
                <a:gd name="csY77" fmla="*/ 68209 h 116309"/>
                <a:gd name="csX78" fmla="*/ 4558 w 143151"/>
                <a:gd name="csY78" fmla="*/ 73753 h 116309"/>
                <a:gd name="csX79" fmla="*/ 6892 w 143151"/>
                <a:gd name="csY79" fmla="*/ 78248 h 116309"/>
                <a:gd name="csX80" fmla="*/ 7549 w 143151"/>
                <a:gd name="csY80" fmla="*/ 83106 h 116309"/>
                <a:gd name="csX81" fmla="*/ 8749 w 143151"/>
                <a:gd name="csY81" fmla="*/ 88316 h 116309"/>
                <a:gd name="csX82" fmla="*/ 17112 w 143151"/>
                <a:gd name="csY82" fmla="*/ 90383 h 116309"/>
                <a:gd name="csX83" fmla="*/ 20503 w 143151"/>
                <a:gd name="csY83" fmla="*/ 94088 h 116309"/>
                <a:gd name="csX84" fmla="*/ 18950 w 143151"/>
                <a:gd name="csY84" fmla="*/ 100718 h 116309"/>
                <a:gd name="csX85" fmla="*/ 13093 w 143151"/>
                <a:gd name="csY85" fmla="*/ 110014 h 116309"/>
                <a:gd name="csX86" fmla="*/ 24656 w 143151"/>
                <a:gd name="csY86" fmla="*/ 113748 h 116309"/>
                <a:gd name="csX87" fmla="*/ 31542 w 143151"/>
                <a:gd name="csY87" fmla="*/ 116005 h 116309"/>
                <a:gd name="csX88" fmla="*/ 39810 w 143151"/>
                <a:gd name="csY88" fmla="*/ 115129 h 116309"/>
                <a:gd name="csX89" fmla="*/ 46592 w 143151"/>
                <a:gd name="csY89" fmla="*/ 115262 h 11630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Lst>
              <a:rect l="l" t="t" r="r" b="b"/>
              <a:pathLst>
                <a:path w="143151" h="116309">
                  <a:moveTo>
                    <a:pt x="49688" y="116158"/>
                  </a:moveTo>
                  <a:lnTo>
                    <a:pt x="53983" y="113472"/>
                  </a:lnTo>
                  <a:lnTo>
                    <a:pt x="59917" y="114196"/>
                  </a:lnTo>
                  <a:lnTo>
                    <a:pt x="72433" y="110024"/>
                  </a:lnTo>
                  <a:lnTo>
                    <a:pt x="71947" y="103642"/>
                  </a:lnTo>
                  <a:lnTo>
                    <a:pt x="70986" y="97727"/>
                  </a:lnTo>
                  <a:lnTo>
                    <a:pt x="73976" y="93536"/>
                  </a:lnTo>
                  <a:lnTo>
                    <a:pt x="79901" y="92860"/>
                  </a:lnTo>
                  <a:lnTo>
                    <a:pt x="84578" y="91250"/>
                  </a:lnTo>
                  <a:lnTo>
                    <a:pt x="86845" y="86926"/>
                  </a:lnTo>
                  <a:lnTo>
                    <a:pt x="91883" y="85992"/>
                  </a:lnTo>
                  <a:lnTo>
                    <a:pt x="96370" y="87754"/>
                  </a:lnTo>
                  <a:lnTo>
                    <a:pt x="99980" y="83801"/>
                  </a:lnTo>
                  <a:lnTo>
                    <a:pt x="99313" y="78801"/>
                  </a:lnTo>
                  <a:lnTo>
                    <a:pt x="99598" y="73857"/>
                  </a:lnTo>
                  <a:lnTo>
                    <a:pt x="99837" y="68980"/>
                  </a:lnTo>
                  <a:lnTo>
                    <a:pt x="104713" y="68095"/>
                  </a:lnTo>
                  <a:lnTo>
                    <a:pt x="105304" y="63237"/>
                  </a:lnTo>
                  <a:lnTo>
                    <a:pt x="101494" y="58532"/>
                  </a:lnTo>
                  <a:lnTo>
                    <a:pt x="108190" y="57808"/>
                  </a:lnTo>
                  <a:lnTo>
                    <a:pt x="113086" y="56541"/>
                  </a:lnTo>
                  <a:lnTo>
                    <a:pt x="112810" y="51540"/>
                  </a:lnTo>
                  <a:lnTo>
                    <a:pt x="113667" y="45873"/>
                  </a:lnTo>
                  <a:lnTo>
                    <a:pt x="116601" y="41939"/>
                  </a:lnTo>
                  <a:lnTo>
                    <a:pt x="114743" y="37529"/>
                  </a:lnTo>
                  <a:lnTo>
                    <a:pt x="111933" y="33271"/>
                  </a:lnTo>
                  <a:lnTo>
                    <a:pt x="109857" y="28966"/>
                  </a:lnTo>
                  <a:lnTo>
                    <a:pt x="113924" y="26471"/>
                  </a:lnTo>
                  <a:lnTo>
                    <a:pt x="117372" y="23118"/>
                  </a:lnTo>
                  <a:lnTo>
                    <a:pt x="121497" y="20727"/>
                  </a:lnTo>
                  <a:lnTo>
                    <a:pt x="126402" y="20308"/>
                  </a:lnTo>
                  <a:lnTo>
                    <a:pt x="131412" y="19994"/>
                  </a:lnTo>
                  <a:lnTo>
                    <a:pt x="136470" y="21041"/>
                  </a:lnTo>
                  <a:lnTo>
                    <a:pt x="141194" y="19365"/>
                  </a:lnTo>
                  <a:lnTo>
                    <a:pt x="142680" y="14307"/>
                  </a:lnTo>
                  <a:lnTo>
                    <a:pt x="137851" y="13431"/>
                  </a:lnTo>
                  <a:lnTo>
                    <a:pt x="132851" y="15803"/>
                  </a:lnTo>
                  <a:lnTo>
                    <a:pt x="128679" y="12821"/>
                  </a:lnTo>
                  <a:lnTo>
                    <a:pt x="123116" y="15136"/>
                  </a:lnTo>
                  <a:lnTo>
                    <a:pt x="119772" y="18803"/>
                  </a:lnTo>
                  <a:lnTo>
                    <a:pt x="114791" y="21365"/>
                  </a:lnTo>
                  <a:lnTo>
                    <a:pt x="109886" y="21384"/>
                  </a:lnTo>
                  <a:lnTo>
                    <a:pt x="107495" y="16507"/>
                  </a:lnTo>
                  <a:lnTo>
                    <a:pt x="106638" y="11212"/>
                  </a:lnTo>
                  <a:lnTo>
                    <a:pt x="103142" y="6954"/>
                  </a:lnTo>
                  <a:lnTo>
                    <a:pt x="102313" y="2210"/>
                  </a:lnTo>
                  <a:lnTo>
                    <a:pt x="98017" y="-152"/>
                  </a:lnTo>
                  <a:lnTo>
                    <a:pt x="94151" y="2991"/>
                  </a:lnTo>
                  <a:lnTo>
                    <a:pt x="91722" y="7097"/>
                  </a:lnTo>
                  <a:lnTo>
                    <a:pt x="92598" y="12059"/>
                  </a:lnTo>
                  <a:lnTo>
                    <a:pt x="87883" y="11288"/>
                  </a:lnTo>
                  <a:lnTo>
                    <a:pt x="85368" y="15364"/>
                  </a:lnTo>
                  <a:lnTo>
                    <a:pt x="79501" y="14574"/>
                  </a:lnTo>
                  <a:lnTo>
                    <a:pt x="74977" y="17565"/>
                  </a:lnTo>
                  <a:lnTo>
                    <a:pt x="69861" y="18374"/>
                  </a:lnTo>
                  <a:lnTo>
                    <a:pt x="64927" y="15402"/>
                  </a:lnTo>
                  <a:lnTo>
                    <a:pt x="59699" y="13983"/>
                  </a:lnTo>
                  <a:lnTo>
                    <a:pt x="54717" y="14126"/>
                  </a:lnTo>
                  <a:lnTo>
                    <a:pt x="49773" y="13736"/>
                  </a:lnTo>
                  <a:lnTo>
                    <a:pt x="45325" y="11954"/>
                  </a:lnTo>
                  <a:lnTo>
                    <a:pt x="42505" y="15888"/>
                  </a:lnTo>
                  <a:lnTo>
                    <a:pt x="36086" y="17393"/>
                  </a:lnTo>
                  <a:lnTo>
                    <a:pt x="36105" y="23461"/>
                  </a:lnTo>
                  <a:lnTo>
                    <a:pt x="35476" y="28480"/>
                  </a:lnTo>
                  <a:lnTo>
                    <a:pt x="31218" y="31109"/>
                  </a:lnTo>
                  <a:lnTo>
                    <a:pt x="26390" y="32862"/>
                  </a:lnTo>
                  <a:lnTo>
                    <a:pt x="23018" y="36234"/>
                  </a:lnTo>
                  <a:lnTo>
                    <a:pt x="20846" y="40482"/>
                  </a:lnTo>
                  <a:lnTo>
                    <a:pt x="16131" y="42320"/>
                  </a:lnTo>
                  <a:lnTo>
                    <a:pt x="12331" y="38777"/>
                  </a:lnTo>
                  <a:lnTo>
                    <a:pt x="7197" y="38739"/>
                  </a:lnTo>
                  <a:lnTo>
                    <a:pt x="2758" y="40758"/>
                  </a:lnTo>
                  <a:lnTo>
                    <a:pt x="2977" y="45530"/>
                  </a:lnTo>
                  <a:lnTo>
                    <a:pt x="1615" y="50159"/>
                  </a:lnTo>
                  <a:lnTo>
                    <a:pt x="-471" y="54493"/>
                  </a:lnTo>
                  <a:lnTo>
                    <a:pt x="500" y="59570"/>
                  </a:lnTo>
                  <a:lnTo>
                    <a:pt x="4625" y="62961"/>
                  </a:lnTo>
                  <a:lnTo>
                    <a:pt x="2139" y="68209"/>
                  </a:lnTo>
                  <a:lnTo>
                    <a:pt x="4558" y="73753"/>
                  </a:lnTo>
                  <a:lnTo>
                    <a:pt x="6892" y="78248"/>
                  </a:lnTo>
                  <a:lnTo>
                    <a:pt x="7549" y="83106"/>
                  </a:lnTo>
                  <a:lnTo>
                    <a:pt x="8749" y="88316"/>
                  </a:lnTo>
                  <a:lnTo>
                    <a:pt x="17112" y="90383"/>
                  </a:lnTo>
                  <a:lnTo>
                    <a:pt x="20503" y="94088"/>
                  </a:lnTo>
                  <a:lnTo>
                    <a:pt x="18950" y="100718"/>
                  </a:lnTo>
                  <a:lnTo>
                    <a:pt x="13093" y="110014"/>
                  </a:lnTo>
                  <a:lnTo>
                    <a:pt x="24656" y="113748"/>
                  </a:lnTo>
                  <a:lnTo>
                    <a:pt x="31542" y="116005"/>
                  </a:lnTo>
                  <a:lnTo>
                    <a:pt x="39810" y="115129"/>
                  </a:lnTo>
                  <a:lnTo>
                    <a:pt x="46592" y="115262"/>
                  </a:lnTo>
                  <a:close/>
                </a:path>
              </a:pathLst>
            </a:custGeom>
            <a:solidFill>
              <a:srgbClr val="E0E0E0"/>
            </a:solidFill>
            <a:ln w="3175" cap="flat">
              <a:solidFill>
                <a:srgbClr val="FFFFFF"/>
              </a:solidFill>
              <a:prstDash val="solid"/>
              <a:miter/>
            </a:ln>
          </p:spPr>
          <p:txBody>
            <a:bodyPr/>
            <a:lstStyle/>
            <a:p>
              <a:endParaRPr lang="en-US"/>
            </a:p>
          </p:txBody>
        </p:sp>
        <p:sp>
          <p:nvSpPr>
            <p:cNvPr id="170" name="Freeform: Shape 169">
              <a:extLst>
                <a:ext uri="{FF2B5EF4-FFF2-40B4-BE49-F238E27FC236}">
                  <a16:creationId xmlns:a16="http://schemas.microsoft.com/office/drawing/2014/main" id="{85FB9630-8724-CADC-B995-8AA17A742B28}"/>
                </a:ext>
              </a:extLst>
            </p:cNvPr>
            <p:cNvSpPr/>
            <p:nvPr/>
          </p:nvSpPr>
          <p:spPr>
            <a:xfrm>
              <a:off x="8417744" y="3064479"/>
              <a:ext cx="61740" cy="74561"/>
            </a:xfrm>
            <a:custGeom>
              <a:avLst/>
              <a:gdLst>
                <a:gd name="csX0" fmla="*/ 710 w 61740"/>
                <a:gd name="csY0" fmla="*/ 24327 h 74561"/>
                <a:gd name="csX1" fmla="*/ 243 w 61740"/>
                <a:gd name="csY1" fmla="*/ 19384 h 74561"/>
                <a:gd name="csX2" fmla="*/ 710 w 61740"/>
                <a:gd name="csY2" fmla="*/ 24327 h 74561"/>
                <a:gd name="csX3" fmla="*/ 32600 w 61740"/>
                <a:gd name="csY3" fmla="*/ 5372 h 74561"/>
                <a:gd name="csX4" fmla="*/ 35743 w 61740"/>
                <a:gd name="csY4" fmla="*/ 1229 h 74561"/>
                <a:gd name="csX5" fmla="*/ 31114 w 61740"/>
                <a:gd name="csY5" fmla="*/ -152 h 74561"/>
                <a:gd name="csX6" fmla="*/ 31085 w 61740"/>
                <a:gd name="csY6" fmla="*/ 4810 h 74561"/>
                <a:gd name="csX7" fmla="*/ 9835 w 61740"/>
                <a:gd name="csY7" fmla="*/ 17326 h 74561"/>
                <a:gd name="csX8" fmla="*/ 6749 w 61740"/>
                <a:gd name="csY8" fmla="*/ 13640 h 74561"/>
                <a:gd name="csX9" fmla="*/ 3615 w 61740"/>
                <a:gd name="csY9" fmla="*/ 9668 h 74561"/>
                <a:gd name="csX10" fmla="*/ -471 w 61740"/>
                <a:gd name="csY10" fmla="*/ 6811 h 74561"/>
                <a:gd name="csX11" fmla="*/ 1643 w 61740"/>
                <a:gd name="csY11" fmla="*/ 11373 h 74561"/>
                <a:gd name="csX12" fmla="*/ 4987 w 61740"/>
                <a:gd name="csY12" fmla="*/ 15221 h 74561"/>
                <a:gd name="csX13" fmla="*/ 9835 w 61740"/>
                <a:gd name="csY13" fmla="*/ 17326 h 74561"/>
                <a:gd name="csX14" fmla="*/ 12817 w 61740"/>
                <a:gd name="csY14" fmla="*/ 32462 h 74561"/>
                <a:gd name="csX15" fmla="*/ 12178 w 61740"/>
                <a:gd name="csY15" fmla="*/ 27718 h 74561"/>
                <a:gd name="csX16" fmla="*/ 7368 w 61740"/>
                <a:gd name="csY16" fmla="*/ 26899 h 74561"/>
                <a:gd name="csX17" fmla="*/ 10445 w 61740"/>
                <a:gd name="csY17" fmla="*/ 30852 h 74561"/>
                <a:gd name="csX18" fmla="*/ 36162 w 61740"/>
                <a:gd name="csY18" fmla="*/ 32109 h 74561"/>
                <a:gd name="csX19" fmla="*/ 34219 w 61740"/>
                <a:gd name="csY19" fmla="*/ 27470 h 74561"/>
                <a:gd name="csX20" fmla="*/ 30200 w 61740"/>
                <a:gd name="csY20" fmla="*/ 24775 h 74561"/>
                <a:gd name="csX21" fmla="*/ 26504 w 61740"/>
                <a:gd name="csY21" fmla="*/ 21679 h 74561"/>
                <a:gd name="csX22" fmla="*/ 22285 w 61740"/>
                <a:gd name="csY22" fmla="*/ 19384 h 74561"/>
                <a:gd name="csX23" fmla="*/ 25647 w 61740"/>
                <a:gd name="csY23" fmla="*/ 24613 h 74561"/>
                <a:gd name="csX24" fmla="*/ 29590 w 61740"/>
                <a:gd name="csY24" fmla="*/ 27366 h 74561"/>
                <a:gd name="csX25" fmla="*/ 34162 w 61740"/>
                <a:gd name="csY25" fmla="*/ 30157 h 74561"/>
                <a:gd name="csX26" fmla="*/ 43173 w 61740"/>
                <a:gd name="csY26" fmla="*/ 49712 h 74561"/>
                <a:gd name="csX27" fmla="*/ 43125 w 61740"/>
                <a:gd name="csY27" fmla="*/ 44692 h 74561"/>
                <a:gd name="csX28" fmla="*/ 38420 w 61740"/>
                <a:gd name="csY28" fmla="*/ 42777 h 74561"/>
                <a:gd name="csX29" fmla="*/ 33781 w 61740"/>
                <a:gd name="csY29" fmla="*/ 41139 h 74561"/>
                <a:gd name="csX30" fmla="*/ 32419 w 61740"/>
                <a:gd name="csY30" fmla="*/ 45797 h 74561"/>
                <a:gd name="csX31" fmla="*/ 36934 w 61740"/>
                <a:gd name="csY31" fmla="*/ 48178 h 74561"/>
                <a:gd name="csX32" fmla="*/ 41992 w 61740"/>
                <a:gd name="csY32" fmla="*/ 49121 h 74561"/>
                <a:gd name="csX33" fmla="*/ 52221 w 61740"/>
                <a:gd name="csY33" fmla="*/ 45263 h 74561"/>
                <a:gd name="csX34" fmla="*/ 50926 w 61740"/>
                <a:gd name="csY34" fmla="*/ 40282 h 74561"/>
                <a:gd name="csX35" fmla="*/ 48878 w 61740"/>
                <a:gd name="csY35" fmla="*/ 35710 h 74561"/>
                <a:gd name="csX36" fmla="*/ 47364 w 61740"/>
                <a:gd name="csY36" fmla="*/ 30766 h 74561"/>
                <a:gd name="csX37" fmla="*/ 45878 w 61740"/>
                <a:gd name="csY37" fmla="*/ 35852 h 74561"/>
                <a:gd name="csX38" fmla="*/ 47888 w 61740"/>
                <a:gd name="csY38" fmla="*/ 40301 h 74561"/>
                <a:gd name="csX39" fmla="*/ 51412 w 61740"/>
                <a:gd name="csY39" fmla="*/ 44606 h 74561"/>
                <a:gd name="csX40" fmla="*/ 54184 w 61740"/>
                <a:gd name="csY40" fmla="*/ 46920 h 74561"/>
                <a:gd name="csX41" fmla="*/ 52574 w 61740"/>
                <a:gd name="csY41" fmla="*/ 42215 h 74561"/>
                <a:gd name="csX42" fmla="*/ 54184 w 61740"/>
                <a:gd name="csY42" fmla="*/ 46920 h 74561"/>
                <a:gd name="csX43" fmla="*/ 61270 w 61740"/>
                <a:gd name="csY43" fmla="*/ 61218 h 74561"/>
                <a:gd name="csX44" fmla="*/ 58765 w 61740"/>
                <a:gd name="csY44" fmla="*/ 56465 h 74561"/>
                <a:gd name="csX45" fmla="*/ 54184 w 61740"/>
                <a:gd name="csY45" fmla="*/ 55122 h 74561"/>
                <a:gd name="csX46" fmla="*/ 54650 w 61740"/>
                <a:gd name="csY46" fmla="*/ 59903 h 74561"/>
                <a:gd name="csX47" fmla="*/ 59470 w 61740"/>
                <a:gd name="csY47" fmla="*/ 60875 h 74561"/>
                <a:gd name="csX48" fmla="*/ 38658 w 61740"/>
                <a:gd name="csY48" fmla="*/ 74410 h 74561"/>
                <a:gd name="csX49" fmla="*/ 35286 w 61740"/>
                <a:gd name="csY49" fmla="*/ 70438 h 74561"/>
                <a:gd name="csX50" fmla="*/ 38363 w 61740"/>
                <a:gd name="csY50" fmla="*/ 74229 h 7456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Lst>
              <a:rect l="l" t="t" r="r" b="b"/>
              <a:pathLst>
                <a:path w="61740" h="74561">
                  <a:moveTo>
                    <a:pt x="710" y="24327"/>
                  </a:moveTo>
                  <a:lnTo>
                    <a:pt x="243" y="19384"/>
                  </a:lnTo>
                  <a:lnTo>
                    <a:pt x="710" y="24327"/>
                  </a:lnTo>
                  <a:close/>
                  <a:moveTo>
                    <a:pt x="32600" y="5372"/>
                  </a:moveTo>
                  <a:lnTo>
                    <a:pt x="35743" y="1229"/>
                  </a:lnTo>
                  <a:lnTo>
                    <a:pt x="31114" y="-152"/>
                  </a:lnTo>
                  <a:lnTo>
                    <a:pt x="31085" y="4810"/>
                  </a:lnTo>
                  <a:close/>
                  <a:moveTo>
                    <a:pt x="9835" y="17326"/>
                  </a:moveTo>
                  <a:lnTo>
                    <a:pt x="6749" y="13640"/>
                  </a:lnTo>
                  <a:lnTo>
                    <a:pt x="3615" y="9668"/>
                  </a:lnTo>
                  <a:lnTo>
                    <a:pt x="-471" y="6811"/>
                  </a:lnTo>
                  <a:lnTo>
                    <a:pt x="1643" y="11373"/>
                  </a:lnTo>
                  <a:lnTo>
                    <a:pt x="4987" y="15221"/>
                  </a:lnTo>
                  <a:lnTo>
                    <a:pt x="9835" y="17326"/>
                  </a:lnTo>
                  <a:close/>
                  <a:moveTo>
                    <a:pt x="12817" y="32462"/>
                  </a:moveTo>
                  <a:lnTo>
                    <a:pt x="12178" y="27718"/>
                  </a:lnTo>
                  <a:lnTo>
                    <a:pt x="7368" y="26899"/>
                  </a:lnTo>
                  <a:lnTo>
                    <a:pt x="10445" y="30852"/>
                  </a:lnTo>
                  <a:close/>
                  <a:moveTo>
                    <a:pt x="36162" y="32109"/>
                  </a:moveTo>
                  <a:lnTo>
                    <a:pt x="34219" y="27470"/>
                  </a:lnTo>
                  <a:lnTo>
                    <a:pt x="30200" y="24775"/>
                  </a:lnTo>
                  <a:lnTo>
                    <a:pt x="26504" y="21679"/>
                  </a:lnTo>
                  <a:lnTo>
                    <a:pt x="22285" y="19384"/>
                  </a:lnTo>
                  <a:lnTo>
                    <a:pt x="25647" y="24613"/>
                  </a:lnTo>
                  <a:lnTo>
                    <a:pt x="29590" y="27366"/>
                  </a:lnTo>
                  <a:lnTo>
                    <a:pt x="34162" y="30157"/>
                  </a:lnTo>
                  <a:close/>
                  <a:moveTo>
                    <a:pt x="43173" y="49712"/>
                  </a:moveTo>
                  <a:lnTo>
                    <a:pt x="43125" y="44692"/>
                  </a:lnTo>
                  <a:lnTo>
                    <a:pt x="38420" y="42777"/>
                  </a:lnTo>
                  <a:lnTo>
                    <a:pt x="33781" y="41139"/>
                  </a:lnTo>
                  <a:lnTo>
                    <a:pt x="32419" y="45797"/>
                  </a:lnTo>
                  <a:lnTo>
                    <a:pt x="36934" y="48178"/>
                  </a:lnTo>
                  <a:lnTo>
                    <a:pt x="41992" y="49121"/>
                  </a:lnTo>
                  <a:close/>
                  <a:moveTo>
                    <a:pt x="52221" y="45263"/>
                  </a:moveTo>
                  <a:lnTo>
                    <a:pt x="50926" y="40282"/>
                  </a:lnTo>
                  <a:lnTo>
                    <a:pt x="48878" y="35710"/>
                  </a:lnTo>
                  <a:lnTo>
                    <a:pt x="47364" y="30766"/>
                  </a:lnTo>
                  <a:lnTo>
                    <a:pt x="45878" y="35852"/>
                  </a:lnTo>
                  <a:lnTo>
                    <a:pt x="47888" y="40301"/>
                  </a:lnTo>
                  <a:lnTo>
                    <a:pt x="51412" y="44606"/>
                  </a:lnTo>
                  <a:close/>
                  <a:moveTo>
                    <a:pt x="54184" y="46920"/>
                  </a:moveTo>
                  <a:lnTo>
                    <a:pt x="52574" y="42215"/>
                  </a:lnTo>
                  <a:lnTo>
                    <a:pt x="54184" y="46920"/>
                  </a:lnTo>
                  <a:close/>
                  <a:moveTo>
                    <a:pt x="61270" y="61218"/>
                  </a:moveTo>
                  <a:lnTo>
                    <a:pt x="58765" y="56465"/>
                  </a:lnTo>
                  <a:lnTo>
                    <a:pt x="54184" y="55122"/>
                  </a:lnTo>
                  <a:lnTo>
                    <a:pt x="54650" y="59903"/>
                  </a:lnTo>
                  <a:lnTo>
                    <a:pt x="59470" y="60875"/>
                  </a:lnTo>
                  <a:close/>
                  <a:moveTo>
                    <a:pt x="38658" y="74410"/>
                  </a:moveTo>
                  <a:lnTo>
                    <a:pt x="35286" y="70438"/>
                  </a:lnTo>
                  <a:lnTo>
                    <a:pt x="38363" y="74229"/>
                  </a:lnTo>
                  <a:close/>
                </a:path>
              </a:pathLst>
            </a:custGeom>
            <a:solidFill>
              <a:srgbClr val="E0E0E0"/>
            </a:solidFill>
            <a:ln w="3175" cap="flat">
              <a:solidFill>
                <a:srgbClr val="FFFFFF"/>
              </a:solidFill>
              <a:prstDash val="solid"/>
              <a:miter/>
            </a:ln>
          </p:spPr>
          <p:txBody>
            <a:bodyPr/>
            <a:lstStyle/>
            <a:p>
              <a:endParaRPr lang="en-US"/>
            </a:p>
          </p:txBody>
        </p:sp>
        <p:sp>
          <p:nvSpPr>
            <p:cNvPr id="171" name="Freeform: Shape 170">
              <a:extLst>
                <a:ext uri="{FF2B5EF4-FFF2-40B4-BE49-F238E27FC236}">
                  <a16:creationId xmlns:a16="http://schemas.microsoft.com/office/drawing/2014/main" id="{AB830DDC-5C75-4AC5-277B-81BF70757BCB}"/>
                </a:ext>
              </a:extLst>
            </p:cNvPr>
            <p:cNvSpPr/>
            <p:nvPr/>
          </p:nvSpPr>
          <p:spPr>
            <a:xfrm>
              <a:off x="7615091" y="2625300"/>
              <a:ext cx="35785" cy="20755"/>
            </a:xfrm>
            <a:custGeom>
              <a:avLst/>
              <a:gdLst>
                <a:gd name="csX0" fmla="*/ 10454 w 35785"/>
                <a:gd name="csY0" fmla="*/ 20603 h 20755"/>
                <a:gd name="csX1" fmla="*/ 15026 w 35785"/>
                <a:gd name="csY1" fmla="*/ 18565 h 20755"/>
                <a:gd name="csX2" fmla="*/ 19932 w 35785"/>
                <a:gd name="csY2" fmla="*/ 19641 h 20755"/>
                <a:gd name="csX3" fmla="*/ 24694 w 35785"/>
                <a:gd name="csY3" fmla="*/ 19079 h 20755"/>
                <a:gd name="csX4" fmla="*/ 30285 w 35785"/>
                <a:gd name="csY4" fmla="*/ 19260 h 20755"/>
                <a:gd name="csX5" fmla="*/ 35315 w 35785"/>
                <a:gd name="csY5" fmla="*/ 18708 h 20755"/>
                <a:gd name="csX6" fmla="*/ 34448 w 35785"/>
                <a:gd name="csY6" fmla="*/ 13907 h 20755"/>
                <a:gd name="csX7" fmla="*/ 30895 w 35785"/>
                <a:gd name="csY7" fmla="*/ 10726 h 20755"/>
                <a:gd name="csX8" fmla="*/ 28076 w 35785"/>
                <a:gd name="csY8" fmla="*/ 6754 h 20755"/>
                <a:gd name="csX9" fmla="*/ 24427 w 35785"/>
                <a:gd name="csY9" fmla="*/ 3429 h 20755"/>
                <a:gd name="csX10" fmla="*/ 19456 w 35785"/>
                <a:gd name="csY10" fmla="*/ 3382 h 20755"/>
                <a:gd name="csX11" fmla="*/ 14379 w 35785"/>
                <a:gd name="csY11" fmla="*/ 3144 h 20755"/>
                <a:gd name="csX12" fmla="*/ 8530 w 35785"/>
                <a:gd name="csY12" fmla="*/ -152 h 20755"/>
                <a:gd name="csX13" fmla="*/ 4358 w 35785"/>
                <a:gd name="csY13" fmla="*/ 2372 h 20755"/>
                <a:gd name="csX14" fmla="*/ 1634 w 35785"/>
                <a:gd name="csY14" fmla="*/ 6430 h 20755"/>
                <a:gd name="csX15" fmla="*/ -471 w 35785"/>
                <a:gd name="csY15" fmla="*/ 10707 h 20755"/>
                <a:gd name="csX16" fmla="*/ -395 w 35785"/>
                <a:gd name="csY16" fmla="*/ 16241 h 20755"/>
                <a:gd name="csX17" fmla="*/ 3615 w 35785"/>
                <a:gd name="csY17" fmla="*/ 19193 h 20755"/>
                <a:gd name="csX18" fmla="*/ 8397 w 35785"/>
                <a:gd name="csY18" fmla="*/ 19441 h 207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5785" h="20755">
                  <a:moveTo>
                    <a:pt x="10454" y="20603"/>
                  </a:moveTo>
                  <a:lnTo>
                    <a:pt x="15026" y="18565"/>
                  </a:lnTo>
                  <a:lnTo>
                    <a:pt x="19932" y="19641"/>
                  </a:lnTo>
                  <a:lnTo>
                    <a:pt x="24694" y="19079"/>
                  </a:lnTo>
                  <a:lnTo>
                    <a:pt x="30285" y="19260"/>
                  </a:lnTo>
                  <a:lnTo>
                    <a:pt x="35315" y="18708"/>
                  </a:lnTo>
                  <a:lnTo>
                    <a:pt x="34448" y="13907"/>
                  </a:lnTo>
                  <a:lnTo>
                    <a:pt x="30895" y="10726"/>
                  </a:lnTo>
                  <a:lnTo>
                    <a:pt x="28076" y="6754"/>
                  </a:lnTo>
                  <a:lnTo>
                    <a:pt x="24427" y="3429"/>
                  </a:lnTo>
                  <a:lnTo>
                    <a:pt x="19456" y="3382"/>
                  </a:lnTo>
                  <a:lnTo>
                    <a:pt x="14379" y="3144"/>
                  </a:lnTo>
                  <a:lnTo>
                    <a:pt x="8530" y="-152"/>
                  </a:lnTo>
                  <a:lnTo>
                    <a:pt x="4358" y="2372"/>
                  </a:lnTo>
                  <a:lnTo>
                    <a:pt x="1634" y="6430"/>
                  </a:lnTo>
                  <a:lnTo>
                    <a:pt x="-471" y="10707"/>
                  </a:lnTo>
                  <a:lnTo>
                    <a:pt x="-395" y="16241"/>
                  </a:lnTo>
                  <a:lnTo>
                    <a:pt x="3615" y="19193"/>
                  </a:lnTo>
                  <a:lnTo>
                    <a:pt x="8397" y="19441"/>
                  </a:lnTo>
                  <a:close/>
                </a:path>
              </a:pathLst>
            </a:custGeom>
            <a:solidFill>
              <a:srgbClr val="E0E0E0"/>
            </a:solidFill>
            <a:ln w="3175" cap="flat">
              <a:solidFill>
                <a:srgbClr val="FFFFFF"/>
              </a:solidFill>
              <a:prstDash val="solid"/>
              <a:miter/>
            </a:ln>
          </p:spPr>
          <p:txBody>
            <a:bodyPr/>
            <a:lstStyle/>
            <a:p>
              <a:endParaRPr lang="en-US"/>
            </a:p>
          </p:txBody>
        </p:sp>
        <p:sp>
          <p:nvSpPr>
            <p:cNvPr id="172" name="Freeform: Shape 171">
              <a:extLst>
                <a:ext uri="{FF2B5EF4-FFF2-40B4-BE49-F238E27FC236}">
                  <a16:creationId xmlns:a16="http://schemas.microsoft.com/office/drawing/2014/main" id="{6E99C38B-BD69-25F4-67BA-94915D719D3C}"/>
                </a:ext>
              </a:extLst>
            </p:cNvPr>
            <p:cNvSpPr/>
            <p:nvPr/>
          </p:nvSpPr>
          <p:spPr>
            <a:xfrm>
              <a:off x="6861321" y="2423999"/>
              <a:ext cx="62712" cy="36671"/>
            </a:xfrm>
            <a:custGeom>
              <a:avLst/>
              <a:gdLst>
                <a:gd name="csX0" fmla="*/ 33323 w 62712"/>
                <a:gd name="csY0" fmla="*/ 36519 h 36671"/>
                <a:gd name="csX1" fmla="*/ 38315 w 62712"/>
                <a:gd name="csY1" fmla="*/ 35453 h 36671"/>
                <a:gd name="csX2" fmla="*/ 42153 w 62712"/>
                <a:gd name="csY2" fmla="*/ 32490 h 36671"/>
                <a:gd name="csX3" fmla="*/ 45525 w 62712"/>
                <a:gd name="csY3" fmla="*/ 29090 h 36671"/>
                <a:gd name="csX4" fmla="*/ 49821 w 62712"/>
                <a:gd name="csY4" fmla="*/ 26385 h 36671"/>
                <a:gd name="csX5" fmla="*/ 54602 w 62712"/>
                <a:gd name="csY5" fmla="*/ 26975 h 36671"/>
                <a:gd name="csX6" fmla="*/ 59479 w 62712"/>
                <a:gd name="csY6" fmla="*/ 26966 h 36671"/>
                <a:gd name="csX7" fmla="*/ 57250 w 62712"/>
                <a:gd name="csY7" fmla="*/ 22718 h 36671"/>
                <a:gd name="csX8" fmla="*/ 56555 w 62712"/>
                <a:gd name="csY8" fmla="*/ 17907 h 36671"/>
                <a:gd name="csX9" fmla="*/ 58060 w 62712"/>
                <a:gd name="csY9" fmla="*/ 12145 h 36671"/>
                <a:gd name="csX10" fmla="*/ 62241 w 62712"/>
                <a:gd name="csY10" fmla="*/ 9125 h 36671"/>
                <a:gd name="csX11" fmla="*/ 60089 w 62712"/>
                <a:gd name="csY11" fmla="*/ 4649 h 36671"/>
                <a:gd name="csX12" fmla="*/ 56374 w 62712"/>
                <a:gd name="csY12" fmla="*/ 1486 h 36671"/>
                <a:gd name="csX13" fmla="*/ 51031 w 62712"/>
                <a:gd name="csY13" fmla="*/ 1439 h 36671"/>
                <a:gd name="csX14" fmla="*/ 46087 w 62712"/>
                <a:gd name="csY14" fmla="*/ -152 h 36671"/>
                <a:gd name="csX15" fmla="*/ 40906 w 62712"/>
                <a:gd name="csY15" fmla="*/ 1144 h 36671"/>
                <a:gd name="csX16" fmla="*/ 36286 w 62712"/>
                <a:gd name="csY16" fmla="*/ 3410 h 36671"/>
                <a:gd name="csX17" fmla="*/ 31990 w 62712"/>
                <a:gd name="csY17" fmla="*/ 6030 h 36671"/>
                <a:gd name="csX18" fmla="*/ 26409 w 62712"/>
                <a:gd name="csY18" fmla="*/ 5049 h 36671"/>
                <a:gd name="csX19" fmla="*/ 21484 w 62712"/>
                <a:gd name="csY19" fmla="*/ 4611 h 36671"/>
                <a:gd name="csX20" fmla="*/ 16188 w 62712"/>
                <a:gd name="csY20" fmla="*/ 4801 h 36671"/>
                <a:gd name="csX21" fmla="*/ 11474 w 62712"/>
                <a:gd name="csY21" fmla="*/ 3896 h 36671"/>
                <a:gd name="csX22" fmla="*/ 6530 w 62712"/>
                <a:gd name="csY22" fmla="*/ 4153 h 36671"/>
                <a:gd name="csX23" fmla="*/ 4082 w 62712"/>
                <a:gd name="csY23" fmla="*/ -114 h 36671"/>
                <a:gd name="csX24" fmla="*/ -471 w 62712"/>
                <a:gd name="csY24" fmla="*/ 1544 h 36671"/>
                <a:gd name="csX25" fmla="*/ 939 w 62712"/>
                <a:gd name="csY25" fmla="*/ 6725 h 36671"/>
                <a:gd name="csX26" fmla="*/ 4748 w 62712"/>
                <a:gd name="csY26" fmla="*/ 10068 h 36671"/>
                <a:gd name="csX27" fmla="*/ 4778 w 62712"/>
                <a:gd name="csY27" fmla="*/ 15088 h 36671"/>
                <a:gd name="csX28" fmla="*/ 1701 w 62712"/>
                <a:gd name="csY28" fmla="*/ 19431 h 36671"/>
                <a:gd name="csX29" fmla="*/ 2510 w 62712"/>
                <a:gd name="csY29" fmla="*/ 24327 h 36671"/>
                <a:gd name="csX30" fmla="*/ 6892 w 62712"/>
                <a:gd name="csY30" fmla="*/ 26585 h 36671"/>
                <a:gd name="csX31" fmla="*/ 8578 w 62712"/>
                <a:gd name="csY31" fmla="*/ 31214 h 36671"/>
                <a:gd name="csX32" fmla="*/ 11111 w 62712"/>
                <a:gd name="csY32" fmla="*/ 35472 h 36671"/>
                <a:gd name="csX33" fmla="*/ 15922 w 62712"/>
                <a:gd name="csY33" fmla="*/ 34671 h 36671"/>
                <a:gd name="csX34" fmla="*/ 20446 w 62712"/>
                <a:gd name="csY34" fmla="*/ 32547 h 36671"/>
                <a:gd name="csX35" fmla="*/ 25475 w 62712"/>
                <a:gd name="csY35" fmla="*/ 33500 h 36671"/>
                <a:gd name="csX36" fmla="*/ 30695 w 62712"/>
                <a:gd name="csY36" fmla="*/ 34881 h 3667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Lst>
              <a:rect l="l" t="t" r="r" b="b"/>
              <a:pathLst>
                <a:path w="62712" h="36671">
                  <a:moveTo>
                    <a:pt x="33323" y="36519"/>
                  </a:moveTo>
                  <a:lnTo>
                    <a:pt x="38315" y="35453"/>
                  </a:lnTo>
                  <a:lnTo>
                    <a:pt x="42153" y="32490"/>
                  </a:lnTo>
                  <a:lnTo>
                    <a:pt x="45525" y="29090"/>
                  </a:lnTo>
                  <a:lnTo>
                    <a:pt x="49821" y="26385"/>
                  </a:lnTo>
                  <a:lnTo>
                    <a:pt x="54602" y="26975"/>
                  </a:lnTo>
                  <a:lnTo>
                    <a:pt x="59479" y="26966"/>
                  </a:lnTo>
                  <a:lnTo>
                    <a:pt x="57250" y="22718"/>
                  </a:lnTo>
                  <a:lnTo>
                    <a:pt x="56555" y="17907"/>
                  </a:lnTo>
                  <a:lnTo>
                    <a:pt x="58060" y="12145"/>
                  </a:lnTo>
                  <a:lnTo>
                    <a:pt x="62241" y="9125"/>
                  </a:lnTo>
                  <a:lnTo>
                    <a:pt x="60089" y="4649"/>
                  </a:lnTo>
                  <a:lnTo>
                    <a:pt x="56374" y="1486"/>
                  </a:lnTo>
                  <a:lnTo>
                    <a:pt x="51031" y="1439"/>
                  </a:lnTo>
                  <a:lnTo>
                    <a:pt x="46087" y="-152"/>
                  </a:lnTo>
                  <a:lnTo>
                    <a:pt x="40906" y="1144"/>
                  </a:lnTo>
                  <a:lnTo>
                    <a:pt x="36286" y="3410"/>
                  </a:lnTo>
                  <a:lnTo>
                    <a:pt x="31990" y="6030"/>
                  </a:lnTo>
                  <a:lnTo>
                    <a:pt x="26409" y="5049"/>
                  </a:lnTo>
                  <a:lnTo>
                    <a:pt x="21484" y="4611"/>
                  </a:lnTo>
                  <a:lnTo>
                    <a:pt x="16188" y="4801"/>
                  </a:lnTo>
                  <a:lnTo>
                    <a:pt x="11474" y="3896"/>
                  </a:lnTo>
                  <a:lnTo>
                    <a:pt x="6530" y="4153"/>
                  </a:lnTo>
                  <a:lnTo>
                    <a:pt x="4082" y="-114"/>
                  </a:lnTo>
                  <a:lnTo>
                    <a:pt x="-471" y="1544"/>
                  </a:lnTo>
                  <a:lnTo>
                    <a:pt x="939" y="6725"/>
                  </a:lnTo>
                  <a:lnTo>
                    <a:pt x="4748" y="10068"/>
                  </a:lnTo>
                  <a:lnTo>
                    <a:pt x="4778" y="15088"/>
                  </a:lnTo>
                  <a:lnTo>
                    <a:pt x="1701" y="19431"/>
                  </a:lnTo>
                  <a:lnTo>
                    <a:pt x="2510" y="24327"/>
                  </a:lnTo>
                  <a:lnTo>
                    <a:pt x="6892" y="26585"/>
                  </a:lnTo>
                  <a:lnTo>
                    <a:pt x="8578" y="31214"/>
                  </a:lnTo>
                  <a:lnTo>
                    <a:pt x="11111" y="35472"/>
                  </a:lnTo>
                  <a:lnTo>
                    <a:pt x="15922" y="34671"/>
                  </a:lnTo>
                  <a:lnTo>
                    <a:pt x="20446" y="32547"/>
                  </a:lnTo>
                  <a:lnTo>
                    <a:pt x="25475" y="33500"/>
                  </a:lnTo>
                  <a:lnTo>
                    <a:pt x="30695" y="34881"/>
                  </a:lnTo>
                  <a:close/>
                </a:path>
              </a:pathLst>
            </a:custGeom>
            <a:solidFill>
              <a:srgbClr val="E0E0E0"/>
            </a:solidFill>
            <a:ln w="3175" cap="flat">
              <a:solidFill>
                <a:srgbClr val="FFFFFF"/>
              </a:solidFill>
              <a:prstDash val="solid"/>
              <a:miter/>
            </a:ln>
          </p:spPr>
          <p:txBody>
            <a:bodyPr/>
            <a:lstStyle/>
            <a:p>
              <a:endParaRPr lang="en-US"/>
            </a:p>
          </p:txBody>
        </p:sp>
        <p:sp>
          <p:nvSpPr>
            <p:cNvPr id="173" name="Freeform: Shape 172">
              <a:extLst>
                <a:ext uri="{FF2B5EF4-FFF2-40B4-BE49-F238E27FC236}">
                  <a16:creationId xmlns:a16="http://schemas.microsoft.com/office/drawing/2014/main" id="{8E10EAAD-62C4-9297-1F74-BEFAF71DB1E2}"/>
                </a:ext>
              </a:extLst>
            </p:cNvPr>
            <p:cNvSpPr/>
            <p:nvPr/>
          </p:nvSpPr>
          <p:spPr>
            <a:xfrm>
              <a:off x="7938008" y="2923375"/>
              <a:ext cx="11267" cy="12706"/>
            </a:xfrm>
            <a:custGeom>
              <a:avLst/>
              <a:gdLst>
                <a:gd name="csX0" fmla="*/ 2796 w 11267"/>
                <a:gd name="csY0" fmla="*/ 12554 h 12706"/>
                <a:gd name="csX1" fmla="*/ 5587 w 11267"/>
                <a:gd name="csY1" fmla="*/ 8278 h 12706"/>
                <a:gd name="csX2" fmla="*/ 4396 w 11267"/>
                <a:gd name="csY2" fmla="*/ 3648 h 12706"/>
                <a:gd name="csX3" fmla="*/ 7330 w 11267"/>
                <a:gd name="csY3" fmla="*/ -152 h 12706"/>
                <a:gd name="csX4" fmla="*/ 3310 w 11267"/>
                <a:gd name="csY4" fmla="*/ 2705 h 12706"/>
                <a:gd name="csX5" fmla="*/ 4025 w 11267"/>
                <a:gd name="csY5" fmla="*/ 7477 h 12706"/>
                <a:gd name="csX6" fmla="*/ -471 w 11267"/>
                <a:gd name="csY6" fmla="*/ 5449 h 12706"/>
                <a:gd name="csX7" fmla="*/ 1110 w 11267"/>
                <a:gd name="csY7" fmla="*/ 10040 h 12706"/>
                <a:gd name="csX8" fmla="*/ 10797 w 11267"/>
                <a:gd name="csY8" fmla="*/ 8792 h 12706"/>
                <a:gd name="csX9" fmla="*/ 10006 w 11267"/>
                <a:gd name="csY9" fmla="*/ 3963 h 12706"/>
                <a:gd name="csX10" fmla="*/ 10682 w 11267"/>
                <a:gd name="csY10" fmla="*/ 8687 h 12706"/>
                <a:gd name="csX11" fmla="*/ 3282 w 11267"/>
                <a:gd name="csY11" fmla="*/ 10887 h 12706"/>
                <a:gd name="csX12" fmla="*/ 3796 w 11267"/>
                <a:gd name="csY12" fmla="*/ 5792 h 12706"/>
                <a:gd name="csX13" fmla="*/ 4958 w 11267"/>
                <a:gd name="csY13" fmla="*/ 1172 h 12706"/>
                <a:gd name="csX14" fmla="*/ 834 w 11267"/>
                <a:gd name="csY14" fmla="*/ 3991 h 12706"/>
                <a:gd name="csX15" fmla="*/ 1958 w 11267"/>
                <a:gd name="csY15" fmla="*/ 8735 h 1270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11267" h="12706">
                  <a:moveTo>
                    <a:pt x="2796" y="12554"/>
                  </a:moveTo>
                  <a:lnTo>
                    <a:pt x="5587" y="8278"/>
                  </a:lnTo>
                  <a:lnTo>
                    <a:pt x="4396" y="3648"/>
                  </a:lnTo>
                  <a:lnTo>
                    <a:pt x="7330" y="-152"/>
                  </a:lnTo>
                  <a:lnTo>
                    <a:pt x="3310" y="2705"/>
                  </a:lnTo>
                  <a:lnTo>
                    <a:pt x="4025" y="7477"/>
                  </a:lnTo>
                  <a:lnTo>
                    <a:pt x="-471" y="5449"/>
                  </a:lnTo>
                  <a:lnTo>
                    <a:pt x="1110" y="10040"/>
                  </a:lnTo>
                  <a:close/>
                  <a:moveTo>
                    <a:pt x="10797" y="8792"/>
                  </a:moveTo>
                  <a:lnTo>
                    <a:pt x="10006" y="3963"/>
                  </a:lnTo>
                  <a:lnTo>
                    <a:pt x="10682" y="8687"/>
                  </a:lnTo>
                  <a:close/>
                  <a:moveTo>
                    <a:pt x="3282" y="10887"/>
                  </a:moveTo>
                  <a:lnTo>
                    <a:pt x="3796" y="5792"/>
                  </a:lnTo>
                  <a:lnTo>
                    <a:pt x="4958" y="1172"/>
                  </a:lnTo>
                  <a:lnTo>
                    <a:pt x="834" y="3991"/>
                  </a:lnTo>
                  <a:lnTo>
                    <a:pt x="1958" y="8735"/>
                  </a:lnTo>
                  <a:close/>
                </a:path>
              </a:pathLst>
            </a:custGeom>
            <a:solidFill>
              <a:srgbClr val="E0E0E0"/>
            </a:solidFill>
            <a:ln w="3175" cap="flat">
              <a:solidFill>
                <a:srgbClr val="FFFFFF"/>
              </a:solidFill>
              <a:prstDash val="solid"/>
              <a:miter/>
            </a:ln>
          </p:spPr>
          <p:txBody>
            <a:bodyPr/>
            <a:lstStyle/>
            <a:p>
              <a:endParaRPr lang="en-US"/>
            </a:p>
          </p:txBody>
        </p:sp>
        <p:sp>
          <p:nvSpPr>
            <p:cNvPr id="174" name="Freeform: Shape 173">
              <a:extLst>
                <a:ext uri="{FF2B5EF4-FFF2-40B4-BE49-F238E27FC236}">
                  <a16:creationId xmlns:a16="http://schemas.microsoft.com/office/drawing/2014/main" id="{BD96A827-A949-19AD-5FE8-6D04F2BA7E2E}"/>
                </a:ext>
              </a:extLst>
            </p:cNvPr>
            <p:cNvSpPr/>
            <p:nvPr/>
          </p:nvSpPr>
          <p:spPr>
            <a:xfrm>
              <a:off x="6963257" y="3017911"/>
              <a:ext cx="18544" cy="26441"/>
            </a:xfrm>
            <a:custGeom>
              <a:avLst/>
              <a:gdLst>
                <a:gd name="csX0" fmla="*/ 6634 w 18544"/>
                <a:gd name="csY0" fmla="*/ 26289 h 26441"/>
                <a:gd name="csX1" fmla="*/ 10168 w 18544"/>
                <a:gd name="csY1" fmla="*/ 22937 h 26441"/>
                <a:gd name="csX2" fmla="*/ 12483 w 18544"/>
                <a:gd name="csY2" fmla="*/ 18774 h 26441"/>
                <a:gd name="csX3" fmla="*/ 14826 w 18544"/>
                <a:gd name="csY3" fmla="*/ 14612 h 26441"/>
                <a:gd name="csX4" fmla="*/ 18074 w 18544"/>
                <a:gd name="csY4" fmla="*/ 10935 h 26441"/>
                <a:gd name="csX5" fmla="*/ 16198 w 18544"/>
                <a:gd name="csY5" fmla="*/ 6163 h 26441"/>
                <a:gd name="csX6" fmla="*/ 15179 w 18544"/>
                <a:gd name="csY6" fmla="*/ 1458 h 26441"/>
                <a:gd name="csX7" fmla="*/ 10482 w 18544"/>
                <a:gd name="csY7" fmla="*/ -152 h 26441"/>
                <a:gd name="csX8" fmla="*/ 8244 w 18544"/>
                <a:gd name="csY8" fmla="*/ 4392 h 26441"/>
                <a:gd name="csX9" fmla="*/ 3472 w 18544"/>
                <a:gd name="csY9" fmla="*/ 5077 h 26441"/>
                <a:gd name="csX10" fmla="*/ -471 w 18544"/>
                <a:gd name="csY10" fmla="*/ 2401 h 26441"/>
                <a:gd name="csX11" fmla="*/ 91 w 18544"/>
                <a:gd name="csY11" fmla="*/ 7477 h 26441"/>
                <a:gd name="csX12" fmla="*/ 634 w 18544"/>
                <a:gd name="csY12" fmla="*/ 12211 h 26441"/>
                <a:gd name="csX13" fmla="*/ 814 w 18544"/>
                <a:gd name="csY13" fmla="*/ 17355 h 26441"/>
                <a:gd name="csX14" fmla="*/ 2510 w 18544"/>
                <a:gd name="csY14" fmla="*/ 22175 h 26441"/>
                <a:gd name="csX15" fmla="*/ 5568 w 18544"/>
                <a:gd name="csY15" fmla="*/ 26013 h 264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18544" h="26441">
                  <a:moveTo>
                    <a:pt x="6634" y="26289"/>
                  </a:moveTo>
                  <a:lnTo>
                    <a:pt x="10168" y="22937"/>
                  </a:lnTo>
                  <a:lnTo>
                    <a:pt x="12483" y="18774"/>
                  </a:lnTo>
                  <a:lnTo>
                    <a:pt x="14826" y="14612"/>
                  </a:lnTo>
                  <a:lnTo>
                    <a:pt x="18074" y="10935"/>
                  </a:lnTo>
                  <a:lnTo>
                    <a:pt x="16198" y="6163"/>
                  </a:lnTo>
                  <a:lnTo>
                    <a:pt x="15179" y="1458"/>
                  </a:lnTo>
                  <a:lnTo>
                    <a:pt x="10482" y="-152"/>
                  </a:lnTo>
                  <a:lnTo>
                    <a:pt x="8244" y="4392"/>
                  </a:lnTo>
                  <a:lnTo>
                    <a:pt x="3472" y="5077"/>
                  </a:lnTo>
                  <a:lnTo>
                    <a:pt x="-471" y="2401"/>
                  </a:lnTo>
                  <a:lnTo>
                    <a:pt x="91" y="7477"/>
                  </a:lnTo>
                  <a:lnTo>
                    <a:pt x="634" y="12211"/>
                  </a:lnTo>
                  <a:lnTo>
                    <a:pt x="814" y="17355"/>
                  </a:lnTo>
                  <a:lnTo>
                    <a:pt x="2510" y="22175"/>
                  </a:lnTo>
                  <a:lnTo>
                    <a:pt x="5568" y="26013"/>
                  </a:lnTo>
                  <a:close/>
                </a:path>
              </a:pathLst>
            </a:custGeom>
            <a:solidFill>
              <a:srgbClr val="E0E0E0"/>
            </a:solidFill>
            <a:ln w="3175" cap="flat">
              <a:solidFill>
                <a:srgbClr val="FFFFFF"/>
              </a:solidFill>
              <a:prstDash val="solid"/>
              <a:miter/>
            </a:ln>
          </p:spPr>
          <p:txBody>
            <a:bodyPr/>
            <a:lstStyle/>
            <a:p>
              <a:endParaRPr lang="en-US"/>
            </a:p>
          </p:txBody>
        </p:sp>
        <p:sp>
          <p:nvSpPr>
            <p:cNvPr id="175" name="Freeform: Shape 174">
              <a:extLst>
                <a:ext uri="{FF2B5EF4-FFF2-40B4-BE49-F238E27FC236}">
                  <a16:creationId xmlns:a16="http://schemas.microsoft.com/office/drawing/2014/main" id="{4FF5E3FE-61BC-C01D-7099-47B495D9EAC4}"/>
                </a:ext>
              </a:extLst>
            </p:cNvPr>
            <p:cNvSpPr/>
            <p:nvPr/>
          </p:nvSpPr>
          <p:spPr>
            <a:xfrm>
              <a:off x="5343578" y="1995364"/>
              <a:ext cx="864108" cy="459743"/>
            </a:xfrm>
            <a:custGeom>
              <a:avLst/>
              <a:gdLst>
                <a:gd name="csX0" fmla="*/ 546369 w 864108"/>
                <a:gd name="csY0" fmla="*/ 44425 h 459743"/>
                <a:gd name="csX1" fmla="*/ 555589 w 864108"/>
                <a:gd name="csY1" fmla="*/ 43892 h 459743"/>
                <a:gd name="csX2" fmla="*/ 560113 w 864108"/>
                <a:gd name="csY2" fmla="*/ 41282 h 459743"/>
                <a:gd name="csX3" fmla="*/ 557932 w 864108"/>
                <a:gd name="csY3" fmla="*/ 34995 h 459743"/>
                <a:gd name="csX4" fmla="*/ 551608 w 864108"/>
                <a:gd name="csY4" fmla="*/ 34976 h 459743"/>
                <a:gd name="csX5" fmla="*/ 545702 w 864108"/>
                <a:gd name="csY5" fmla="*/ 32862 h 459743"/>
                <a:gd name="csX6" fmla="*/ 541673 w 864108"/>
                <a:gd name="csY6" fmla="*/ 29604 h 459743"/>
                <a:gd name="csX7" fmla="*/ 531977 w 864108"/>
                <a:gd name="csY7" fmla="*/ 30052 h 459743"/>
                <a:gd name="csX8" fmla="*/ 527090 w 864108"/>
                <a:gd name="csY8" fmla="*/ 29604 h 459743"/>
                <a:gd name="csX9" fmla="*/ 522938 w 864108"/>
                <a:gd name="csY9" fmla="*/ 32519 h 459743"/>
                <a:gd name="csX10" fmla="*/ 528881 w 864108"/>
                <a:gd name="csY10" fmla="*/ 32957 h 459743"/>
                <a:gd name="csX11" fmla="*/ 523128 w 864108"/>
                <a:gd name="csY11" fmla="*/ 35443 h 459743"/>
                <a:gd name="csX12" fmla="*/ 531367 w 864108"/>
                <a:gd name="csY12" fmla="*/ 33652 h 459743"/>
                <a:gd name="csX13" fmla="*/ 525852 w 864108"/>
                <a:gd name="csY13" fmla="*/ 36795 h 459743"/>
                <a:gd name="csX14" fmla="*/ 520061 w 864108"/>
                <a:gd name="csY14" fmla="*/ 37243 h 459743"/>
                <a:gd name="csX15" fmla="*/ 529148 w 864108"/>
                <a:gd name="csY15" fmla="*/ 39643 h 459743"/>
                <a:gd name="csX16" fmla="*/ 535092 w 864108"/>
                <a:gd name="csY16" fmla="*/ 38796 h 459743"/>
                <a:gd name="csX17" fmla="*/ 542807 w 864108"/>
                <a:gd name="csY17" fmla="*/ 40234 h 459743"/>
                <a:gd name="csX18" fmla="*/ 546369 w 864108"/>
                <a:gd name="csY18" fmla="*/ 44425 h 459743"/>
                <a:gd name="csX19" fmla="*/ 363613 w 864108"/>
                <a:gd name="csY19" fmla="*/ 63437 h 459743"/>
                <a:gd name="csX20" fmla="*/ 370833 w 864108"/>
                <a:gd name="csY20" fmla="*/ 59065 h 459743"/>
                <a:gd name="csX21" fmla="*/ 374157 w 864108"/>
                <a:gd name="csY21" fmla="*/ 62866 h 459743"/>
                <a:gd name="csX22" fmla="*/ 379129 w 864108"/>
                <a:gd name="csY22" fmla="*/ 61084 h 459743"/>
                <a:gd name="csX23" fmla="*/ 382882 w 864108"/>
                <a:gd name="csY23" fmla="*/ 58046 h 459743"/>
                <a:gd name="csX24" fmla="*/ 391207 w 864108"/>
                <a:gd name="csY24" fmla="*/ 57712 h 459743"/>
                <a:gd name="csX25" fmla="*/ 398112 w 864108"/>
                <a:gd name="csY25" fmla="*/ 54340 h 459743"/>
                <a:gd name="csX26" fmla="*/ 403389 w 864108"/>
                <a:gd name="csY26" fmla="*/ 53674 h 459743"/>
                <a:gd name="csX27" fmla="*/ 397017 w 864108"/>
                <a:gd name="csY27" fmla="*/ 56703 h 459743"/>
                <a:gd name="csX28" fmla="*/ 403094 w 864108"/>
                <a:gd name="csY28" fmla="*/ 58046 h 459743"/>
                <a:gd name="csX29" fmla="*/ 408714 w 864108"/>
                <a:gd name="csY29" fmla="*/ 55693 h 459743"/>
                <a:gd name="csX30" fmla="*/ 415619 w 864108"/>
                <a:gd name="csY30" fmla="*/ 55055 h 459743"/>
                <a:gd name="csX31" fmla="*/ 420563 w 864108"/>
                <a:gd name="csY31" fmla="*/ 51988 h 459743"/>
                <a:gd name="csX32" fmla="*/ 427906 w 864108"/>
                <a:gd name="csY32" fmla="*/ 48949 h 459743"/>
                <a:gd name="csX33" fmla="*/ 420001 w 864108"/>
                <a:gd name="csY33" fmla="*/ 46539 h 459743"/>
                <a:gd name="csX34" fmla="*/ 412247 w 864108"/>
                <a:gd name="csY34" fmla="*/ 48949 h 459743"/>
                <a:gd name="csX35" fmla="*/ 405323 w 864108"/>
                <a:gd name="csY35" fmla="*/ 48187 h 459743"/>
                <a:gd name="csX36" fmla="*/ 398712 w 864108"/>
                <a:gd name="csY36" fmla="*/ 49035 h 459743"/>
                <a:gd name="csX37" fmla="*/ 391359 w 864108"/>
                <a:gd name="csY37" fmla="*/ 51330 h 459743"/>
                <a:gd name="csX38" fmla="*/ 383329 w 864108"/>
                <a:gd name="csY38" fmla="*/ 53674 h 459743"/>
                <a:gd name="csX39" fmla="*/ 378272 w 864108"/>
                <a:gd name="csY39" fmla="*/ 54007 h 459743"/>
                <a:gd name="csX40" fmla="*/ 370642 w 864108"/>
                <a:gd name="csY40" fmla="*/ 56369 h 459743"/>
                <a:gd name="csX41" fmla="*/ 364785 w 864108"/>
                <a:gd name="csY41" fmla="*/ 57379 h 459743"/>
                <a:gd name="csX42" fmla="*/ 357859 w 864108"/>
                <a:gd name="csY42" fmla="*/ 58722 h 459743"/>
                <a:gd name="csX43" fmla="*/ 362070 w 864108"/>
                <a:gd name="csY43" fmla="*/ 61084 h 459743"/>
                <a:gd name="csX44" fmla="*/ 381710 w 864108"/>
                <a:gd name="csY44" fmla="*/ 65551 h 459743"/>
                <a:gd name="csX45" fmla="*/ 388730 w 864108"/>
                <a:gd name="csY45" fmla="*/ 62951 h 459743"/>
                <a:gd name="csX46" fmla="*/ 395855 w 864108"/>
                <a:gd name="csY46" fmla="*/ 60446 h 459743"/>
                <a:gd name="csX47" fmla="*/ 389369 w 864108"/>
                <a:gd name="csY47" fmla="*/ 61341 h 459743"/>
                <a:gd name="csX48" fmla="*/ 383501 w 864108"/>
                <a:gd name="csY48" fmla="*/ 62408 h 459743"/>
                <a:gd name="csX49" fmla="*/ 374328 w 864108"/>
                <a:gd name="csY49" fmla="*/ 64647 h 459743"/>
                <a:gd name="csX50" fmla="*/ 381710 w 864108"/>
                <a:gd name="csY50" fmla="*/ 65551 h 459743"/>
                <a:gd name="csX51" fmla="*/ 441642 w 864108"/>
                <a:gd name="csY51" fmla="*/ 45168 h 459743"/>
                <a:gd name="csX52" fmla="*/ 447852 w 864108"/>
                <a:gd name="csY52" fmla="*/ 44272 h 459743"/>
                <a:gd name="csX53" fmla="*/ 438403 w 864108"/>
                <a:gd name="csY53" fmla="*/ 42930 h 459743"/>
                <a:gd name="csX54" fmla="*/ 456567 w 864108"/>
                <a:gd name="csY54" fmla="*/ 39939 h 459743"/>
                <a:gd name="csX55" fmla="*/ 463130 w 864108"/>
                <a:gd name="csY55" fmla="*/ 39310 h 459743"/>
                <a:gd name="csX56" fmla="*/ 474941 w 864108"/>
                <a:gd name="csY56" fmla="*/ 38215 h 459743"/>
                <a:gd name="csX57" fmla="*/ 487343 w 864108"/>
                <a:gd name="csY57" fmla="*/ 38586 h 459743"/>
                <a:gd name="csX58" fmla="*/ 482218 w 864108"/>
                <a:gd name="csY58" fmla="*/ 34614 h 459743"/>
                <a:gd name="csX59" fmla="*/ 474274 w 864108"/>
                <a:gd name="csY59" fmla="*/ 36986 h 459743"/>
                <a:gd name="csX60" fmla="*/ 467674 w 864108"/>
                <a:gd name="csY60" fmla="*/ 37091 h 459743"/>
                <a:gd name="csX61" fmla="*/ 459482 w 864108"/>
                <a:gd name="csY61" fmla="*/ 38205 h 459743"/>
                <a:gd name="csX62" fmla="*/ 433783 w 864108"/>
                <a:gd name="csY62" fmla="*/ 54607 h 459743"/>
                <a:gd name="csX63" fmla="*/ 424221 w 864108"/>
                <a:gd name="csY63" fmla="*/ 53931 h 459743"/>
                <a:gd name="csX64" fmla="*/ 433783 w 864108"/>
                <a:gd name="csY64" fmla="*/ 54607 h 459743"/>
                <a:gd name="csX65" fmla="*/ 405866 w 864108"/>
                <a:gd name="csY65" fmla="*/ 76753 h 459743"/>
                <a:gd name="csX66" fmla="*/ 413914 w 864108"/>
                <a:gd name="csY66" fmla="*/ 76753 h 459743"/>
                <a:gd name="csX67" fmla="*/ 423192 w 864108"/>
                <a:gd name="csY67" fmla="*/ 74914 h 459743"/>
                <a:gd name="csX68" fmla="*/ 429126 w 864108"/>
                <a:gd name="csY68" fmla="*/ 73810 h 459743"/>
                <a:gd name="csX69" fmla="*/ 434908 w 864108"/>
                <a:gd name="csY69" fmla="*/ 72429 h 459743"/>
                <a:gd name="csX70" fmla="*/ 441375 w 864108"/>
                <a:gd name="csY70" fmla="*/ 71933 h 459743"/>
                <a:gd name="csX71" fmla="*/ 448557 w 864108"/>
                <a:gd name="csY71" fmla="*/ 70514 h 459743"/>
                <a:gd name="csX72" fmla="*/ 453329 w 864108"/>
                <a:gd name="csY72" fmla="*/ 70857 h 459743"/>
                <a:gd name="csX73" fmla="*/ 459139 w 864108"/>
                <a:gd name="csY73" fmla="*/ 71590 h 459743"/>
                <a:gd name="csX74" fmla="*/ 466483 w 864108"/>
                <a:gd name="csY74" fmla="*/ 70457 h 459743"/>
                <a:gd name="csX75" fmla="*/ 471807 w 864108"/>
                <a:gd name="csY75" fmla="*/ 69171 h 459743"/>
                <a:gd name="csX76" fmla="*/ 479303 w 864108"/>
                <a:gd name="csY76" fmla="*/ 65799 h 459743"/>
                <a:gd name="csX77" fmla="*/ 483952 w 864108"/>
                <a:gd name="csY77" fmla="*/ 62694 h 459743"/>
                <a:gd name="csX78" fmla="*/ 475008 w 864108"/>
                <a:gd name="csY78" fmla="*/ 61084 h 459743"/>
                <a:gd name="csX79" fmla="*/ 467950 w 864108"/>
                <a:gd name="csY79" fmla="*/ 62094 h 459743"/>
                <a:gd name="csX80" fmla="*/ 463130 w 864108"/>
                <a:gd name="csY80" fmla="*/ 63437 h 459743"/>
                <a:gd name="csX81" fmla="*/ 469502 w 864108"/>
                <a:gd name="csY81" fmla="*/ 60741 h 459743"/>
                <a:gd name="csX82" fmla="*/ 469569 w 864108"/>
                <a:gd name="csY82" fmla="*/ 55350 h 459743"/>
                <a:gd name="csX83" fmla="*/ 464244 w 864108"/>
                <a:gd name="csY83" fmla="*/ 54350 h 459743"/>
                <a:gd name="csX84" fmla="*/ 458443 w 864108"/>
                <a:gd name="csY84" fmla="*/ 56026 h 459743"/>
                <a:gd name="csX85" fmla="*/ 455501 w 864108"/>
                <a:gd name="csY85" fmla="*/ 61084 h 459743"/>
                <a:gd name="csX86" fmla="*/ 450557 w 864108"/>
                <a:gd name="csY86" fmla="*/ 65466 h 459743"/>
                <a:gd name="csX87" fmla="*/ 441175 w 864108"/>
                <a:gd name="csY87" fmla="*/ 65466 h 459743"/>
                <a:gd name="csX88" fmla="*/ 435327 w 864108"/>
                <a:gd name="csY88" fmla="*/ 65609 h 459743"/>
                <a:gd name="csX89" fmla="*/ 434698 w 864108"/>
                <a:gd name="csY89" fmla="*/ 59379 h 459743"/>
                <a:gd name="csX90" fmla="*/ 423478 w 864108"/>
                <a:gd name="csY90" fmla="*/ 59551 h 459743"/>
                <a:gd name="csX91" fmla="*/ 416591 w 864108"/>
                <a:gd name="csY91" fmla="*/ 56369 h 459743"/>
                <a:gd name="csX92" fmla="*/ 411400 w 864108"/>
                <a:gd name="csY92" fmla="*/ 57712 h 459743"/>
                <a:gd name="csX93" fmla="*/ 406466 w 864108"/>
                <a:gd name="csY93" fmla="*/ 59065 h 459743"/>
                <a:gd name="csX94" fmla="*/ 395874 w 864108"/>
                <a:gd name="csY94" fmla="*/ 62770 h 459743"/>
                <a:gd name="csX95" fmla="*/ 391216 w 864108"/>
                <a:gd name="csY95" fmla="*/ 64447 h 459743"/>
                <a:gd name="csX96" fmla="*/ 398131 w 864108"/>
                <a:gd name="csY96" fmla="*/ 65123 h 459743"/>
                <a:gd name="csX97" fmla="*/ 404437 w 864108"/>
                <a:gd name="csY97" fmla="*/ 64713 h 459743"/>
                <a:gd name="csX98" fmla="*/ 398979 w 864108"/>
                <a:gd name="csY98" fmla="*/ 65837 h 459743"/>
                <a:gd name="csX99" fmla="*/ 386864 w 864108"/>
                <a:gd name="csY99" fmla="*/ 66475 h 459743"/>
                <a:gd name="csX100" fmla="*/ 393693 w 864108"/>
                <a:gd name="csY100" fmla="*/ 68161 h 459743"/>
                <a:gd name="csX101" fmla="*/ 401360 w 864108"/>
                <a:gd name="csY101" fmla="*/ 68161 h 459743"/>
                <a:gd name="csX102" fmla="*/ 397055 w 864108"/>
                <a:gd name="csY102" fmla="*/ 71266 h 459743"/>
                <a:gd name="csX103" fmla="*/ 403989 w 864108"/>
                <a:gd name="csY103" fmla="*/ 70514 h 459743"/>
                <a:gd name="csX104" fmla="*/ 412819 w 864108"/>
                <a:gd name="csY104" fmla="*/ 66475 h 459743"/>
                <a:gd name="csX105" fmla="*/ 408256 w 864108"/>
                <a:gd name="csY105" fmla="*/ 69838 h 459743"/>
                <a:gd name="csX106" fmla="*/ 417458 w 864108"/>
                <a:gd name="csY106" fmla="*/ 69171 h 459743"/>
                <a:gd name="csX107" fmla="*/ 424278 w 864108"/>
                <a:gd name="csY107" fmla="*/ 69333 h 459743"/>
                <a:gd name="csX108" fmla="*/ 432679 w 864108"/>
                <a:gd name="csY108" fmla="*/ 68495 h 459743"/>
                <a:gd name="csX109" fmla="*/ 427573 w 864108"/>
                <a:gd name="csY109" fmla="*/ 70180 h 459743"/>
                <a:gd name="csX110" fmla="*/ 419001 w 864108"/>
                <a:gd name="csY110" fmla="*/ 70457 h 459743"/>
                <a:gd name="csX111" fmla="*/ 410933 w 864108"/>
                <a:gd name="csY111" fmla="*/ 71590 h 459743"/>
                <a:gd name="csX112" fmla="*/ 400817 w 864108"/>
                <a:gd name="csY112" fmla="*/ 73438 h 459743"/>
                <a:gd name="csX113" fmla="*/ 405866 w 864108"/>
                <a:gd name="csY113" fmla="*/ 76753 h 459743"/>
                <a:gd name="csX114" fmla="*/ 287422 w 864108"/>
                <a:gd name="csY114" fmla="*/ 110852 h 459743"/>
                <a:gd name="csX115" fmla="*/ 293566 w 864108"/>
                <a:gd name="csY115" fmla="*/ 109557 h 459743"/>
                <a:gd name="csX116" fmla="*/ 301319 w 864108"/>
                <a:gd name="csY116" fmla="*/ 107709 h 459743"/>
                <a:gd name="csX117" fmla="*/ 307539 w 864108"/>
                <a:gd name="csY117" fmla="*/ 107347 h 459743"/>
                <a:gd name="csX118" fmla="*/ 314245 w 864108"/>
                <a:gd name="csY118" fmla="*/ 106404 h 459743"/>
                <a:gd name="csX119" fmla="*/ 319112 w 864108"/>
                <a:gd name="csY119" fmla="*/ 102556 h 459743"/>
                <a:gd name="csX120" fmla="*/ 324817 w 864108"/>
                <a:gd name="csY120" fmla="*/ 99975 h 459743"/>
                <a:gd name="csX121" fmla="*/ 333028 w 864108"/>
                <a:gd name="csY121" fmla="*/ 98127 h 459743"/>
                <a:gd name="csX122" fmla="*/ 338276 w 864108"/>
                <a:gd name="csY122" fmla="*/ 95184 h 459743"/>
                <a:gd name="csX123" fmla="*/ 349611 w 864108"/>
                <a:gd name="csY123" fmla="*/ 92260 h 459743"/>
                <a:gd name="csX124" fmla="*/ 361527 w 864108"/>
                <a:gd name="csY124" fmla="*/ 89326 h 459743"/>
                <a:gd name="csX125" fmla="*/ 370080 w 864108"/>
                <a:gd name="csY125" fmla="*/ 87792 h 459743"/>
                <a:gd name="csX126" fmla="*/ 378262 w 864108"/>
                <a:gd name="csY126" fmla="*/ 86497 h 459743"/>
                <a:gd name="csX127" fmla="*/ 372909 w 864108"/>
                <a:gd name="csY127" fmla="*/ 78601 h 459743"/>
                <a:gd name="csX128" fmla="*/ 367071 w 864108"/>
                <a:gd name="csY128" fmla="*/ 78601 h 459743"/>
                <a:gd name="csX129" fmla="*/ 361813 w 864108"/>
                <a:gd name="csY129" fmla="*/ 80439 h 459743"/>
                <a:gd name="csX130" fmla="*/ 355802 w 864108"/>
                <a:gd name="csY130" fmla="*/ 80810 h 459743"/>
                <a:gd name="csX131" fmla="*/ 349230 w 864108"/>
                <a:gd name="csY131" fmla="*/ 77496 h 459743"/>
                <a:gd name="csX132" fmla="*/ 338457 w 864108"/>
                <a:gd name="csY132" fmla="*/ 75648 h 459743"/>
                <a:gd name="csX133" fmla="*/ 324084 w 864108"/>
                <a:gd name="csY133" fmla="*/ 76972 h 459743"/>
                <a:gd name="csX134" fmla="*/ 315178 w 864108"/>
                <a:gd name="csY134" fmla="*/ 77858 h 459743"/>
                <a:gd name="csX135" fmla="*/ 316417 w 864108"/>
                <a:gd name="csY135" fmla="*/ 82649 h 459743"/>
                <a:gd name="csX136" fmla="*/ 307149 w 864108"/>
                <a:gd name="csY136" fmla="*/ 86707 h 459743"/>
                <a:gd name="csX137" fmla="*/ 300433 w 864108"/>
                <a:gd name="csY137" fmla="*/ 89421 h 459743"/>
                <a:gd name="csX138" fmla="*/ 293194 w 864108"/>
                <a:gd name="csY138" fmla="*/ 93174 h 459743"/>
                <a:gd name="csX139" fmla="*/ 285403 w 864108"/>
                <a:gd name="csY139" fmla="*/ 97022 h 459743"/>
                <a:gd name="csX140" fmla="*/ 276773 w 864108"/>
                <a:gd name="csY140" fmla="*/ 101813 h 459743"/>
                <a:gd name="csX141" fmla="*/ 284565 w 864108"/>
                <a:gd name="csY141" fmla="*/ 102670 h 459743"/>
                <a:gd name="csX142" fmla="*/ 287765 w 864108"/>
                <a:gd name="csY142" fmla="*/ 107709 h 459743"/>
                <a:gd name="csX143" fmla="*/ 577030 w 864108"/>
                <a:gd name="csY143" fmla="*/ 26918 h 459743"/>
                <a:gd name="csX144" fmla="*/ 581840 w 864108"/>
                <a:gd name="csY144" fmla="*/ 25118 h 459743"/>
                <a:gd name="csX145" fmla="*/ 576858 w 864108"/>
                <a:gd name="csY145" fmla="*/ 22299 h 459743"/>
                <a:gd name="csX146" fmla="*/ 571877 w 864108"/>
                <a:gd name="csY146" fmla="*/ 24670 h 459743"/>
                <a:gd name="csX147" fmla="*/ 577430 w 864108"/>
                <a:gd name="csY147" fmla="*/ 24413 h 459743"/>
                <a:gd name="csX148" fmla="*/ 455501 w 864108"/>
                <a:gd name="csY148" fmla="*/ 48321 h 459743"/>
                <a:gd name="csX149" fmla="*/ 463330 w 864108"/>
                <a:gd name="csY149" fmla="*/ 47644 h 459743"/>
                <a:gd name="csX150" fmla="*/ 470188 w 864108"/>
                <a:gd name="csY150" fmla="*/ 46521 h 459743"/>
                <a:gd name="csX151" fmla="*/ 481608 w 864108"/>
                <a:gd name="csY151" fmla="*/ 41729 h 459743"/>
                <a:gd name="csX152" fmla="*/ 470121 w 864108"/>
                <a:gd name="csY152" fmla="*/ 40901 h 459743"/>
                <a:gd name="csX153" fmla="*/ 463625 w 864108"/>
                <a:gd name="csY153" fmla="*/ 41805 h 459743"/>
                <a:gd name="csX154" fmla="*/ 458825 w 864108"/>
                <a:gd name="csY154" fmla="*/ 42348 h 459743"/>
                <a:gd name="csX155" fmla="*/ 451767 w 864108"/>
                <a:gd name="csY155" fmla="*/ 43377 h 459743"/>
                <a:gd name="csX156" fmla="*/ 455501 w 864108"/>
                <a:gd name="csY156" fmla="*/ 48321 h 459743"/>
                <a:gd name="csX157" fmla="*/ 508783 w 864108"/>
                <a:gd name="csY157" fmla="*/ 50626 h 459743"/>
                <a:gd name="csX158" fmla="*/ 506774 w 864108"/>
                <a:gd name="csY158" fmla="*/ 45330 h 459743"/>
                <a:gd name="csX159" fmla="*/ 501135 w 864108"/>
                <a:gd name="csY159" fmla="*/ 48568 h 459743"/>
                <a:gd name="csX160" fmla="*/ 508783 w 864108"/>
                <a:gd name="csY160" fmla="*/ 50626 h 459743"/>
                <a:gd name="csX161" fmla="*/ 500325 w 864108"/>
                <a:gd name="csY161" fmla="*/ 57884 h 459743"/>
                <a:gd name="csX162" fmla="*/ 509136 w 864108"/>
                <a:gd name="csY162" fmla="*/ 56960 h 459743"/>
                <a:gd name="csX163" fmla="*/ 503430 w 864108"/>
                <a:gd name="csY163" fmla="*/ 55665 h 459743"/>
                <a:gd name="csX164" fmla="*/ 497486 w 864108"/>
                <a:gd name="csY164" fmla="*/ 57465 h 459743"/>
                <a:gd name="csX165" fmla="*/ 533177 w 864108"/>
                <a:gd name="csY165" fmla="*/ 45978 h 459743"/>
                <a:gd name="csX166" fmla="*/ 539673 w 864108"/>
                <a:gd name="csY166" fmla="*/ 45311 h 459743"/>
                <a:gd name="csX167" fmla="*/ 529633 w 864108"/>
                <a:gd name="csY167" fmla="*/ 43958 h 459743"/>
                <a:gd name="csX168" fmla="*/ 497353 w 864108"/>
                <a:gd name="csY168" fmla="*/ 61256 h 459743"/>
                <a:gd name="csX169" fmla="*/ 510003 w 864108"/>
                <a:gd name="csY169" fmla="*/ 59008 h 459743"/>
                <a:gd name="csX170" fmla="*/ 499754 w 864108"/>
                <a:gd name="csY170" fmla="*/ 59008 h 459743"/>
                <a:gd name="csX171" fmla="*/ 493581 w 864108"/>
                <a:gd name="csY171" fmla="*/ 60160 h 459743"/>
                <a:gd name="csX172" fmla="*/ 481437 w 864108"/>
                <a:gd name="csY172" fmla="*/ 70495 h 459743"/>
                <a:gd name="csX173" fmla="*/ 488847 w 864108"/>
                <a:gd name="csY173" fmla="*/ 69590 h 459743"/>
                <a:gd name="csX174" fmla="*/ 479780 w 864108"/>
                <a:gd name="csY174" fmla="*/ 68695 h 459743"/>
                <a:gd name="csX175" fmla="*/ 355536 w 864108"/>
                <a:gd name="csY175" fmla="*/ 139675 h 459743"/>
                <a:gd name="csX176" fmla="*/ 363070 w 864108"/>
                <a:gd name="csY176" fmla="*/ 137722 h 459743"/>
                <a:gd name="csX177" fmla="*/ 372871 w 864108"/>
                <a:gd name="csY177" fmla="*/ 136713 h 459743"/>
                <a:gd name="csX178" fmla="*/ 378034 w 864108"/>
                <a:gd name="csY178" fmla="*/ 135760 h 459743"/>
                <a:gd name="csX179" fmla="*/ 382529 w 864108"/>
                <a:gd name="csY179" fmla="*/ 133808 h 459743"/>
                <a:gd name="csX180" fmla="*/ 392769 w 864108"/>
                <a:gd name="csY180" fmla="*/ 133027 h 459743"/>
                <a:gd name="csX181" fmla="*/ 400217 w 864108"/>
                <a:gd name="csY181" fmla="*/ 129112 h 459743"/>
                <a:gd name="csX182" fmla="*/ 404847 w 864108"/>
                <a:gd name="csY182" fmla="*/ 127940 h 459743"/>
                <a:gd name="csX183" fmla="*/ 412610 w 864108"/>
                <a:gd name="csY183" fmla="*/ 131769 h 459743"/>
                <a:gd name="csX184" fmla="*/ 419134 w 864108"/>
                <a:gd name="csY184" fmla="*/ 134436 h 459743"/>
                <a:gd name="csX185" fmla="*/ 424840 w 864108"/>
                <a:gd name="csY185" fmla="*/ 135370 h 459743"/>
                <a:gd name="csX186" fmla="*/ 435032 w 864108"/>
                <a:gd name="csY186" fmla="*/ 133941 h 459743"/>
                <a:gd name="csX187" fmla="*/ 441565 w 864108"/>
                <a:gd name="csY187" fmla="*/ 132246 h 459743"/>
                <a:gd name="csX188" fmla="*/ 439508 w 864108"/>
                <a:gd name="csY188" fmla="*/ 127150 h 459743"/>
                <a:gd name="csX189" fmla="*/ 431697 w 864108"/>
                <a:gd name="csY189" fmla="*/ 125978 h 459743"/>
                <a:gd name="csX190" fmla="*/ 441899 w 864108"/>
                <a:gd name="csY190" fmla="*/ 124740 h 459743"/>
                <a:gd name="csX191" fmla="*/ 447462 w 864108"/>
                <a:gd name="csY191" fmla="*/ 124807 h 459743"/>
                <a:gd name="csX192" fmla="*/ 453986 w 864108"/>
                <a:gd name="csY192" fmla="*/ 124416 h 459743"/>
                <a:gd name="csX193" fmla="*/ 452148 w 864108"/>
                <a:gd name="csY193" fmla="*/ 119873 h 459743"/>
                <a:gd name="csX194" fmla="*/ 444775 w 864108"/>
                <a:gd name="csY194" fmla="*/ 117663 h 459743"/>
                <a:gd name="csX195" fmla="*/ 438870 w 864108"/>
                <a:gd name="csY195" fmla="*/ 114262 h 459743"/>
                <a:gd name="csX196" fmla="*/ 440937 w 864108"/>
                <a:gd name="csY196" fmla="*/ 108823 h 459743"/>
                <a:gd name="csX197" fmla="*/ 445166 w 864108"/>
                <a:gd name="csY197" fmla="*/ 100708 h 459743"/>
                <a:gd name="csX198" fmla="*/ 447957 w 864108"/>
                <a:gd name="csY198" fmla="*/ 95917 h 459743"/>
                <a:gd name="csX199" fmla="*/ 453386 w 864108"/>
                <a:gd name="csY199" fmla="*/ 91869 h 459743"/>
                <a:gd name="csX200" fmla="*/ 460244 w 864108"/>
                <a:gd name="csY200" fmla="*/ 88707 h 459743"/>
                <a:gd name="csX201" fmla="*/ 465569 w 864108"/>
                <a:gd name="csY201" fmla="*/ 84859 h 459743"/>
                <a:gd name="csX202" fmla="*/ 460282 w 864108"/>
                <a:gd name="csY202" fmla="*/ 83001 h 459743"/>
                <a:gd name="csX203" fmla="*/ 452567 w 864108"/>
                <a:gd name="csY203" fmla="*/ 83392 h 459743"/>
                <a:gd name="csX204" fmla="*/ 444756 w 864108"/>
                <a:gd name="csY204" fmla="*/ 85964 h 459743"/>
                <a:gd name="csX205" fmla="*/ 438841 w 864108"/>
                <a:gd name="csY205" fmla="*/ 87983 h 459743"/>
                <a:gd name="csX206" fmla="*/ 433974 w 864108"/>
                <a:gd name="csY206" fmla="*/ 88202 h 459743"/>
                <a:gd name="csX207" fmla="*/ 427973 w 864108"/>
                <a:gd name="csY207" fmla="*/ 91907 h 459743"/>
                <a:gd name="csX208" fmla="*/ 423382 w 864108"/>
                <a:gd name="csY208" fmla="*/ 99975 h 459743"/>
                <a:gd name="csX209" fmla="*/ 419667 w 864108"/>
                <a:gd name="csY209" fmla="*/ 103661 h 459743"/>
                <a:gd name="csX210" fmla="*/ 418944 w 864108"/>
                <a:gd name="csY210" fmla="*/ 97765 h 459743"/>
                <a:gd name="csX211" fmla="*/ 417667 w 864108"/>
                <a:gd name="csY211" fmla="*/ 92974 h 459743"/>
                <a:gd name="csX212" fmla="*/ 409809 w 864108"/>
                <a:gd name="csY212" fmla="*/ 91126 h 459743"/>
                <a:gd name="csX213" fmla="*/ 404189 w 864108"/>
                <a:gd name="csY213" fmla="*/ 95917 h 459743"/>
                <a:gd name="csX214" fmla="*/ 398179 w 864108"/>
                <a:gd name="csY214" fmla="*/ 98499 h 459743"/>
                <a:gd name="csX215" fmla="*/ 402142 w 864108"/>
                <a:gd name="csY215" fmla="*/ 94441 h 459743"/>
                <a:gd name="csX216" fmla="*/ 397417 w 864108"/>
                <a:gd name="csY216" fmla="*/ 92602 h 459743"/>
                <a:gd name="csX217" fmla="*/ 391588 w 864108"/>
                <a:gd name="csY217" fmla="*/ 90755 h 459743"/>
                <a:gd name="csX218" fmla="*/ 383844 w 864108"/>
                <a:gd name="csY218" fmla="*/ 94079 h 459743"/>
                <a:gd name="csX219" fmla="*/ 376043 w 864108"/>
                <a:gd name="csY219" fmla="*/ 95184 h 459743"/>
                <a:gd name="csX220" fmla="*/ 380996 w 864108"/>
                <a:gd name="csY220" fmla="*/ 92602 h 459743"/>
                <a:gd name="csX221" fmla="*/ 385939 w 864108"/>
                <a:gd name="csY221" fmla="*/ 89288 h 459743"/>
                <a:gd name="csX222" fmla="*/ 377300 w 864108"/>
                <a:gd name="csY222" fmla="*/ 88307 h 459743"/>
                <a:gd name="csX223" fmla="*/ 361089 w 864108"/>
                <a:gd name="csY223" fmla="*/ 90755 h 459743"/>
                <a:gd name="csX224" fmla="*/ 351135 w 864108"/>
                <a:gd name="csY224" fmla="*/ 93326 h 459743"/>
                <a:gd name="csX225" fmla="*/ 344525 w 864108"/>
                <a:gd name="csY225" fmla="*/ 95184 h 459743"/>
                <a:gd name="csX226" fmla="*/ 341048 w 864108"/>
                <a:gd name="csY226" fmla="*/ 99527 h 459743"/>
                <a:gd name="csX227" fmla="*/ 334352 w 864108"/>
                <a:gd name="csY227" fmla="*/ 101080 h 459743"/>
                <a:gd name="csX228" fmla="*/ 326475 w 864108"/>
                <a:gd name="csY228" fmla="*/ 104690 h 459743"/>
                <a:gd name="csX229" fmla="*/ 337114 w 864108"/>
                <a:gd name="csY229" fmla="*/ 104928 h 459743"/>
                <a:gd name="csX230" fmla="*/ 329456 w 864108"/>
                <a:gd name="csY230" fmla="*/ 107347 h 459743"/>
                <a:gd name="csX231" fmla="*/ 347763 w 864108"/>
                <a:gd name="csY231" fmla="*/ 106976 h 459743"/>
                <a:gd name="csX232" fmla="*/ 340524 w 864108"/>
                <a:gd name="csY232" fmla="*/ 108890 h 459743"/>
                <a:gd name="csX233" fmla="*/ 328532 w 864108"/>
                <a:gd name="csY233" fmla="*/ 110405 h 459743"/>
                <a:gd name="csX234" fmla="*/ 322741 w 864108"/>
                <a:gd name="csY234" fmla="*/ 113281 h 459743"/>
                <a:gd name="csX235" fmla="*/ 327685 w 864108"/>
                <a:gd name="csY235" fmla="*/ 115825 h 459743"/>
                <a:gd name="csX236" fmla="*/ 333628 w 864108"/>
                <a:gd name="csY236" fmla="*/ 115825 h 459743"/>
                <a:gd name="csX237" fmla="*/ 341791 w 864108"/>
                <a:gd name="csY237" fmla="*/ 115948 h 459743"/>
                <a:gd name="csX238" fmla="*/ 354812 w 864108"/>
                <a:gd name="csY238" fmla="*/ 115186 h 459743"/>
                <a:gd name="csX239" fmla="*/ 361765 w 864108"/>
                <a:gd name="csY239" fmla="*/ 116158 h 459743"/>
                <a:gd name="csX240" fmla="*/ 366508 w 864108"/>
                <a:gd name="csY240" fmla="*/ 116701 h 459743"/>
                <a:gd name="csX241" fmla="*/ 362736 w 864108"/>
                <a:gd name="csY241" fmla="*/ 120025 h 459743"/>
                <a:gd name="csX242" fmla="*/ 357526 w 864108"/>
                <a:gd name="csY242" fmla="*/ 119139 h 459743"/>
                <a:gd name="csX243" fmla="*/ 349335 w 864108"/>
                <a:gd name="csY243" fmla="*/ 119139 h 459743"/>
                <a:gd name="csX244" fmla="*/ 329304 w 864108"/>
                <a:gd name="csY244" fmla="*/ 120244 h 459743"/>
                <a:gd name="csX245" fmla="*/ 324332 w 864108"/>
                <a:gd name="csY245" fmla="*/ 120977 h 459743"/>
                <a:gd name="csX246" fmla="*/ 317826 w 864108"/>
                <a:gd name="csY246" fmla="*/ 125245 h 459743"/>
                <a:gd name="csX247" fmla="*/ 321731 w 864108"/>
                <a:gd name="csY247" fmla="*/ 129502 h 459743"/>
                <a:gd name="csX248" fmla="*/ 327542 w 864108"/>
                <a:gd name="csY248" fmla="*/ 130607 h 459743"/>
                <a:gd name="csX249" fmla="*/ 333895 w 864108"/>
                <a:gd name="csY249" fmla="*/ 130674 h 459743"/>
                <a:gd name="csX250" fmla="*/ 339143 w 864108"/>
                <a:gd name="csY250" fmla="*/ 131064 h 459743"/>
                <a:gd name="csX251" fmla="*/ 337229 w 864108"/>
                <a:gd name="csY251" fmla="*/ 135760 h 459743"/>
                <a:gd name="csX252" fmla="*/ 341038 w 864108"/>
                <a:gd name="csY252" fmla="*/ 138894 h 459743"/>
                <a:gd name="csX253" fmla="*/ 351954 w 864108"/>
                <a:gd name="csY253" fmla="*/ 138113 h 459743"/>
                <a:gd name="csX254" fmla="*/ 357403 w 864108"/>
                <a:gd name="csY254" fmla="*/ 137722 h 459743"/>
                <a:gd name="csX255" fmla="*/ 569762 w 864108"/>
                <a:gd name="csY255" fmla="*/ 44854 h 459743"/>
                <a:gd name="csX256" fmla="*/ 577811 w 864108"/>
                <a:gd name="csY256" fmla="*/ 43977 h 459743"/>
                <a:gd name="csX257" fmla="*/ 588003 w 864108"/>
                <a:gd name="csY257" fmla="*/ 43082 h 459743"/>
                <a:gd name="csX258" fmla="*/ 593175 w 864108"/>
                <a:gd name="csY258" fmla="*/ 39034 h 459743"/>
                <a:gd name="csX259" fmla="*/ 584574 w 864108"/>
                <a:gd name="csY259" fmla="*/ 37243 h 459743"/>
                <a:gd name="csX260" fmla="*/ 577830 w 864108"/>
                <a:gd name="csY260" fmla="*/ 34547 h 459743"/>
                <a:gd name="csX261" fmla="*/ 572096 w 864108"/>
                <a:gd name="csY261" fmla="*/ 34995 h 459743"/>
                <a:gd name="csX262" fmla="*/ 568019 w 864108"/>
                <a:gd name="csY262" fmla="*/ 37891 h 459743"/>
                <a:gd name="csX263" fmla="*/ 572191 w 864108"/>
                <a:gd name="csY263" fmla="*/ 40834 h 459743"/>
                <a:gd name="csX264" fmla="*/ 513289 w 864108"/>
                <a:gd name="csY264" fmla="*/ 70943 h 459743"/>
                <a:gd name="csX265" fmla="*/ 522642 w 864108"/>
                <a:gd name="csY265" fmla="*/ 70485 h 459743"/>
                <a:gd name="csX266" fmla="*/ 532548 w 864108"/>
                <a:gd name="csY266" fmla="*/ 69590 h 459743"/>
                <a:gd name="csX267" fmla="*/ 538263 w 864108"/>
                <a:gd name="csY267" fmla="*/ 65542 h 459743"/>
                <a:gd name="csX268" fmla="*/ 542864 w 864108"/>
                <a:gd name="csY268" fmla="*/ 62399 h 459743"/>
                <a:gd name="csX269" fmla="*/ 547283 w 864108"/>
                <a:gd name="csY269" fmla="*/ 58808 h 459743"/>
                <a:gd name="csX270" fmla="*/ 542054 w 864108"/>
                <a:gd name="csY270" fmla="*/ 55207 h 459743"/>
                <a:gd name="csX271" fmla="*/ 534149 w 864108"/>
                <a:gd name="csY271" fmla="*/ 55017 h 459743"/>
                <a:gd name="csX272" fmla="*/ 525700 w 864108"/>
                <a:gd name="csY272" fmla="*/ 56769 h 459743"/>
                <a:gd name="csX273" fmla="*/ 530938 w 864108"/>
                <a:gd name="csY273" fmla="*/ 58360 h 459743"/>
                <a:gd name="csX274" fmla="*/ 526986 w 864108"/>
                <a:gd name="csY274" fmla="*/ 61503 h 459743"/>
                <a:gd name="csX275" fmla="*/ 521299 w 864108"/>
                <a:gd name="csY275" fmla="*/ 57455 h 459743"/>
                <a:gd name="csX276" fmla="*/ 515346 w 864108"/>
                <a:gd name="csY276" fmla="*/ 57903 h 459743"/>
                <a:gd name="csX277" fmla="*/ 513336 w 864108"/>
                <a:gd name="csY277" fmla="*/ 62846 h 459743"/>
                <a:gd name="csX278" fmla="*/ 498096 w 864108"/>
                <a:gd name="csY278" fmla="*/ 62084 h 459743"/>
                <a:gd name="csX279" fmla="*/ 506050 w 864108"/>
                <a:gd name="csY279" fmla="*/ 63056 h 459743"/>
                <a:gd name="csX280" fmla="*/ 500630 w 864108"/>
                <a:gd name="csY280" fmla="*/ 65323 h 459743"/>
                <a:gd name="csX281" fmla="*/ 511869 w 864108"/>
                <a:gd name="csY281" fmla="*/ 65618 h 459743"/>
                <a:gd name="csX282" fmla="*/ 522985 w 864108"/>
                <a:gd name="csY282" fmla="*/ 65542 h 459743"/>
                <a:gd name="csX283" fmla="*/ 516756 w 864108"/>
                <a:gd name="csY283" fmla="*/ 66447 h 459743"/>
                <a:gd name="csX284" fmla="*/ 511336 w 864108"/>
                <a:gd name="csY284" fmla="*/ 70923 h 459743"/>
                <a:gd name="csX285" fmla="*/ 514489 w 864108"/>
                <a:gd name="csY285" fmla="*/ 81982 h 459743"/>
                <a:gd name="csX286" fmla="*/ 523566 w 864108"/>
                <a:gd name="csY286" fmla="*/ 80506 h 459743"/>
                <a:gd name="csX287" fmla="*/ 518299 w 864108"/>
                <a:gd name="csY287" fmla="*/ 80010 h 459743"/>
                <a:gd name="csX288" fmla="*/ 592403 w 864108"/>
                <a:gd name="csY288" fmla="*/ 47578 h 459743"/>
                <a:gd name="csX289" fmla="*/ 597252 w 864108"/>
                <a:gd name="csY289" fmla="*/ 45978 h 459743"/>
                <a:gd name="csX290" fmla="*/ 592070 w 864108"/>
                <a:gd name="csY290" fmla="*/ 45015 h 459743"/>
                <a:gd name="csX291" fmla="*/ 583002 w 864108"/>
                <a:gd name="csY291" fmla="*/ 45244 h 459743"/>
                <a:gd name="csX292" fmla="*/ 575287 w 864108"/>
                <a:gd name="csY292" fmla="*/ 45130 h 459743"/>
                <a:gd name="csX293" fmla="*/ 592403 w 864108"/>
                <a:gd name="csY293" fmla="*/ 47578 h 459743"/>
                <a:gd name="csX294" fmla="*/ 607434 w 864108"/>
                <a:gd name="csY294" fmla="*/ 50921 h 459743"/>
                <a:gd name="csX295" fmla="*/ 614054 w 864108"/>
                <a:gd name="csY295" fmla="*/ 50273 h 459743"/>
                <a:gd name="csX296" fmla="*/ 619483 w 864108"/>
                <a:gd name="csY296" fmla="*/ 48902 h 459743"/>
                <a:gd name="csX297" fmla="*/ 614930 w 864108"/>
                <a:gd name="csY297" fmla="*/ 45787 h 459743"/>
                <a:gd name="csX298" fmla="*/ 608148 w 864108"/>
                <a:gd name="csY298" fmla="*/ 48454 h 459743"/>
                <a:gd name="csX299" fmla="*/ 606662 w 864108"/>
                <a:gd name="csY299" fmla="*/ 56760 h 459743"/>
                <a:gd name="csX300" fmla="*/ 612501 w 864108"/>
                <a:gd name="csY300" fmla="*/ 54293 h 459743"/>
                <a:gd name="csX301" fmla="*/ 606691 w 864108"/>
                <a:gd name="csY301" fmla="*/ 54064 h 459743"/>
                <a:gd name="csX302" fmla="*/ 560713 w 864108"/>
                <a:gd name="csY302" fmla="*/ 74610 h 459743"/>
                <a:gd name="csX303" fmla="*/ 565457 w 864108"/>
                <a:gd name="csY303" fmla="*/ 70514 h 459743"/>
                <a:gd name="csX304" fmla="*/ 563752 w 864108"/>
                <a:gd name="csY304" fmla="*/ 64790 h 459743"/>
                <a:gd name="csX305" fmla="*/ 557361 w 864108"/>
                <a:gd name="csY305" fmla="*/ 65123 h 459743"/>
                <a:gd name="csX306" fmla="*/ 552189 w 864108"/>
                <a:gd name="csY306" fmla="*/ 66475 h 459743"/>
                <a:gd name="csX307" fmla="*/ 544950 w 864108"/>
                <a:gd name="csY307" fmla="*/ 68828 h 459743"/>
                <a:gd name="csX308" fmla="*/ 550093 w 864108"/>
                <a:gd name="csY308" fmla="*/ 72695 h 459743"/>
                <a:gd name="csX309" fmla="*/ 560713 w 864108"/>
                <a:gd name="csY309" fmla="*/ 74610 h 459743"/>
                <a:gd name="csX310" fmla="*/ 484761 w 864108"/>
                <a:gd name="csY310" fmla="*/ 109185 h 459743"/>
                <a:gd name="csX311" fmla="*/ 489953 w 864108"/>
                <a:gd name="csY311" fmla="*/ 108442 h 459743"/>
                <a:gd name="csX312" fmla="*/ 496477 w 864108"/>
                <a:gd name="csY312" fmla="*/ 105137 h 459743"/>
                <a:gd name="csX313" fmla="*/ 502030 w 864108"/>
                <a:gd name="csY313" fmla="*/ 105137 h 459743"/>
                <a:gd name="csX314" fmla="*/ 508279 w 864108"/>
                <a:gd name="csY314" fmla="*/ 104023 h 459743"/>
                <a:gd name="csX315" fmla="*/ 515499 w 864108"/>
                <a:gd name="csY315" fmla="*/ 98156 h 459743"/>
                <a:gd name="csX316" fmla="*/ 518661 w 864108"/>
                <a:gd name="csY316" fmla="*/ 92793 h 459743"/>
                <a:gd name="csX317" fmla="*/ 513346 w 864108"/>
                <a:gd name="csY317" fmla="*/ 93193 h 459743"/>
                <a:gd name="csX318" fmla="*/ 506669 w 864108"/>
                <a:gd name="csY318" fmla="*/ 91564 h 459743"/>
                <a:gd name="csX319" fmla="*/ 515699 w 864108"/>
                <a:gd name="csY319" fmla="*/ 88126 h 459743"/>
                <a:gd name="csX320" fmla="*/ 521290 w 864108"/>
                <a:gd name="csY320" fmla="*/ 86335 h 459743"/>
                <a:gd name="csX321" fmla="*/ 525461 w 864108"/>
                <a:gd name="csY321" fmla="*/ 82649 h 459743"/>
                <a:gd name="csX322" fmla="*/ 514708 w 864108"/>
                <a:gd name="csY322" fmla="*/ 83135 h 459743"/>
                <a:gd name="csX323" fmla="*/ 507193 w 864108"/>
                <a:gd name="csY323" fmla="*/ 81916 h 459743"/>
                <a:gd name="csX324" fmla="*/ 500934 w 864108"/>
                <a:gd name="csY324" fmla="*/ 82897 h 459743"/>
                <a:gd name="csX325" fmla="*/ 495182 w 864108"/>
                <a:gd name="csY325" fmla="*/ 83020 h 459743"/>
                <a:gd name="csX326" fmla="*/ 495191 w 864108"/>
                <a:gd name="csY326" fmla="*/ 88545 h 459743"/>
                <a:gd name="csX327" fmla="*/ 490419 w 864108"/>
                <a:gd name="csY327" fmla="*/ 90755 h 459743"/>
                <a:gd name="csX328" fmla="*/ 484304 w 864108"/>
                <a:gd name="csY328" fmla="*/ 93555 h 459743"/>
                <a:gd name="csX329" fmla="*/ 479218 w 864108"/>
                <a:gd name="csY329" fmla="*/ 92602 h 459743"/>
                <a:gd name="csX330" fmla="*/ 470912 w 864108"/>
                <a:gd name="csY330" fmla="*/ 92974 h 459743"/>
                <a:gd name="csX331" fmla="*/ 471941 w 864108"/>
                <a:gd name="csY331" fmla="*/ 98870 h 459743"/>
                <a:gd name="csX332" fmla="*/ 483161 w 864108"/>
                <a:gd name="csY332" fmla="*/ 102242 h 459743"/>
                <a:gd name="csX333" fmla="*/ 483485 w 864108"/>
                <a:gd name="csY333" fmla="*/ 108681 h 459743"/>
                <a:gd name="csX334" fmla="*/ 517489 w 864108"/>
                <a:gd name="csY334" fmla="*/ 92050 h 459743"/>
                <a:gd name="csX335" fmla="*/ 522556 w 864108"/>
                <a:gd name="csY335" fmla="*/ 90335 h 459743"/>
                <a:gd name="csX336" fmla="*/ 517489 w 864108"/>
                <a:gd name="csY336" fmla="*/ 92050 h 459743"/>
                <a:gd name="csX337" fmla="*/ 446033 w 864108"/>
                <a:gd name="csY337" fmla="*/ 136360 h 459743"/>
                <a:gd name="csX338" fmla="*/ 451996 w 864108"/>
                <a:gd name="csY338" fmla="*/ 134265 h 459743"/>
                <a:gd name="csX339" fmla="*/ 446033 w 864108"/>
                <a:gd name="csY339" fmla="*/ 136360 h 459743"/>
                <a:gd name="csX340" fmla="*/ 477894 w 864108"/>
                <a:gd name="csY340" fmla="*/ 138894 h 459743"/>
                <a:gd name="csX341" fmla="*/ 486428 w 864108"/>
                <a:gd name="csY341" fmla="*/ 136151 h 459743"/>
                <a:gd name="csX342" fmla="*/ 492772 w 864108"/>
                <a:gd name="csY342" fmla="*/ 134589 h 459743"/>
                <a:gd name="csX343" fmla="*/ 487761 w 864108"/>
                <a:gd name="csY343" fmla="*/ 133808 h 459743"/>
                <a:gd name="csX344" fmla="*/ 485533 w 864108"/>
                <a:gd name="csY344" fmla="*/ 127540 h 459743"/>
                <a:gd name="csX345" fmla="*/ 480256 w 864108"/>
                <a:gd name="csY345" fmla="*/ 123635 h 459743"/>
                <a:gd name="csX346" fmla="*/ 475179 w 864108"/>
                <a:gd name="csY346" fmla="*/ 124416 h 459743"/>
                <a:gd name="csX347" fmla="*/ 468417 w 864108"/>
                <a:gd name="csY347" fmla="*/ 130093 h 459743"/>
                <a:gd name="csX348" fmla="*/ 463044 w 864108"/>
                <a:gd name="csY348" fmla="*/ 131064 h 459743"/>
                <a:gd name="csX349" fmla="*/ 457148 w 864108"/>
                <a:gd name="csY349" fmla="*/ 133808 h 459743"/>
                <a:gd name="csX350" fmla="*/ 461730 w 864108"/>
                <a:gd name="csY350" fmla="*/ 135760 h 459743"/>
                <a:gd name="csX351" fmla="*/ 467083 w 864108"/>
                <a:gd name="csY351" fmla="*/ 136160 h 459743"/>
                <a:gd name="csX352" fmla="*/ 475713 w 864108"/>
                <a:gd name="csY352" fmla="*/ 137837 h 459743"/>
                <a:gd name="csX353" fmla="*/ 26990 w 864108"/>
                <a:gd name="csY353" fmla="*/ 316745 h 459743"/>
                <a:gd name="csX354" fmla="*/ 25770 w 864108"/>
                <a:gd name="csY354" fmla="*/ 310896 h 459743"/>
                <a:gd name="csX355" fmla="*/ 24923 w 864108"/>
                <a:gd name="csY355" fmla="*/ 316392 h 459743"/>
                <a:gd name="csX356" fmla="*/ 2825 w 864108"/>
                <a:gd name="csY356" fmla="*/ 331166 h 459743"/>
                <a:gd name="csX357" fmla="*/ 4730 w 864108"/>
                <a:gd name="csY357" fmla="*/ 325936 h 459743"/>
                <a:gd name="csX358" fmla="*/ 4578 w 864108"/>
                <a:gd name="csY358" fmla="*/ 320402 h 459743"/>
                <a:gd name="csX359" fmla="*/ 7663 w 864108"/>
                <a:gd name="csY359" fmla="*/ 315754 h 459743"/>
                <a:gd name="csX360" fmla="*/ 11226 w 864108"/>
                <a:gd name="csY360" fmla="*/ 310516 h 459743"/>
                <a:gd name="csX361" fmla="*/ 18798 w 864108"/>
                <a:gd name="csY361" fmla="*/ 304943 h 459743"/>
                <a:gd name="csX362" fmla="*/ 12740 w 864108"/>
                <a:gd name="csY362" fmla="*/ 305286 h 459743"/>
                <a:gd name="csX363" fmla="*/ 5434 w 864108"/>
                <a:gd name="csY363" fmla="*/ 304124 h 459743"/>
                <a:gd name="csX364" fmla="*/ 1415 w 864108"/>
                <a:gd name="csY364" fmla="*/ 307896 h 459743"/>
                <a:gd name="csX365" fmla="*/ 2644 w 864108"/>
                <a:gd name="csY365" fmla="*/ 313230 h 459743"/>
                <a:gd name="csX366" fmla="*/ -471 w 864108"/>
                <a:gd name="csY366" fmla="*/ 318078 h 459743"/>
                <a:gd name="csX367" fmla="*/ 1063 w 864108"/>
                <a:gd name="csY367" fmla="*/ 323022 h 459743"/>
                <a:gd name="csX368" fmla="*/ 2377 w 864108"/>
                <a:gd name="csY368" fmla="*/ 328841 h 459743"/>
                <a:gd name="csX369" fmla="*/ 27809 w 864108"/>
                <a:gd name="csY369" fmla="*/ 325470 h 459743"/>
                <a:gd name="csX370" fmla="*/ 28647 w 864108"/>
                <a:gd name="csY370" fmla="*/ 320755 h 459743"/>
                <a:gd name="csX371" fmla="*/ 27809 w 864108"/>
                <a:gd name="csY371" fmla="*/ 325470 h 459743"/>
                <a:gd name="csX372" fmla="*/ 661012 w 864108"/>
                <a:gd name="csY372" fmla="*/ 33176 h 459743"/>
                <a:gd name="csX373" fmla="*/ 670413 w 864108"/>
                <a:gd name="csY373" fmla="*/ 32643 h 459743"/>
                <a:gd name="csX374" fmla="*/ 662641 w 864108"/>
                <a:gd name="csY374" fmla="*/ 32814 h 459743"/>
                <a:gd name="csX375" fmla="*/ 633904 w 864108"/>
                <a:gd name="csY375" fmla="*/ 41148 h 459743"/>
                <a:gd name="csX376" fmla="*/ 638914 w 864108"/>
                <a:gd name="csY376" fmla="*/ 38624 h 459743"/>
                <a:gd name="csX377" fmla="*/ 645458 w 864108"/>
                <a:gd name="csY377" fmla="*/ 37214 h 459743"/>
                <a:gd name="csX378" fmla="*/ 648953 w 864108"/>
                <a:gd name="csY378" fmla="*/ 33281 h 459743"/>
                <a:gd name="csX379" fmla="*/ 655135 w 864108"/>
                <a:gd name="csY379" fmla="*/ 34128 h 459743"/>
                <a:gd name="csX380" fmla="*/ 661888 w 864108"/>
                <a:gd name="csY380" fmla="*/ 31880 h 459743"/>
                <a:gd name="csX381" fmla="*/ 669022 w 864108"/>
                <a:gd name="csY381" fmla="*/ 31519 h 459743"/>
                <a:gd name="csX382" fmla="*/ 674556 w 864108"/>
                <a:gd name="csY382" fmla="*/ 30480 h 459743"/>
                <a:gd name="csX383" fmla="*/ 669822 w 864108"/>
                <a:gd name="csY383" fmla="*/ 28509 h 459743"/>
                <a:gd name="csX384" fmla="*/ 662755 w 864108"/>
                <a:gd name="csY384" fmla="*/ 27261 h 459743"/>
                <a:gd name="csX385" fmla="*/ 665708 w 864108"/>
                <a:gd name="csY385" fmla="*/ 23041 h 459743"/>
                <a:gd name="csX386" fmla="*/ 658268 w 864108"/>
                <a:gd name="csY386" fmla="*/ 21460 h 459743"/>
                <a:gd name="csX387" fmla="*/ 651068 w 864108"/>
                <a:gd name="csY387" fmla="*/ 19441 h 459743"/>
                <a:gd name="csX388" fmla="*/ 646258 w 864108"/>
                <a:gd name="csY388" fmla="*/ 17603 h 459743"/>
                <a:gd name="csX389" fmla="*/ 641486 w 864108"/>
                <a:gd name="csY389" fmla="*/ 13573 h 459743"/>
                <a:gd name="csX390" fmla="*/ 636428 w 864108"/>
                <a:gd name="csY390" fmla="*/ 12916 h 459743"/>
                <a:gd name="csX391" fmla="*/ 630932 w 864108"/>
                <a:gd name="csY391" fmla="*/ 13135 h 459743"/>
                <a:gd name="csX392" fmla="*/ 624865 w 864108"/>
                <a:gd name="csY392" fmla="*/ 15840 h 459743"/>
                <a:gd name="csX393" fmla="*/ 619978 w 864108"/>
                <a:gd name="csY393" fmla="*/ 15612 h 459743"/>
                <a:gd name="csX394" fmla="*/ 615930 w 864108"/>
                <a:gd name="csY394" fmla="*/ 18422 h 459743"/>
                <a:gd name="csX395" fmla="*/ 609672 w 864108"/>
                <a:gd name="csY395" fmla="*/ 18317 h 459743"/>
                <a:gd name="csX396" fmla="*/ 604253 w 864108"/>
                <a:gd name="csY396" fmla="*/ 20336 h 459743"/>
                <a:gd name="csX397" fmla="*/ 611273 w 864108"/>
                <a:gd name="csY397" fmla="*/ 22365 h 459743"/>
                <a:gd name="csX398" fmla="*/ 604510 w 864108"/>
                <a:gd name="csY398" fmla="*/ 22813 h 459743"/>
                <a:gd name="csX399" fmla="*/ 598709 w 864108"/>
                <a:gd name="csY399" fmla="*/ 22584 h 459743"/>
                <a:gd name="csX400" fmla="*/ 602681 w 864108"/>
                <a:gd name="csY400" fmla="*/ 26547 h 459743"/>
                <a:gd name="csX401" fmla="*/ 611558 w 864108"/>
                <a:gd name="csY401" fmla="*/ 25985 h 459743"/>
                <a:gd name="csX402" fmla="*/ 605757 w 864108"/>
                <a:gd name="csY402" fmla="*/ 27242 h 459743"/>
                <a:gd name="csX403" fmla="*/ 600728 w 864108"/>
                <a:gd name="csY403" fmla="*/ 27385 h 459743"/>
                <a:gd name="csX404" fmla="*/ 604719 w 864108"/>
                <a:gd name="csY404" fmla="*/ 30480 h 459743"/>
                <a:gd name="csX405" fmla="*/ 612920 w 864108"/>
                <a:gd name="csY405" fmla="*/ 30538 h 459743"/>
                <a:gd name="csX406" fmla="*/ 620083 w 864108"/>
                <a:gd name="csY406" fmla="*/ 28509 h 459743"/>
                <a:gd name="csX407" fmla="*/ 614444 w 864108"/>
                <a:gd name="csY407" fmla="*/ 31319 h 459743"/>
                <a:gd name="csX408" fmla="*/ 608815 w 864108"/>
                <a:gd name="csY408" fmla="*/ 32166 h 459743"/>
                <a:gd name="csX409" fmla="*/ 604033 w 864108"/>
                <a:gd name="csY409" fmla="*/ 34128 h 459743"/>
                <a:gd name="csX410" fmla="*/ 611110 w 864108"/>
                <a:gd name="csY410" fmla="*/ 36376 h 459743"/>
                <a:gd name="csX411" fmla="*/ 614701 w 864108"/>
                <a:gd name="csY411" fmla="*/ 40586 h 459743"/>
                <a:gd name="csX412" fmla="*/ 623969 w 864108"/>
                <a:gd name="csY412" fmla="*/ 40863 h 459743"/>
                <a:gd name="csX413" fmla="*/ 628989 w 864108"/>
                <a:gd name="csY413" fmla="*/ 40863 h 459743"/>
                <a:gd name="csX414" fmla="*/ 633904 w 864108"/>
                <a:gd name="csY414" fmla="*/ 41148 h 459743"/>
                <a:gd name="csX415" fmla="*/ 591575 w 864108"/>
                <a:gd name="csY415" fmla="*/ 76572 h 459743"/>
                <a:gd name="csX416" fmla="*/ 597766 w 864108"/>
                <a:gd name="csY416" fmla="*/ 73067 h 459743"/>
                <a:gd name="csX417" fmla="*/ 602395 w 864108"/>
                <a:gd name="csY417" fmla="*/ 71590 h 459743"/>
                <a:gd name="csX418" fmla="*/ 598604 w 864108"/>
                <a:gd name="csY418" fmla="*/ 74914 h 459743"/>
                <a:gd name="csX419" fmla="*/ 617016 w 864108"/>
                <a:gd name="csY419" fmla="*/ 76019 h 459743"/>
                <a:gd name="csX420" fmla="*/ 621769 w 864108"/>
                <a:gd name="csY420" fmla="*/ 75648 h 459743"/>
                <a:gd name="csX421" fmla="*/ 629580 w 864108"/>
                <a:gd name="csY421" fmla="*/ 76019 h 459743"/>
                <a:gd name="csX422" fmla="*/ 638266 w 864108"/>
                <a:gd name="csY422" fmla="*/ 75343 h 459743"/>
                <a:gd name="csX423" fmla="*/ 643648 w 864108"/>
                <a:gd name="csY423" fmla="*/ 72333 h 459743"/>
                <a:gd name="csX424" fmla="*/ 649620 w 864108"/>
                <a:gd name="csY424" fmla="*/ 76572 h 459743"/>
                <a:gd name="csX425" fmla="*/ 656412 w 864108"/>
                <a:gd name="csY425" fmla="*/ 75276 h 459743"/>
                <a:gd name="csX426" fmla="*/ 663050 w 864108"/>
                <a:gd name="csY426" fmla="*/ 75276 h 459743"/>
                <a:gd name="csX427" fmla="*/ 666965 w 864108"/>
                <a:gd name="csY427" fmla="*/ 70514 h 459743"/>
                <a:gd name="csX428" fmla="*/ 672108 w 864108"/>
                <a:gd name="csY428" fmla="*/ 69504 h 459743"/>
                <a:gd name="csX429" fmla="*/ 676852 w 864108"/>
                <a:gd name="csY429" fmla="*/ 66132 h 459743"/>
                <a:gd name="csX430" fmla="*/ 670746 w 864108"/>
                <a:gd name="csY430" fmla="*/ 66418 h 459743"/>
                <a:gd name="csX431" fmla="*/ 665127 w 864108"/>
                <a:gd name="csY431" fmla="*/ 64790 h 459743"/>
                <a:gd name="csX432" fmla="*/ 660602 w 864108"/>
                <a:gd name="csY432" fmla="*/ 63104 h 459743"/>
                <a:gd name="csX433" fmla="*/ 654077 w 864108"/>
                <a:gd name="csY433" fmla="*/ 63104 h 459743"/>
                <a:gd name="csX434" fmla="*/ 641867 w 864108"/>
                <a:gd name="csY434" fmla="*/ 64113 h 459743"/>
                <a:gd name="csX435" fmla="*/ 633694 w 864108"/>
                <a:gd name="csY435" fmla="*/ 64799 h 459743"/>
                <a:gd name="csX436" fmla="*/ 627789 w 864108"/>
                <a:gd name="csY436" fmla="*/ 65513 h 459743"/>
                <a:gd name="csX437" fmla="*/ 622331 w 864108"/>
                <a:gd name="csY437" fmla="*/ 65932 h 459743"/>
                <a:gd name="csX438" fmla="*/ 616111 w 864108"/>
                <a:gd name="csY438" fmla="*/ 65751 h 459743"/>
                <a:gd name="csX439" fmla="*/ 610291 w 864108"/>
                <a:gd name="csY439" fmla="*/ 64123 h 459743"/>
                <a:gd name="csX440" fmla="*/ 606015 w 864108"/>
                <a:gd name="csY440" fmla="*/ 66475 h 459743"/>
                <a:gd name="csX441" fmla="*/ 603157 w 864108"/>
                <a:gd name="csY441" fmla="*/ 61751 h 459743"/>
                <a:gd name="csX442" fmla="*/ 595718 w 864108"/>
                <a:gd name="csY442" fmla="*/ 59732 h 459743"/>
                <a:gd name="csX443" fmla="*/ 607605 w 864108"/>
                <a:gd name="csY443" fmla="*/ 59732 h 459743"/>
                <a:gd name="csX444" fmla="*/ 603347 w 864108"/>
                <a:gd name="csY444" fmla="*/ 56369 h 459743"/>
                <a:gd name="csX445" fmla="*/ 585993 w 864108"/>
                <a:gd name="csY445" fmla="*/ 55350 h 459743"/>
                <a:gd name="csX446" fmla="*/ 581868 w 864108"/>
                <a:gd name="csY446" fmla="*/ 52521 h 459743"/>
                <a:gd name="csX447" fmla="*/ 573544 w 864108"/>
                <a:gd name="csY447" fmla="*/ 51645 h 459743"/>
                <a:gd name="csX448" fmla="*/ 568086 w 864108"/>
                <a:gd name="csY448" fmla="*/ 51312 h 459743"/>
                <a:gd name="csX449" fmla="*/ 561256 w 864108"/>
                <a:gd name="csY449" fmla="*/ 52321 h 459743"/>
                <a:gd name="csX450" fmla="*/ 562628 w 864108"/>
                <a:gd name="csY450" fmla="*/ 57379 h 459743"/>
                <a:gd name="csX451" fmla="*/ 567476 w 864108"/>
                <a:gd name="csY451" fmla="*/ 59398 h 459743"/>
                <a:gd name="csX452" fmla="*/ 575172 w 864108"/>
                <a:gd name="csY452" fmla="*/ 59065 h 459743"/>
                <a:gd name="csX453" fmla="*/ 581755 w 864108"/>
                <a:gd name="csY453" fmla="*/ 58046 h 459743"/>
                <a:gd name="csX454" fmla="*/ 584278 w 864108"/>
                <a:gd name="csY454" fmla="*/ 63780 h 459743"/>
                <a:gd name="csX455" fmla="*/ 577325 w 864108"/>
                <a:gd name="csY455" fmla="*/ 66475 h 459743"/>
                <a:gd name="csX456" fmla="*/ 574572 w 864108"/>
                <a:gd name="csY456" fmla="*/ 71981 h 459743"/>
                <a:gd name="csX457" fmla="*/ 581907 w 864108"/>
                <a:gd name="csY457" fmla="*/ 73810 h 459743"/>
                <a:gd name="csX458" fmla="*/ 587641 w 864108"/>
                <a:gd name="csY458" fmla="*/ 75610 h 459743"/>
                <a:gd name="csX459" fmla="*/ 668146 w 864108"/>
                <a:gd name="csY459" fmla="*/ 72400 h 459743"/>
                <a:gd name="csX460" fmla="*/ 672947 w 864108"/>
                <a:gd name="csY460" fmla="*/ 71905 h 459743"/>
                <a:gd name="csX461" fmla="*/ 667098 w 864108"/>
                <a:gd name="csY461" fmla="*/ 71419 h 459743"/>
                <a:gd name="csX462" fmla="*/ 554494 w 864108"/>
                <a:gd name="csY462" fmla="*/ 146790 h 459743"/>
                <a:gd name="csX463" fmla="*/ 559209 w 864108"/>
                <a:gd name="csY463" fmla="*/ 142875 h 459743"/>
                <a:gd name="csX464" fmla="*/ 553246 w 864108"/>
                <a:gd name="csY464" fmla="*/ 144971 h 459743"/>
                <a:gd name="csX465" fmla="*/ 657878 w 864108"/>
                <a:gd name="csY465" fmla="*/ 93498 h 459743"/>
                <a:gd name="csX466" fmla="*/ 664327 w 864108"/>
                <a:gd name="csY466" fmla="*/ 92231 h 459743"/>
                <a:gd name="csX467" fmla="*/ 682157 w 864108"/>
                <a:gd name="csY467" fmla="*/ 92974 h 459743"/>
                <a:gd name="csX468" fmla="*/ 679357 w 864108"/>
                <a:gd name="csY468" fmla="*/ 87811 h 459743"/>
                <a:gd name="csX469" fmla="*/ 673528 w 864108"/>
                <a:gd name="csY469" fmla="*/ 84497 h 459743"/>
                <a:gd name="csX470" fmla="*/ 664222 w 864108"/>
                <a:gd name="csY470" fmla="*/ 84249 h 459743"/>
                <a:gd name="csX471" fmla="*/ 657868 w 864108"/>
                <a:gd name="csY471" fmla="*/ 83754 h 459743"/>
                <a:gd name="csX472" fmla="*/ 651935 w 864108"/>
                <a:gd name="csY472" fmla="*/ 84859 h 459743"/>
                <a:gd name="csX473" fmla="*/ 655135 w 864108"/>
                <a:gd name="csY473" fmla="*/ 88545 h 459743"/>
                <a:gd name="csX474" fmla="*/ 653106 w 864108"/>
                <a:gd name="csY474" fmla="*/ 93136 h 459743"/>
                <a:gd name="csX475" fmla="*/ 657878 w 864108"/>
                <a:gd name="csY475" fmla="*/ 93498 h 459743"/>
                <a:gd name="csX476" fmla="*/ 675013 w 864108"/>
                <a:gd name="csY476" fmla="*/ 59131 h 459743"/>
                <a:gd name="csX477" fmla="*/ 682786 w 864108"/>
                <a:gd name="csY477" fmla="*/ 58570 h 459743"/>
                <a:gd name="csX478" fmla="*/ 688672 w 864108"/>
                <a:gd name="csY478" fmla="*/ 57160 h 459743"/>
                <a:gd name="csX479" fmla="*/ 695892 w 864108"/>
                <a:gd name="csY479" fmla="*/ 56588 h 459743"/>
                <a:gd name="csX480" fmla="*/ 701093 w 864108"/>
                <a:gd name="csY480" fmla="*/ 55474 h 459743"/>
                <a:gd name="csX481" fmla="*/ 695321 w 864108"/>
                <a:gd name="csY481" fmla="*/ 53483 h 459743"/>
                <a:gd name="csX482" fmla="*/ 698140 w 864108"/>
                <a:gd name="csY482" fmla="*/ 49216 h 459743"/>
                <a:gd name="csX483" fmla="*/ 705160 w 864108"/>
                <a:gd name="csY483" fmla="*/ 47864 h 459743"/>
                <a:gd name="csX484" fmla="*/ 711876 w 864108"/>
                <a:gd name="csY484" fmla="*/ 45844 h 459743"/>
                <a:gd name="csX485" fmla="*/ 718057 w 864108"/>
                <a:gd name="csY485" fmla="*/ 42930 h 459743"/>
                <a:gd name="csX486" fmla="*/ 723087 w 864108"/>
                <a:gd name="csY486" fmla="*/ 42253 h 459743"/>
                <a:gd name="csX487" fmla="*/ 729773 w 864108"/>
                <a:gd name="csY487" fmla="*/ 42025 h 459743"/>
                <a:gd name="csX488" fmla="*/ 723124 w 864108"/>
                <a:gd name="csY488" fmla="*/ 40234 h 459743"/>
                <a:gd name="csX489" fmla="*/ 731697 w 864108"/>
                <a:gd name="csY489" fmla="*/ 40005 h 459743"/>
                <a:gd name="csX490" fmla="*/ 736469 w 864108"/>
                <a:gd name="csY490" fmla="*/ 39548 h 459743"/>
                <a:gd name="csX491" fmla="*/ 741031 w 864108"/>
                <a:gd name="csY491" fmla="*/ 37310 h 459743"/>
                <a:gd name="csX492" fmla="*/ 747394 w 864108"/>
                <a:gd name="csY492" fmla="*/ 35510 h 459743"/>
                <a:gd name="csX493" fmla="*/ 742651 w 864108"/>
                <a:gd name="csY493" fmla="*/ 33938 h 459743"/>
                <a:gd name="csX494" fmla="*/ 736745 w 864108"/>
                <a:gd name="csY494" fmla="*/ 33271 h 459743"/>
                <a:gd name="csX495" fmla="*/ 743241 w 864108"/>
                <a:gd name="csY495" fmla="*/ 32595 h 459743"/>
                <a:gd name="csX496" fmla="*/ 748318 w 864108"/>
                <a:gd name="csY496" fmla="*/ 32605 h 459743"/>
                <a:gd name="csX497" fmla="*/ 737860 w 864108"/>
                <a:gd name="csY497" fmla="*/ 30576 h 459743"/>
                <a:gd name="csX498" fmla="*/ 732469 w 864108"/>
                <a:gd name="csY498" fmla="*/ 30576 h 459743"/>
                <a:gd name="csX499" fmla="*/ 740136 w 864108"/>
                <a:gd name="csY499" fmla="*/ 29899 h 459743"/>
                <a:gd name="csX500" fmla="*/ 748604 w 864108"/>
                <a:gd name="csY500" fmla="*/ 29452 h 459743"/>
                <a:gd name="csX501" fmla="*/ 755052 w 864108"/>
                <a:gd name="csY501" fmla="*/ 28775 h 459743"/>
                <a:gd name="csX502" fmla="*/ 761691 w 864108"/>
                <a:gd name="csY502" fmla="*/ 27880 h 459743"/>
                <a:gd name="csX503" fmla="*/ 754957 w 864108"/>
                <a:gd name="csY503" fmla="*/ 25404 h 459743"/>
                <a:gd name="csX504" fmla="*/ 763149 w 864108"/>
                <a:gd name="csY504" fmla="*/ 25184 h 459743"/>
                <a:gd name="csX505" fmla="*/ 770997 w 864108"/>
                <a:gd name="csY505" fmla="*/ 27204 h 459743"/>
                <a:gd name="csX506" fmla="*/ 779417 w 864108"/>
                <a:gd name="csY506" fmla="*/ 25404 h 459743"/>
                <a:gd name="csX507" fmla="*/ 785132 w 864108"/>
                <a:gd name="csY507" fmla="*/ 23251 h 459743"/>
                <a:gd name="csX508" fmla="*/ 778045 w 864108"/>
                <a:gd name="csY508" fmla="*/ 23070 h 459743"/>
                <a:gd name="csX509" fmla="*/ 784227 w 864108"/>
                <a:gd name="csY509" fmla="*/ 22098 h 459743"/>
                <a:gd name="csX510" fmla="*/ 791942 w 864108"/>
                <a:gd name="csY510" fmla="*/ 21089 h 459743"/>
                <a:gd name="csX511" fmla="*/ 796705 w 864108"/>
                <a:gd name="csY511" fmla="*/ 20546 h 459743"/>
                <a:gd name="csX512" fmla="*/ 801410 w 864108"/>
                <a:gd name="csY512" fmla="*/ 18746 h 459743"/>
                <a:gd name="csX513" fmla="*/ 808040 w 864108"/>
                <a:gd name="csY513" fmla="*/ 17488 h 459743"/>
                <a:gd name="csX514" fmla="*/ 812821 w 864108"/>
                <a:gd name="csY514" fmla="*/ 16412 h 459743"/>
                <a:gd name="csX515" fmla="*/ 819508 w 864108"/>
                <a:gd name="csY515" fmla="*/ 15869 h 459743"/>
                <a:gd name="csX516" fmla="*/ 824927 w 864108"/>
                <a:gd name="csY516" fmla="*/ 14431 h 459743"/>
                <a:gd name="csX517" fmla="*/ 832100 w 864108"/>
                <a:gd name="csY517" fmla="*/ 13707 h 459743"/>
                <a:gd name="csX518" fmla="*/ 837101 w 864108"/>
                <a:gd name="csY518" fmla="*/ 12993 h 459743"/>
                <a:gd name="csX519" fmla="*/ 824861 w 864108"/>
                <a:gd name="csY519" fmla="*/ 12811 h 459743"/>
                <a:gd name="csX520" fmla="*/ 817384 w 864108"/>
                <a:gd name="csY520" fmla="*/ 13173 h 459743"/>
                <a:gd name="csX521" fmla="*/ 822585 w 864108"/>
                <a:gd name="csY521" fmla="*/ 12269 h 459743"/>
                <a:gd name="csX522" fmla="*/ 827804 w 864108"/>
                <a:gd name="csY522" fmla="*/ 10830 h 459743"/>
                <a:gd name="csX523" fmla="*/ 836558 w 864108"/>
                <a:gd name="csY523" fmla="*/ 10468 h 459743"/>
                <a:gd name="csX524" fmla="*/ 843540 w 864108"/>
                <a:gd name="csY524" fmla="*/ 10030 h 459743"/>
                <a:gd name="csX525" fmla="*/ 851903 w 864108"/>
                <a:gd name="csY525" fmla="*/ 9030 h 459743"/>
                <a:gd name="csX526" fmla="*/ 858475 w 864108"/>
                <a:gd name="csY526" fmla="*/ 7954 h 459743"/>
                <a:gd name="csX527" fmla="*/ 863637 w 864108"/>
                <a:gd name="csY527" fmla="*/ 6973 h 459743"/>
                <a:gd name="csX528" fmla="*/ 856731 w 864108"/>
                <a:gd name="csY528" fmla="*/ 5249 h 459743"/>
                <a:gd name="csX529" fmla="*/ 850217 w 864108"/>
                <a:gd name="csY529" fmla="*/ 5430 h 459743"/>
                <a:gd name="csX530" fmla="*/ 844006 w 864108"/>
                <a:gd name="csY530" fmla="*/ 3086 h 459743"/>
                <a:gd name="csX531" fmla="*/ 839177 w 864108"/>
                <a:gd name="csY531" fmla="*/ 2553 h 459743"/>
                <a:gd name="csX532" fmla="*/ 832538 w 864108"/>
                <a:gd name="csY532" fmla="*/ 2810 h 459743"/>
                <a:gd name="csX533" fmla="*/ 826976 w 864108"/>
                <a:gd name="csY533" fmla="*/ 3401 h 459743"/>
                <a:gd name="csX534" fmla="*/ 815879 w 864108"/>
                <a:gd name="csY534" fmla="*/ 3810 h 459743"/>
                <a:gd name="csX535" fmla="*/ 821308 w 864108"/>
                <a:gd name="csY535" fmla="*/ 3086 h 459743"/>
                <a:gd name="csX536" fmla="*/ 826509 w 864108"/>
                <a:gd name="csY536" fmla="*/ 2772 h 459743"/>
                <a:gd name="csX537" fmla="*/ 831928 w 864108"/>
                <a:gd name="csY537" fmla="*/ 2191 h 459743"/>
                <a:gd name="csX538" fmla="*/ 824871 w 864108"/>
                <a:gd name="csY538" fmla="*/ 1648 h 459743"/>
                <a:gd name="csX539" fmla="*/ 816174 w 864108"/>
                <a:gd name="csY539" fmla="*/ 1467 h 459743"/>
                <a:gd name="csX540" fmla="*/ 811383 w 864108"/>
                <a:gd name="csY540" fmla="*/ 1105 h 459743"/>
                <a:gd name="csX541" fmla="*/ 797115 w 864108"/>
                <a:gd name="csY541" fmla="*/ 572 h 459743"/>
                <a:gd name="csX542" fmla="*/ 789028 w 864108"/>
                <a:gd name="csY542" fmla="*/ -152 h 459743"/>
                <a:gd name="csX543" fmla="*/ 772302 w 864108"/>
                <a:gd name="csY543" fmla="*/ -152 h 459743"/>
                <a:gd name="csX544" fmla="*/ 761539 w 864108"/>
                <a:gd name="csY544" fmla="*/ 391 h 459743"/>
                <a:gd name="csX545" fmla="*/ 756376 w 864108"/>
                <a:gd name="csY545" fmla="*/ 1648 h 459743"/>
                <a:gd name="csX546" fmla="*/ 750337 w 864108"/>
                <a:gd name="csY546" fmla="*/ 1696 h 459743"/>
                <a:gd name="csX547" fmla="*/ 744203 w 864108"/>
                <a:gd name="csY547" fmla="*/ 1829 h 459743"/>
                <a:gd name="csX548" fmla="*/ 738279 w 864108"/>
                <a:gd name="csY548" fmla="*/ 1648 h 459743"/>
                <a:gd name="csX549" fmla="*/ 732954 w 864108"/>
                <a:gd name="csY549" fmla="*/ 2353 h 459743"/>
                <a:gd name="csX550" fmla="*/ 727106 w 864108"/>
                <a:gd name="csY550" fmla="*/ 2734 h 459743"/>
                <a:gd name="csX551" fmla="*/ 720591 w 864108"/>
                <a:gd name="csY551" fmla="*/ 3810 h 459743"/>
                <a:gd name="csX552" fmla="*/ 716133 w 864108"/>
                <a:gd name="csY552" fmla="*/ 5972 h 459743"/>
                <a:gd name="csX553" fmla="*/ 726792 w 864108"/>
                <a:gd name="csY553" fmla="*/ 8487 h 459743"/>
                <a:gd name="csX554" fmla="*/ 718914 w 864108"/>
                <a:gd name="csY554" fmla="*/ 7801 h 459743"/>
                <a:gd name="csX555" fmla="*/ 709371 w 864108"/>
                <a:gd name="csY555" fmla="*/ 6687 h 459743"/>
                <a:gd name="csX556" fmla="*/ 704008 w 864108"/>
                <a:gd name="csY556" fmla="*/ 6154 h 459743"/>
                <a:gd name="csX557" fmla="*/ 695788 w 864108"/>
                <a:gd name="csY557" fmla="*/ 5430 h 459743"/>
                <a:gd name="csX558" fmla="*/ 689578 w 864108"/>
                <a:gd name="csY558" fmla="*/ 6325 h 459743"/>
                <a:gd name="csX559" fmla="*/ 697054 w 864108"/>
                <a:gd name="csY559" fmla="*/ 8668 h 459743"/>
                <a:gd name="csX560" fmla="*/ 689501 w 864108"/>
                <a:gd name="csY560" fmla="*/ 8668 h 459743"/>
                <a:gd name="csX561" fmla="*/ 684396 w 864108"/>
                <a:gd name="csY561" fmla="*/ 8306 h 459743"/>
                <a:gd name="csX562" fmla="*/ 672994 w 864108"/>
                <a:gd name="csY562" fmla="*/ 8125 h 459743"/>
                <a:gd name="csX563" fmla="*/ 668013 w 864108"/>
                <a:gd name="csY563" fmla="*/ 8668 h 459743"/>
                <a:gd name="csX564" fmla="*/ 662698 w 864108"/>
                <a:gd name="csY564" fmla="*/ 9211 h 459743"/>
                <a:gd name="csX565" fmla="*/ 656135 w 864108"/>
                <a:gd name="csY565" fmla="*/ 9925 h 459743"/>
                <a:gd name="csX566" fmla="*/ 650144 w 864108"/>
                <a:gd name="csY566" fmla="*/ 10830 h 459743"/>
                <a:gd name="csX567" fmla="*/ 655430 w 864108"/>
                <a:gd name="csY567" fmla="*/ 11545 h 459743"/>
                <a:gd name="csX568" fmla="*/ 661260 w 864108"/>
                <a:gd name="csY568" fmla="*/ 10649 h 459743"/>
                <a:gd name="csX569" fmla="*/ 654220 w 864108"/>
                <a:gd name="csY569" fmla="*/ 12811 h 459743"/>
                <a:gd name="csX570" fmla="*/ 660060 w 864108"/>
                <a:gd name="csY570" fmla="*/ 12726 h 459743"/>
                <a:gd name="csX571" fmla="*/ 665279 w 864108"/>
                <a:gd name="csY571" fmla="*/ 12088 h 459743"/>
                <a:gd name="csX572" fmla="*/ 659717 w 864108"/>
                <a:gd name="csY572" fmla="*/ 13526 h 459743"/>
                <a:gd name="csX573" fmla="*/ 655059 w 864108"/>
                <a:gd name="csY573" fmla="*/ 15145 h 459743"/>
                <a:gd name="csX574" fmla="*/ 664060 w 864108"/>
                <a:gd name="csY574" fmla="*/ 15507 h 459743"/>
                <a:gd name="csX575" fmla="*/ 677509 w 864108"/>
                <a:gd name="csY575" fmla="*/ 15145 h 459743"/>
                <a:gd name="csX576" fmla="*/ 694854 w 864108"/>
                <a:gd name="csY576" fmla="*/ 13526 h 459743"/>
                <a:gd name="csX577" fmla="*/ 681310 w 864108"/>
                <a:gd name="csY577" fmla="*/ 15688 h 459743"/>
                <a:gd name="csX578" fmla="*/ 674928 w 864108"/>
                <a:gd name="csY578" fmla="*/ 15869 h 459743"/>
                <a:gd name="csX579" fmla="*/ 663755 w 864108"/>
                <a:gd name="csY579" fmla="*/ 15869 h 459743"/>
                <a:gd name="csX580" fmla="*/ 670670 w 864108"/>
                <a:gd name="csY580" fmla="*/ 18746 h 459743"/>
                <a:gd name="csX581" fmla="*/ 683053 w 864108"/>
                <a:gd name="csY581" fmla="*/ 16412 h 459743"/>
                <a:gd name="csX582" fmla="*/ 689301 w 864108"/>
                <a:gd name="csY582" fmla="*/ 15688 h 459743"/>
                <a:gd name="csX583" fmla="*/ 678700 w 864108"/>
                <a:gd name="csY583" fmla="*/ 17850 h 459743"/>
                <a:gd name="csX584" fmla="*/ 695312 w 864108"/>
                <a:gd name="csY584" fmla="*/ 19289 h 459743"/>
                <a:gd name="csX585" fmla="*/ 704465 w 864108"/>
                <a:gd name="csY585" fmla="*/ 17850 h 459743"/>
                <a:gd name="csX586" fmla="*/ 699112 w 864108"/>
                <a:gd name="csY586" fmla="*/ 19469 h 459743"/>
                <a:gd name="csX587" fmla="*/ 704370 w 864108"/>
                <a:gd name="csY587" fmla="*/ 19289 h 459743"/>
                <a:gd name="csX588" fmla="*/ 710894 w 864108"/>
                <a:gd name="csY588" fmla="*/ 18746 h 459743"/>
                <a:gd name="csX589" fmla="*/ 717695 w 864108"/>
                <a:gd name="csY589" fmla="*/ 18393 h 459743"/>
                <a:gd name="csX590" fmla="*/ 723581 w 864108"/>
                <a:gd name="csY590" fmla="*/ 17669 h 459743"/>
                <a:gd name="csX591" fmla="*/ 728944 w 864108"/>
                <a:gd name="csY591" fmla="*/ 16945 h 459743"/>
                <a:gd name="csX592" fmla="*/ 733278 w 864108"/>
                <a:gd name="csY592" fmla="*/ 14974 h 459743"/>
                <a:gd name="csX593" fmla="*/ 743632 w 864108"/>
                <a:gd name="csY593" fmla="*/ 13345 h 459743"/>
                <a:gd name="csX594" fmla="*/ 736640 w 864108"/>
                <a:gd name="csY594" fmla="*/ 15507 h 459743"/>
                <a:gd name="csX595" fmla="*/ 742717 w 864108"/>
                <a:gd name="csY595" fmla="*/ 16593 h 459743"/>
                <a:gd name="csX596" fmla="*/ 733326 w 864108"/>
                <a:gd name="csY596" fmla="*/ 17488 h 459743"/>
                <a:gd name="csX597" fmla="*/ 724687 w 864108"/>
                <a:gd name="csY597" fmla="*/ 18565 h 459743"/>
                <a:gd name="csX598" fmla="*/ 714742 w 864108"/>
                <a:gd name="csY598" fmla="*/ 20012 h 459743"/>
                <a:gd name="csX599" fmla="*/ 709151 w 864108"/>
                <a:gd name="csY599" fmla="*/ 20193 h 459743"/>
                <a:gd name="csX600" fmla="*/ 704284 w 864108"/>
                <a:gd name="csY600" fmla="*/ 20727 h 459743"/>
                <a:gd name="csX601" fmla="*/ 697445 w 864108"/>
                <a:gd name="csY601" fmla="*/ 21089 h 459743"/>
                <a:gd name="csX602" fmla="*/ 703227 w 864108"/>
                <a:gd name="csY602" fmla="*/ 23441 h 459743"/>
                <a:gd name="csX603" fmla="*/ 697654 w 864108"/>
                <a:gd name="csY603" fmla="*/ 23832 h 459743"/>
                <a:gd name="csX604" fmla="*/ 693187 w 864108"/>
                <a:gd name="csY604" fmla="*/ 21813 h 459743"/>
                <a:gd name="csX605" fmla="*/ 688006 w 864108"/>
                <a:gd name="csY605" fmla="*/ 21632 h 459743"/>
                <a:gd name="csX606" fmla="*/ 680481 w 864108"/>
                <a:gd name="csY606" fmla="*/ 21451 h 459743"/>
                <a:gd name="csX607" fmla="*/ 674537 w 864108"/>
                <a:gd name="csY607" fmla="*/ 21089 h 459743"/>
                <a:gd name="csX608" fmla="*/ 668984 w 864108"/>
                <a:gd name="csY608" fmla="*/ 24956 h 459743"/>
                <a:gd name="csX609" fmla="*/ 677005 w 864108"/>
                <a:gd name="csY609" fmla="*/ 26975 h 459743"/>
                <a:gd name="csX610" fmla="*/ 680462 w 864108"/>
                <a:gd name="csY610" fmla="*/ 30795 h 459743"/>
                <a:gd name="csX611" fmla="*/ 673880 w 864108"/>
                <a:gd name="csY611" fmla="*/ 32147 h 459743"/>
                <a:gd name="csX612" fmla="*/ 683748 w 864108"/>
                <a:gd name="csY612" fmla="*/ 33719 h 459743"/>
                <a:gd name="csX613" fmla="*/ 691740 w 864108"/>
                <a:gd name="csY613" fmla="*/ 33490 h 459743"/>
                <a:gd name="csX614" fmla="*/ 682291 w 864108"/>
                <a:gd name="csY614" fmla="*/ 34614 h 459743"/>
                <a:gd name="csX615" fmla="*/ 676614 w 864108"/>
                <a:gd name="csY615" fmla="*/ 33938 h 459743"/>
                <a:gd name="csX616" fmla="*/ 670337 w 864108"/>
                <a:gd name="csY616" fmla="*/ 34167 h 459743"/>
                <a:gd name="csX617" fmla="*/ 662536 w 864108"/>
                <a:gd name="csY617" fmla="*/ 34843 h 459743"/>
                <a:gd name="csX618" fmla="*/ 657602 w 864108"/>
                <a:gd name="csY618" fmla="*/ 34614 h 459743"/>
                <a:gd name="csX619" fmla="*/ 651344 w 864108"/>
                <a:gd name="csY619" fmla="*/ 36862 h 459743"/>
                <a:gd name="csX620" fmla="*/ 643343 w 864108"/>
                <a:gd name="csY620" fmla="*/ 41129 h 459743"/>
                <a:gd name="csX621" fmla="*/ 649201 w 864108"/>
                <a:gd name="csY621" fmla="*/ 41358 h 459743"/>
                <a:gd name="csX622" fmla="*/ 654487 w 864108"/>
                <a:gd name="csY622" fmla="*/ 41805 h 459743"/>
                <a:gd name="csX623" fmla="*/ 661021 w 864108"/>
                <a:gd name="csY623" fmla="*/ 40606 h 459743"/>
                <a:gd name="csX624" fmla="*/ 665574 w 864108"/>
                <a:gd name="csY624" fmla="*/ 39110 h 459743"/>
                <a:gd name="csX625" fmla="*/ 658478 w 864108"/>
                <a:gd name="csY625" fmla="*/ 42472 h 459743"/>
                <a:gd name="csX626" fmla="*/ 663526 w 864108"/>
                <a:gd name="csY626" fmla="*/ 46968 h 459743"/>
                <a:gd name="csX627" fmla="*/ 668813 w 864108"/>
                <a:gd name="csY627" fmla="*/ 46292 h 459743"/>
                <a:gd name="csX628" fmla="*/ 675214 w 864108"/>
                <a:gd name="csY628" fmla="*/ 43377 h 459743"/>
                <a:gd name="csX629" fmla="*/ 666994 w 864108"/>
                <a:gd name="csY629" fmla="*/ 47197 h 459743"/>
                <a:gd name="csX630" fmla="*/ 660926 w 864108"/>
                <a:gd name="csY630" fmla="*/ 48092 h 459743"/>
                <a:gd name="csX631" fmla="*/ 653792 w 864108"/>
                <a:gd name="csY631" fmla="*/ 48321 h 459743"/>
                <a:gd name="csX632" fmla="*/ 649810 w 864108"/>
                <a:gd name="csY632" fmla="*/ 44501 h 459743"/>
                <a:gd name="csX633" fmla="*/ 645143 w 864108"/>
                <a:gd name="csY633" fmla="*/ 43149 h 459743"/>
                <a:gd name="csX634" fmla="*/ 638362 w 864108"/>
                <a:gd name="csY634" fmla="*/ 44054 h 459743"/>
                <a:gd name="csX635" fmla="*/ 632437 w 864108"/>
                <a:gd name="csY635" fmla="*/ 46073 h 459743"/>
                <a:gd name="csX636" fmla="*/ 637304 w 864108"/>
                <a:gd name="csY636" fmla="*/ 49016 h 459743"/>
                <a:gd name="csX637" fmla="*/ 627913 w 864108"/>
                <a:gd name="csY637" fmla="*/ 50702 h 459743"/>
                <a:gd name="csX638" fmla="*/ 622036 w 864108"/>
                <a:gd name="csY638" fmla="*/ 51750 h 459743"/>
                <a:gd name="csX639" fmla="*/ 615749 w 864108"/>
                <a:gd name="csY639" fmla="*/ 53236 h 459743"/>
                <a:gd name="csX640" fmla="*/ 620150 w 864108"/>
                <a:gd name="csY640" fmla="*/ 55474 h 459743"/>
                <a:gd name="csX641" fmla="*/ 626036 w 864108"/>
                <a:gd name="csY641" fmla="*/ 57446 h 459743"/>
                <a:gd name="csX642" fmla="*/ 631113 w 864108"/>
                <a:gd name="csY642" fmla="*/ 57722 h 459743"/>
                <a:gd name="csX643" fmla="*/ 636304 w 864108"/>
                <a:gd name="csY643" fmla="*/ 56036 h 459743"/>
                <a:gd name="csX644" fmla="*/ 641876 w 864108"/>
                <a:gd name="csY644" fmla="*/ 58570 h 459743"/>
                <a:gd name="csX645" fmla="*/ 648239 w 864108"/>
                <a:gd name="csY645" fmla="*/ 58284 h 459743"/>
                <a:gd name="csX646" fmla="*/ 653164 w 864108"/>
                <a:gd name="csY646" fmla="*/ 55760 h 459743"/>
                <a:gd name="csX647" fmla="*/ 658402 w 864108"/>
                <a:gd name="csY647" fmla="*/ 57160 h 459743"/>
                <a:gd name="csX648" fmla="*/ 663860 w 864108"/>
                <a:gd name="csY648" fmla="*/ 57617 h 459743"/>
                <a:gd name="csX649" fmla="*/ 670813 w 864108"/>
                <a:gd name="csY649" fmla="*/ 54912 h 459743"/>
                <a:gd name="csX650" fmla="*/ 675862 w 864108"/>
                <a:gd name="csY650" fmla="*/ 56322 h 459743"/>
                <a:gd name="csX651" fmla="*/ 679729 w 864108"/>
                <a:gd name="csY651" fmla="*/ 63275 h 459743"/>
                <a:gd name="csX652" fmla="*/ 685110 w 864108"/>
                <a:gd name="csY652" fmla="*/ 62599 h 459743"/>
                <a:gd name="csX653" fmla="*/ 679729 w 864108"/>
                <a:gd name="csY653" fmla="*/ 63275 h 459743"/>
                <a:gd name="csX654" fmla="*/ 624579 w 864108"/>
                <a:gd name="csY654" fmla="*/ 127483 h 459743"/>
                <a:gd name="csX655" fmla="*/ 630942 w 864108"/>
                <a:gd name="csY655" fmla="*/ 125654 h 459743"/>
                <a:gd name="csX656" fmla="*/ 625007 w 864108"/>
                <a:gd name="csY656" fmla="*/ 125140 h 459743"/>
                <a:gd name="csX657" fmla="*/ 633304 w 864108"/>
                <a:gd name="csY657" fmla="*/ 128264 h 459743"/>
                <a:gd name="csX658" fmla="*/ 641247 w 864108"/>
                <a:gd name="csY658" fmla="*/ 126702 h 459743"/>
                <a:gd name="csX659" fmla="*/ 633304 w 864108"/>
                <a:gd name="csY659" fmla="*/ 128264 h 459743"/>
                <a:gd name="csX660" fmla="*/ 624589 w 864108"/>
                <a:gd name="csY660" fmla="*/ 135608 h 459743"/>
                <a:gd name="csX661" fmla="*/ 634018 w 864108"/>
                <a:gd name="csY661" fmla="*/ 132179 h 459743"/>
                <a:gd name="csX662" fmla="*/ 624465 w 864108"/>
                <a:gd name="csY662" fmla="*/ 134036 h 459743"/>
                <a:gd name="csX663" fmla="*/ 643533 w 864108"/>
                <a:gd name="csY663" fmla="*/ 132446 h 459743"/>
                <a:gd name="csX664" fmla="*/ 649658 w 864108"/>
                <a:gd name="csY664" fmla="*/ 130360 h 459743"/>
                <a:gd name="csX665" fmla="*/ 643391 w 864108"/>
                <a:gd name="csY665" fmla="*/ 130874 h 459743"/>
                <a:gd name="csX666" fmla="*/ 645591 w 864108"/>
                <a:gd name="csY666" fmla="*/ 137141 h 459743"/>
                <a:gd name="csX667" fmla="*/ 652106 w 864108"/>
                <a:gd name="csY667" fmla="*/ 135979 h 459743"/>
                <a:gd name="csX668" fmla="*/ 655830 w 864108"/>
                <a:gd name="csY668" fmla="*/ 132703 h 459743"/>
                <a:gd name="csX669" fmla="*/ 650887 w 864108"/>
                <a:gd name="csY669" fmla="*/ 132703 h 459743"/>
                <a:gd name="csX670" fmla="*/ 645591 w 864108"/>
                <a:gd name="csY670" fmla="*/ 137141 h 459743"/>
                <a:gd name="csX671" fmla="*/ 664155 w 864108"/>
                <a:gd name="csY671" fmla="*/ 147085 h 459743"/>
                <a:gd name="csX672" fmla="*/ 667527 w 864108"/>
                <a:gd name="csY672" fmla="*/ 143666 h 459743"/>
                <a:gd name="csX673" fmla="*/ 662298 w 864108"/>
                <a:gd name="csY673" fmla="*/ 144999 h 459743"/>
                <a:gd name="csX674" fmla="*/ 657249 w 864108"/>
                <a:gd name="csY674" fmla="*/ 143142 h 459743"/>
                <a:gd name="csX675" fmla="*/ 660469 w 864108"/>
                <a:gd name="csY675" fmla="*/ 146695 h 459743"/>
                <a:gd name="csX676" fmla="*/ 635323 w 864108"/>
                <a:gd name="csY676" fmla="*/ 152591 h 459743"/>
                <a:gd name="csX677" fmla="*/ 644458 w 864108"/>
                <a:gd name="csY677" fmla="*/ 151810 h 459743"/>
                <a:gd name="csX678" fmla="*/ 649810 w 864108"/>
                <a:gd name="csY678" fmla="*/ 149857 h 459743"/>
                <a:gd name="csX679" fmla="*/ 653601 w 864108"/>
                <a:gd name="csY679" fmla="*/ 146009 h 459743"/>
                <a:gd name="csX680" fmla="*/ 651725 w 864108"/>
                <a:gd name="csY680" fmla="*/ 140847 h 459743"/>
                <a:gd name="csX681" fmla="*/ 645277 w 864108"/>
                <a:gd name="csY681" fmla="*/ 140285 h 459743"/>
                <a:gd name="csX682" fmla="*/ 639105 w 864108"/>
                <a:gd name="csY682" fmla="*/ 143199 h 459743"/>
                <a:gd name="csX683" fmla="*/ 633285 w 864108"/>
                <a:gd name="csY683" fmla="*/ 147895 h 459743"/>
                <a:gd name="csX684" fmla="*/ 630818 w 864108"/>
                <a:gd name="csY684" fmla="*/ 152534 h 459743"/>
                <a:gd name="csX685" fmla="*/ 526757 w 864108"/>
                <a:gd name="csY685" fmla="*/ 198901 h 459743"/>
                <a:gd name="csX686" fmla="*/ 531729 w 864108"/>
                <a:gd name="csY686" fmla="*/ 198558 h 459743"/>
                <a:gd name="csX687" fmla="*/ 538740 w 864108"/>
                <a:gd name="csY687" fmla="*/ 196720 h 459743"/>
                <a:gd name="csX688" fmla="*/ 549541 w 864108"/>
                <a:gd name="csY688" fmla="*/ 191586 h 459743"/>
                <a:gd name="csX689" fmla="*/ 552198 w 864108"/>
                <a:gd name="csY689" fmla="*/ 187490 h 459743"/>
                <a:gd name="csX690" fmla="*/ 557742 w 864108"/>
                <a:gd name="csY690" fmla="*/ 186671 h 459743"/>
                <a:gd name="csX691" fmla="*/ 559656 w 864108"/>
                <a:gd name="csY691" fmla="*/ 191996 h 459743"/>
                <a:gd name="csX692" fmla="*/ 569762 w 864108"/>
                <a:gd name="csY692" fmla="*/ 195625 h 459743"/>
                <a:gd name="csX693" fmla="*/ 573934 w 864108"/>
                <a:gd name="csY693" fmla="*/ 192815 h 459743"/>
                <a:gd name="csX694" fmla="*/ 578792 w 864108"/>
                <a:gd name="csY694" fmla="*/ 191586 h 459743"/>
                <a:gd name="csX695" fmla="*/ 575763 w 864108"/>
                <a:gd name="csY695" fmla="*/ 187900 h 459743"/>
                <a:gd name="csX696" fmla="*/ 566095 w 864108"/>
                <a:gd name="csY696" fmla="*/ 188310 h 459743"/>
                <a:gd name="csX697" fmla="*/ 570677 w 864108"/>
                <a:gd name="csY697" fmla="*/ 182576 h 459743"/>
                <a:gd name="csX698" fmla="*/ 560713 w 864108"/>
                <a:gd name="csY698" fmla="*/ 177251 h 459743"/>
                <a:gd name="csX699" fmla="*/ 556504 w 864108"/>
                <a:gd name="csY699" fmla="*/ 174899 h 459743"/>
                <a:gd name="csX700" fmla="*/ 552037 w 864108"/>
                <a:gd name="csY700" fmla="*/ 172946 h 459743"/>
                <a:gd name="csX701" fmla="*/ 549008 w 864108"/>
                <a:gd name="csY701" fmla="*/ 168640 h 459743"/>
                <a:gd name="csX702" fmla="*/ 542312 w 864108"/>
                <a:gd name="csY702" fmla="*/ 170203 h 459743"/>
                <a:gd name="csX703" fmla="*/ 530462 w 864108"/>
                <a:gd name="csY703" fmla="*/ 182985 h 459743"/>
                <a:gd name="csX704" fmla="*/ 524385 w 864108"/>
                <a:gd name="csY704" fmla="*/ 188310 h 459743"/>
                <a:gd name="csX705" fmla="*/ 515584 w 864108"/>
                <a:gd name="csY705" fmla="*/ 192348 h 459743"/>
                <a:gd name="csX706" fmla="*/ 522309 w 864108"/>
                <a:gd name="csY706" fmla="*/ 192539 h 459743"/>
                <a:gd name="csX707" fmla="*/ 530824 w 864108"/>
                <a:gd name="csY707" fmla="*/ 191777 h 459743"/>
                <a:gd name="csX708" fmla="*/ 527805 w 864108"/>
                <a:gd name="csY708" fmla="*/ 196996 h 459743"/>
                <a:gd name="csX709" fmla="*/ 536939 w 864108"/>
                <a:gd name="csY709" fmla="*/ 210027 h 459743"/>
                <a:gd name="csX710" fmla="*/ 542006 w 864108"/>
                <a:gd name="csY710" fmla="*/ 209617 h 459743"/>
                <a:gd name="csX711" fmla="*/ 547903 w 864108"/>
                <a:gd name="csY711" fmla="*/ 207150 h 459743"/>
                <a:gd name="csX712" fmla="*/ 552637 w 864108"/>
                <a:gd name="csY712" fmla="*/ 205074 h 459743"/>
                <a:gd name="csX713" fmla="*/ 558332 w 864108"/>
                <a:gd name="csY713" fmla="*/ 201016 h 459743"/>
                <a:gd name="csX714" fmla="*/ 552627 w 864108"/>
                <a:gd name="csY714" fmla="*/ 201016 h 459743"/>
                <a:gd name="csX715" fmla="*/ 546921 w 864108"/>
                <a:gd name="csY715" fmla="*/ 201016 h 459743"/>
                <a:gd name="csX716" fmla="*/ 537587 w 864108"/>
                <a:gd name="csY716" fmla="*/ 205112 h 459743"/>
                <a:gd name="csX717" fmla="*/ 536939 w 864108"/>
                <a:gd name="csY717" fmla="*/ 210027 h 459743"/>
                <a:gd name="csX718" fmla="*/ 567086 w 864108"/>
                <a:gd name="csY718" fmla="*/ 216589 h 459743"/>
                <a:gd name="csX719" fmla="*/ 576934 w 864108"/>
                <a:gd name="csY719" fmla="*/ 209284 h 459743"/>
                <a:gd name="csX720" fmla="*/ 569677 w 864108"/>
                <a:gd name="csY720" fmla="*/ 208798 h 459743"/>
                <a:gd name="csX721" fmla="*/ 564628 w 864108"/>
                <a:gd name="csY721" fmla="*/ 213303 h 459743"/>
                <a:gd name="csX722" fmla="*/ 594489 w 864108"/>
                <a:gd name="csY722" fmla="*/ 199521 h 459743"/>
                <a:gd name="csX723" fmla="*/ 600090 w 864108"/>
                <a:gd name="csY723" fmla="*/ 196796 h 459743"/>
                <a:gd name="csX724" fmla="*/ 592336 w 864108"/>
                <a:gd name="csY724" fmla="*/ 194406 h 459743"/>
                <a:gd name="csX725" fmla="*/ 594489 w 864108"/>
                <a:gd name="csY725" fmla="*/ 199521 h 459743"/>
                <a:gd name="csX726" fmla="*/ 657249 w 864108"/>
                <a:gd name="csY726" fmla="*/ 205731 h 459743"/>
                <a:gd name="csX727" fmla="*/ 652897 w 864108"/>
                <a:gd name="csY727" fmla="*/ 202454 h 459743"/>
                <a:gd name="csX728" fmla="*/ 657249 w 864108"/>
                <a:gd name="csY728" fmla="*/ 205731 h 459743"/>
                <a:gd name="csX729" fmla="*/ 661736 w 864108"/>
                <a:gd name="csY729" fmla="*/ 232534 h 459743"/>
                <a:gd name="csX730" fmla="*/ 667946 w 864108"/>
                <a:gd name="csY730" fmla="*/ 229800 h 459743"/>
                <a:gd name="csX731" fmla="*/ 661069 w 864108"/>
                <a:gd name="csY731" fmla="*/ 231687 h 459743"/>
                <a:gd name="csX732" fmla="*/ 528090 w 864108"/>
                <a:gd name="csY732" fmla="*/ 279607 h 459743"/>
                <a:gd name="csX733" fmla="*/ 533415 w 864108"/>
                <a:gd name="csY733" fmla="*/ 277130 h 459743"/>
                <a:gd name="csX734" fmla="*/ 528824 w 864108"/>
                <a:gd name="csY734" fmla="*/ 279264 h 459743"/>
                <a:gd name="csX735" fmla="*/ 533387 w 864108"/>
                <a:gd name="csY735" fmla="*/ 285265 h 459743"/>
                <a:gd name="csX736" fmla="*/ 540292 w 864108"/>
                <a:gd name="csY736" fmla="*/ 280550 h 459743"/>
                <a:gd name="csX737" fmla="*/ 539530 w 864108"/>
                <a:gd name="csY737" fmla="*/ 275711 h 459743"/>
                <a:gd name="csX738" fmla="*/ 533806 w 864108"/>
                <a:gd name="csY738" fmla="*/ 279959 h 459743"/>
                <a:gd name="csX739" fmla="*/ 536282 w 864108"/>
                <a:gd name="csY739" fmla="*/ 275006 h 459743"/>
                <a:gd name="csX740" fmla="*/ 530958 w 864108"/>
                <a:gd name="csY740" fmla="*/ 281026 h 459743"/>
                <a:gd name="csX741" fmla="*/ 536815 w 864108"/>
                <a:gd name="csY741" fmla="*/ 279607 h 459743"/>
                <a:gd name="csX742" fmla="*/ 533387 w 864108"/>
                <a:gd name="csY742" fmla="*/ 285265 h 459743"/>
                <a:gd name="csX743" fmla="*/ 500011 w 864108"/>
                <a:gd name="csY743" fmla="*/ 322393 h 459743"/>
                <a:gd name="csX744" fmla="*/ 500811 w 864108"/>
                <a:gd name="csY744" fmla="*/ 317526 h 459743"/>
                <a:gd name="csX745" fmla="*/ 493791 w 864108"/>
                <a:gd name="csY745" fmla="*/ 315411 h 459743"/>
                <a:gd name="csX746" fmla="*/ 489476 w 864108"/>
                <a:gd name="csY746" fmla="*/ 318469 h 459743"/>
                <a:gd name="csX747" fmla="*/ 500011 w 864108"/>
                <a:gd name="csY747" fmla="*/ 322393 h 459743"/>
                <a:gd name="csX748" fmla="*/ 691464 w 864108"/>
                <a:gd name="csY748" fmla="*/ 213103 h 459743"/>
                <a:gd name="csX749" fmla="*/ 695625 w 864108"/>
                <a:gd name="csY749" fmla="*/ 209560 h 459743"/>
                <a:gd name="csX750" fmla="*/ 691216 w 864108"/>
                <a:gd name="csY750" fmla="*/ 205074 h 459743"/>
                <a:gd name="csX751" fmla="*/ 686558 w 864108"/>
                <a:gd name="csY751" fmla="*/ 200254 h 459743"/>
                <a:gd name="csX752" fmla="*/ 680938 w 864108"/>
                <a:gd name="csY752" fmla="*/ 195901 h 459743"/>
                <a:gd name="csX753" fmla="*/ 686082 w 864108"/>
                <a:gd name="csY753" fmla="*/ 194530 h 459743"/>
                <a:gd name="csX754" fmla="*/ 690682 w 864108"/>
                <a:gd name="csY754" fmla="*/ 196987 h 459743"/>
                <a:gd name="csX755" fmla="*/ 694540 w 864108"/>
                <a:gd name="csY755" fmla="*/ 200540 h 459743"/>
                <a:gd name="csX756" fmla="*/ 701160 w 864108"/>
                <a:gd name="csY756" fmla="*/ 200816 h 459743"/>
                <a:gd name="csX757" fmla="*/ 704589 w 864108"/>
                <a:gd name="csY757" fmla="*/ 205731 h 459743"/>
                <a:gd name="csX758" fmla="*/ 706656 w 864108"/>
                <a:gd name="csY758" fmla="*/ 200816 h 459743"/>
                <a:gd name="csX759" fmla="*/ 711247 w 864108"/>
                <a:gd name="csY759" fmla="*/ 195901 h 459743"/>
                <a:gd name="csX760" fmla="*/ 716219 w 864108"/>
                <a:gd name="csY760" fmla="*/ 194806 h 459743"/>
                <a:gd name="csX761" fmla="*/ 717028 w 864108"/>
                <a:gd name="csY761" fmla="*/ 189319 h 459743"/>
                <a:gd name="csX762" fmla="*/ 713009 w 864108"/>
                <a:gd name="csY762" fmla="*/ 185786 h 459743"/>
                <a:gd name="csX763" fmla="*/ 717095 w 864108"/>
                <a:gd name="csY763" fmla="*/ 183061 h 459743"/>
                <a:gd name="csX764" fmla="*/ 713152 w 864108"/>
                <a:gd name="csY764" fmla="*/ 178956 h 459743"/>
                <a:gd name="csX765" fmla="*/ 707151 w 864108"/>
                <a:gd name="csY765" fmla="*/ 178137 h 459743"/>
                <a:gd name="csX766" fmla="*/ 705493 w 864108"/>
                <a:gd name="csY766" fmla="*/ 171584 h 459743"/>
                <a:gd name="csX767" fmla="*/ 698950 w 864108"/>
                <a:gd name="csY767" fmla="*/ 170793 h 459743"/>
                <a:gd name="csX768" fmla="*/ 704322 w 864108"/>
                <a:gd name="csY768" fmla="*/ 167402 h 459743"/>
                <a:gd name="csX769" fmla="*/ 709371 w 864108"/>
                <a:gd name="csY769" fmla="*/ 166621 h 459743"/>
                <a:gd name="csX770" fmla="*/ 705103 w 864108"/>
                <a:gd name="csY770" fmla="*/ 163754 h 459743"/>
                <a:gd name="csX771" fmla="*/ 710961 w 864108"/>
                <a:gd name="csY771" fmla="*/ 162449 h 459743"/>
                <a:gd name="csX772" fmla="*/ 716971 w 864108"/>
                <a:gd name="csY772" fmla="*/ 164792 h 459743"/>
                <a:gd name="csX773" fmla="*/ 723658 w 864108"/>
                <a:gd name="csY773" fmla="*/ 166364 h 459743"/>
                <a:gd name="csX774" fmla="*/ 720819 w 864108"/>
                <a:gd name="csY774" fmla="*/ 171060 h 459743"/>
                <a:gd name="csX775" fmla="*/ 723581 w 864108"/>
                <a:gd name="csY775" fmla="*/ 174975 h 459743"/>
                <a:gd name="csX776" fmla="*/ 728563 w 864108"/>
                <a:gd name="csY776" fmla="*/ 176794 h 459743"/>
                <a:gd name="csX777" fmla="*/ 734078 w 864108"/>
                <a:gd name="csY777" fmla="*/ 177318 h 459743"/>
                <a:gd name="csX778" fmla="*/ 736755 w 864108"/>
                <a:gd name="csY778" fmla="*/ 173146 h 459743"/>
                <a:gd name="csX779" fmla="*/ 741336 w 864108"/>
                <a:gd name="csY779" fmla="*/ 170012 h 459743"/>
                <a:gd name="csX780" fmla="*/ 746213 w 864108"/>
                <a:gd name="csY780" fmla="*/ 168974 h 459743"/>
                <a:gd name="csX781" fmla="*/ 752528 w 864108"/>
                <a:gd name="csY781" fmla="*/ 165869 h 459743"/>
                <a:gd name="csX782" fmla="*/ 749061 w 864108"/>
                <a:gd name="csY782" fmla="*/ 161401 h 459743"/>
                <a:gd name="csX783" fmla="*/ 755747 w 864108"/>
                <a:gd name="csY783" fmla="*/ 161668 h 459743"/>
                <a:gd name="csX784" fmla="*/ 760615 w 864108"/>
                <a:gd name="csY784" fmla="*/ 160363 h 459743"/>
                <a:gd name="csX785" fmla="*/ 759186 w 864108"/>
                <a:gd name="csY785" fmla="*/ 155353 h 459743"/>
                <a:gd name="csX786" fmla="*/ 754291 w 864108"/>
                <a:gd name="csY786" fmla="*/ 155925 h 459743"/>
                <a:gd name="csX787" fmla="*/ 749270 w 864108"/>
                <a:gd name="csY787" fmla="*/ 154620 h 459743"/>
                <a:gd name="csX788" fmla="*/ 743603 w 864108"/>
                <a:gd name="csY788" fmla="*/ 152791 h 459743"/>
                <a:gd name="csX789" fmla="*/ 742889 w 864108"/>
                <a:gd name="csY789" fmla="*/ 147838 h 459743"/>
                <a:gd name="csX790" fmla="*/ 736202 w 864108"/>
                <a:gd name="csY790" fmla="*/ 147571 h 459743"/>
                <a:gd name="csX791" fmla="*/ 740612 w 864108"/>
                <a:gd name="csY791" fmla="*/ 144704 h 459743"/>
                <a:gd name="csX792" fmla="*/ 734888 w 864108"/>
                <a:gd name="csY792" fmla="*/ 144180 h 459743"/>
                <a:gd name="csX793" fmla="*/ 729973 w 864108"/>
                <a:gd name="csY793" fmla="*/ 144695 h 459743"/>
                <a:gd name="csX794" fmla="*/ 725239 w 864108"/>
                <a:gd name="csY794" fmla="*/ 143142 h 459743"/>
                <a:gd name="csX795" fmla="*/ 721181 w 864108"/>
                <a:gd name="csY795" fmla="*/ 140532 h 459743"/>
                <a:gd name="csX796" fmla="*/ 715371 w 864108"/>
                <a:gd name="csY796" fmla="*/ 138180 h 459743"/>
                <a:gd name="csX797" fmla="*/ 719886 w 864108"/>
                <a:gd name="csY797" fmla="*/ 135617 h 459743"/>
                <a:gd name="csX798" fmla="*/ 717914 w 864108"/>
                <a:gd name="csY798" fmla="*/ 131141 h 459743"/>
                <a:gd name="csX799" fmla="*/ 723258 w 864108"/>
                <a:gd name="csY799" fmla="*/ 131141 h 459743"/>
                <a:gd name="csX800" fmla="*/ 729983 w 864108"/>
                <a:gd name="csY800" fmla="*/ 131560 h 459743"/>
                <a:gd name="csX801" fmla="*/ 722848 w 864108"/>
                <a:gd name="csY801" fmla="*/ 128264 h 459743"/>
                <a:gd name="csX802" fmla="*/ 727182 w 864108"/>
                <a:gd name="csY802" fmla="*/ 125397 h 459743"/>
                <a:gd name="csX803" fmla="*/ 732059 w 864108"/>
                <a:gd name="csY803" fmla="*/ 124092 h 459743"/>
                <a:gd name="csX804" fmla="*/ 729325 w 864108"/>
                <a:gd name="csY804" fmla="*/ 119815 h 459743"/>
                <a:gd name="csX805" fmla="*/ 722305 w 864108"/>
                <a:gd name="csY805" fmla="*/ 121787 h 459743"/>
                <a:gd name="csX806" fmla="*/ 716048 w 864108"/>
                <a:gd name="csY806" fmla="*/ 119815 h 459743"/>
                <a:gd name="csX807" fmla="*/ 723391 w 864108"/>
                <a:gd name="csY807" fmla="*/ 119082 h 459743"/>
                <a:gd name="csX808" fmla="*/ 728058 w 864108"/>
                <a:gd name="csY808" fmla="*/ 117120 h 459743"/>
                <a:gd name="csX809" fmla="*/ 722553 w 864108"/>
                <a:gd name="csY809" fmla="*/ 115348 h 459743"/>
                <a:gd name="csX810" fmla="*/ 714114 w 864108"/>
                <a:gd name="csY810" fmla="*/ 115643 h 459743"/>
                <a:gd name="csX811" fmla="*/ 711227 w 864108"/>
                <a:gd name="csY811" fmla="*/ 110976 h 459743"/>
                <a:gd name="csX812" fmla="*/ 705017 w 864108"/>
                <a:gd name="csY812" fmla="*/ 113434 h 459743"/>
                <a:gd name="csX813" fmla="*/ 709971 w 864108"/>
                <a:gd name="csY813" fmla="*/ 109500 h 459743"/>
                <a:gd name="csX814" fmla="*/ 702245 w 864108"/>
                <a:gd name="csY814" fmla="*/ 105813 h 459743"/>
                <a:gd name="csX815" fmla="*/ 697493 w 864108"/>
                <a:gd name="csY815" fmla="*/ 106795 h 459743"/>
                <a:gd name="csX816" fmla="*/ 692378 w 864108"/>
                <a:gd name="csY816" fmla="*/ 108519 h 459743"/>
                <a:gd name="csX817" fmla="*/ 691234 w 864108"/>
                <a:gd name="csY817" fmla="*/ 103851 h 459743"/>
                <a:gd name="csX818" fmla="*/ 684215 w 864108"/>
                <a:gd name="csY818" fmla="*/ 106061 h 459743"/>
                <a:gd name="csX819" fmla="*/ 690235 w 864108"/>
                <a:gd name="csY819" fmla="*/ 102375 h 459743"/>
                <a:gd name="csX820" fmla="*/ 684662 w 864108"/>
                <a:gd name="csY820" fmla="*/ 100899 h 459743"/>
                <a:gd name="csX821" fmla="*/ 680986 w 864108"/>
                <a:gd name="csY821" fmla="*/ 95984 h 459743"/>
                <a:gd name="csX822" fmla="*/ 673985 w 864108"/>
                <a:gd name="csY822" fmla="*/ 94269 h 459743"/>
                <a:gd name="csX823" fmla="*/ 668879 w 864108"/>
                <a:gd name="csY823" fmla="*/ 94022 h 459743"/>
                <a:gd name="csX824" fmla="*/ 663736 w 864108"/>
                <a:gd name="csY824" fmla="*/ 95012 h 459743"/>
                <a:gd name="csX825" fmla="*/ 658574 w 864108"/>
                <a:gd name="csY825" fmla="*/ 98689 h 459743"/>
                <a:gd name="csX826" fmla="*/ 652706 w 864108"/>
                <a:gd name="csY826" fmla="*/ 97460 h 459743"/>
                <a:gd name="csX827" fmla="*/ 647810 w 864108"/>
                <a:gd name="csY827" fmla="*/ 96232 h 459743"/>
                <a:gd name="csX828" fmla="*/ 641990 w 864108"/>
                <a:gd name="csY828" fmla="*/ 99670 h 459743"/>
                <a:gd name="csX829" fmla="*/ 644991 w 864108"/>
                <a:gd name="csY829" fmla="*/ 95736 h 459743"/>
                <a:gd name="csX830" fmla="*/ 649173 w 864108"/>
                <a:gd name="csY830" fmla="*/ 90583 h 459743"/>
                <a:gd name="csX831" fmla="*/ 646981 w 864108"/>
                <a:gd name="csY831" fmla="*/ 85668 h 459743"/>
                <a:gd name="csX832" fmla="*/ 640161 w 864108"/>
                <a:gd name="csY832" fmla="*/ 84192 h 459743"/>
                <a:gd name="csX833" fmla="*/ 629256 w 864108"/>
                <a:gd name="csY833" fmla="*/ 85173 h 459743"/>
                <a:gd name="csX834" fmla="*/ 614349 w 864108"/>
                <a:gd name="csY834" fmla="*/ 88611 h 459743"/>
                <a:gd name="csX835" fmla="*/ 607834 w 864108"/>
                <a:gd name="csY835" fmla="*/ 91812 h 459743"/>
                <a:gd name="csX836" fmla="*/ 603881 w 864108"/>
                <a:gd name="csY836" fmla="*/ 95736 h 459743"/>
                <a:gd name="csX837" fmla="*/ 607529 w 864108"/>
                <a:gd name="csY837" fmla="*/ 99670 h 459743"/>
                <a:gd name="csX838" fmla="*/ 602224 w 864108"/>
                <a:gd name="csY838" fmla="*/ 99422 h 459743"/>
                <a:gd name="csX839" fmla="*/ 595356 w 864108"/>
                <a:gd name="csY839" fmla="*/ 101642 h 459743"/>
                <a:gd name="csX840" fmla="*/ 599099 w 864108"/>
                <a:gd name="csY840" fmla="*/ 104832 h 459743"/>
                <a:gd name="csX841" fmla="*/ 593089 w 864108"/>
                <a:gd name="csY841" fmla="*/ 103918 h 459743"/>
                <a:gd name="csX842" fmla="*/ 594632 w 864108"/>
                <a:gd name="csY842" fmla="*/ 99184 h 459743"/>
                <a:gd name="csX843" fmla="*/ 597852 w 864108"/>
                <a:gd name="csY843" fmla="*/ 93526 h 459743"/>
                <a:gd name="csX844" fmla="*/ 607072 w 864108"/>
                <a:gd name="csY844" fmla="*/ 88126 h 459743"/>
                <a:gd name="csX845" fmla="*/ 612711 w 864108"/>
                <a:gd name="csY845" fmla="*/ 86154 h 459743"/>
                <a:gd name="csX846" fmla="*/ 617692 w 864108"/>
                <a:gd name="csY846" fmla="*/ 84925 h 459743"/>
                <a:gd name="csX847" fmla="*/ 609529 w 864108"/>
                <a:gd name="csY847" fmla="*/ 82715 h 459743"/>
                <a:gd name="csX848" fmla="*/ 604281 w 864108"/>
                <a:gd name="csY848" fmla="*/ 82963 h 459743"/>
                <a:gd name="csX849" fmla="*/ 595299 w 864108"/>
                <a:gd name="csY849" fmla="*/ 84687 h 459743"/>
                <a:gd name="csX850" fmla="*/ 588279 w 864108"/>
                <a:gd name="csY850" fmla="*/ 86897 h 459743"/>
                <a:gd name="csX851" fmla="*/ 581135 w 864108"/>
                <a:gd name="csY851" fmla="*/ 89840 h 459743"/>
                <a:gd name="csX852" fmla="*/ 575182 w 864108"/>
                <a:gd name="csY852" fmla="*/ 93526 h 459743"/>
                <a:gd name="csX853" fmla="*/ 570248 w 864108"/>
                <a:gd name="csY853" fmla="*/ 96479 h 459743"/>
                <a:gd name="csX854" fmla="*/ 566410 w 864108"/>
                <a:gd name="csY854" fmla="*/ 99670 h 459743"/>
                <a:gd name="csX855" fmla="*/ 562866 w 864108"/>
                <a:gd name="csY855" fmla="*/ 102937 h 459743"/>
                <a:gd name="csX856" fmla="*/ 558790 w 864108"/>
                <a:gd name="csY856" fmla="*/ 107442 h 459743"/>
                <a:gd name="csX857" fmla="*/ 565438 w 864108"/>
                <a:gd name="csY857" fmla="*/ 109252 h 459743"/>
                <a:gd name="csX858" fmla="*/ 570229 w 864108"/>
                <a:gd name="csY858" fmla="*/ 109500 h 459743"/>
                <a:gd name="csX859" fmla="*/ 576573 w 864108"/>
                <a:gd name="csY859" fmla="*/ 111710 h 459743"/>
                <a:gd name="csX860" fmla="*/ 571639 w 864108"/>
                <a:gd name="csY860" fmla="*/ 112691 h 459743"/>
                <a:gd name="csX861" fmla="*/ 566876 w 864108"/>
                <a:gd name="csY861" fmla="*/ 111957 h 459743"/>
                <a:gd name="csX862" fmla="*/ 559952 w 864108"/>
                <a:gd name="csY862" fmla="*/ 111710 h 459743"/>
                <a:gd name="csX863" fmla="*/ 559676 w 864108"/>
                <a:gd name="csY863" fmla="*/ 117853 h 459743"/>
                <a:gd name="csX864" fmla="*/ 564647 w 864108"/>
                <a:gd name="csY864" fmla="*/ 118834 h 459743"/>
                <a:gd name="csX865" fmla="*/ 572430 w 864108"/>
                <a:gd name="csY865" fmla="*/ 119082 h 459743"/>
                <a:gd name="csX866" fmla="*/ 577516 w 864108"/>
                <a:gd name="csY866" fmla="*/ 121539 h 459743"/>
                <a:gd name="csX867" fmla="*/ 584355 w 864108"/>
                <a:gd name="csY867" fmla="*/ 121539 h 459743"/>
                <a:gd name="csX868" fmla="*/ 591422 w 864108"/>
                <a:gd name="csY868" fmla="*/ 122530 h 459743"/>
                <a:gd name="csX869" fmla="*/ 597023 w 864108"/>
                <a:gd name="csY869" fmla="*/ 122787 h 459743"/>
                <a:gd name="csX870" fmla="*/ 605262 w 864108"/>
                <a:gd name="csY870" fmla="*/ 122530 h 459743"/>
                <a:gd name="csX871" fmla="*/ 611777 w 864108"/>
                <a:gd name="csY871" fmla="*/ 123568 h 459743"/>
                <a:gd name="csX872" fmla="*/ 617369 w 864108"/>
                <a:gd name="csY872" fmla="*/ 125397 h 459743"/>
                <a:gd name="csX873" fmla="*/ 622693 w 864108"/>
                <a:gd name="csY873" fmla="*/ 122035 h 459743"/>
                <a:gd name="csX874" fmla="*/ 627789 w 864108"/>
                <a:gd name="csY874" fmla="*/ 122530 h 459743"/>
                <a:gd name="csX875" fmla="*/ 635104 w 864108"/>
                <a:gd name="csY875" fmla="*/ 123568 h 459743"/>
                <a:gd name="csX876" fmla="*/ 638742 w 864108"/>
                <a:gd name="csY876" fmla="*/ 119815 h 459743"/>
                <a:gd name="csX877" fmla="*/ 643705 w 864108"/>
                <a:gd name="csY877" fmla="*/ 120434 h 459743"/>
                <a:gd name="csX878" fmla="*/ 647334 w 864108"/>
                <a:gd name="csY878" fmla="*/ 124349 h 459743"/>
                <a:gd name="csX879" fmla="*/ 654802 w 864108"/>
                <a:gd name="csY879" fmla="*/ 128531 h 459743"/>
                <a:gd name="csX880" fmla="*/ 657812 w 864108"/>
                <a:gd name="csY880" fmla="*/ 132703 h 459743"/>
                <a:gd name="csX881" fmla="*/ 662974 w 864108"/>
                <a:gd name="csY881" fmla="*/ 134532 h 459743"/>
                <a:gd name="csX882" fmla="*/ 666670 w 864108"/>
                <a:gd name="csY882" fmla="*/ 138703 h 459743"/>
                <a:gd name="csX883" fmla="*/ 671147 w 864108"/>
                <a:gd name="csY883" fmla="*/ 142361 h 459743"/>
                <a:gd name="csX884" fmla="*/ 672251 w 864108"/>
                <a:gd name="csY884" fmla="*/ 147314 h 459743"/>
                <a:gd name="csX885" fmla="*/ 672023 w 864108"/>
                <a:gd name="csY885" fmla="*/ 152534 h 459743"/>
                <a:gd name="csX886" fmla="*/ 667089 w 864108"/>
                <a:gd name="csY886" fmla="*/ 154620 h 459743"/>
                <a:gd name="csX887" fmla="*/ 657688 w 864108"/>
                <a:gd name="csY887" fmla="*/ 159573 h 459743"/>
                <a:gd name="csX888" fmla="*/ 653306 w 864108"/>
                <a:gd name="csY888" fmla="*/ 161668 h 459743"/>
                <a:gd name="csX889" fmla="*/ 646505 w 864108"/>
                <a:gd name="csY889" fmla="*/ 164011 h 459743"/>
                <a:gd name="csX890" fmla="*/ 649658 w 864108"/>
                <a:gd name="csY890" fmla="*/ 168707 h 459743"/>
                <a:gd name="csX891" fmla="*/ 644515 w 864108"/>
                <a:gd name="csY891" fmla="*/ 171317 h 459743"/>
                <a:gd name="csX892" fmla="*/ 638362 w 864108"/>
                <a:gd name="csY892" fmla="*/ 172879 h 459743"/>
                <a:gd name="csX893" fmla="*/ 628503 w 864108"/>
                <a:gd name="csY893" fmla="*/ 173146 h 459743"/>
                <a:gd name="csX894" fmla="*/ 616520 w 864108"/>
                <a:gd name="csY894" fmla="*/ 171889 h 459743"/>
                <a:gd name="csX895" fmla="*/ 609710 w 864108"/>
                <a:gd name="csY895" fmla="*/ 176280 h 459743"/>
                <a:gd name="csX896" fmla="*/ 605081 w 864108"/>
                <a:gd name="csY896" fmla="*/ 178689 h 459743"/>
                <a:gd name="csX897" fmla="*/ 603252 w 864108"/>
                <a:gd name="csY897" fmla="*/ 183176 h 459743"/>
                <a:gd name="csX898" fmla="*/ 607910 w 864108"/>
                <a:gd name="csY898" fmla="*/ 186062 h 459743"/>
                <a:gd name="csX899" fmla="*/ 613892 w 864108"/>
                <a:gd name="csY899" fmla="*/ 186881 h 459743"/>
                <a:gd name="csX900" fmla="*/ 620721 w 864108"/>
                <a:gd name="csY900" fmla="*/ 184147 h 459743"/>
                <a:gd name="csX901" fmla="*/ 629427 w 864108"/>
                <a:gd name="csY901" fmla="*/ 183881 h 459743"/>
                <a:gd name="csX902" fmla="*/ 635047 w 864108"/>
                <a:gd name="csY902" fmla="*/ 182785 h 459743"/>
                <a:gd name="csX903" fmla="*/ 638428 w 864108"/>
                <a:gd name="csY903" fmla="*/ 186195 h 459743"/>
                <a:gd name="csX904" fmla="*/ 644591 w 864108"/>
                <a:gd name="csY904" fmla="*/ 187976 h 459743"/>
                <a:gd name="csX905" fmla="*/ 650049 w 864108"/>
                <a:gd name="csY905" fmla="*/ 193167 h 459743"/>
                <a:gd name="csX906" fmla="*/ 655268 w 864108"/>
                <a:gd name="csY906" fmla="*/ 193987 h 459743"/>
                <a:gd name="csX907" fmla="*/ 648620 w 864108"/>
                <a:gd name="csY907" fmla="*/ 195349 h 459743"/>
                <a:gd name="csX908" fmla="*/ 653049 w 864108"/>
                <a:gd name="csY908" fmla="*/ 200273 h 459743"/>
                <a:gd name="csX909" fmla="*/ 659250 w 864108"/>
                <a:gd name="csY909" fmla="*/ 202454 h 459743"/>
                <a:gd name="csX910" fmla="*/ 664888 w 864108"/>
                <a:gd name="csY910" fmla="*/ 202997 h 459743"/>
                <a:gd name="csX911" fmla="*/ 668642 w 864108"/>
                <a:gd name="csY911" fmla="*/ 207112 h 459743"/>
                <a:gd name="csX912" fmla="*/ 674118 w 864108"/>
                <a:gd name="csY912" fmla="*/ 208741 h 459743"/>
                <a:gd name="csX913" fmla="*/ 681405 w 864108"/>
                <a:gd name="csY913" fmla="*/ 210093 h 459743"/>
                <a:gd name="csX914" fmla="*/ 691464 w 864108"/>
                <a:gd name="csY914" fmla="*/ 213103 h 459743"/>
                <a:gd name="csX915" fmla="*/ 708170 w 864108"/>
                <a:gd name="csY915" fmla="*/ 207921 h 459743"/>
                <a:gd name="csX916" fmla="*/ 712447 w 864108"/>
                <a:gd name="csY916" fmla="*/ 205731 h 459743"/>
                <a:gd name="csX917" fmla="*/ 706379 w 864108"/>
                <a:gd name="csY917" fmla="*/ 206826 h 459743"/>
                <a:gd name="csX918" fmla="*/ 663269 w 864108"/>
                <a:gd name="csY918" fmla="*/ 367351 h 459743"/>
                <a:gd name="csX919" fmla="*/ 669385 w 864108"/>
                <a:gd name="csY919" fmla="*/ 365789 h 459743"/>
                <a:gd name="csX920" fmla="*/ 663479 w 864108"/>
                <a:gd name="csY920" fmla="*/ 360988 h 459743"/>
                <a:gd name="csX921" fmla="*/ 647839 w 864108"/>
                <a:gd name="csY921" fmla="*/ 355826 h 459743"/>
                <a:gd name="csX922" fmla="*/ 651172 w 864108"/>
                <a:gd name="csY922" fmla="*/ 360445 h 459743"/>
                <a:gd name="csX923" fmla="*/ 656878 w 864108"/>
                <a:gd name="csY923" fmla="*/ 364989 h 459743"/>
                <a:gd name="csX924" fmla="*/ 663269 w 864108"/>
                <a:gd name="csY924" fmla="*/ 367351 h 459743"/>
                <a:gd name="csX925" fmla="*/ 644667 w 864108"/>
                <a:gd name="csY925" fmla="*/ 405403 h 459743"/>
                <a:gd name="csX926" fmla="*/ 649610 w 864108"/>
                <a:gd name="csY926" fmla="*/ 403622 h 459743"/>
                <a:gd name="csX927" fmla="*/ 656078 w 864108"/>
                <a:gd name="csY927" fmla="*/ 399136 h 459743"/>
                <a:gd name="csX928" fmla="*/ 642638 w 864108"/>
                <a:gd name="csY928" fmla="*/ 400508 h 459743"/>
                <a:gd name="csX929" fmla="*/ 636866 w 864108"/>
                <a:gd name="csY929" fmla="*/ 398803 h 459743"/>
                <a:gd name="csX930" fmla="*/ 637876 w 864108"/>
                <a:gd name="csY930" fmla="*/ 392011 h 459743"/>
                <a:gd name="csX931" fmla="*/ 631780 w 864108"/>
                <a:gd name="csY931" fmla="*/ 396050 h 459743"/>
                <a:gd name="csX932" fmla="*/ 636247 w 864108"/>
                <a:gd name="csY932" fmla="*/ 400060 h 459743"/>
                <a:gd name="csX933" fmla="*/ 640667 w 864108"/>
                <a:gd name="csY933" fmla="*/ 403175 h 459743"/>
                <a:gd name="csX934" fmla="*/ 741965 w 864108"/>
                <a:gd name="csY934" fmla="*/ 397383 h 459743"/>
                <a:gd name="csX935" fmla="*/ 748156 w 864108"/>
                <a:gd name="csY935" fmla="*/ 395955 h 459743"/>
                <a:gd name="csX936" fmla="*/ 751023 w 864108"/>
                <a:gd name="csY936" fmla="*/ 389535 h 459743"/>
                <a:gd name="csX937" fmla="*/ 753928 w 864108"/>
                <a:gd name="csY937" fmla="*/ 385372 h 459743"/>
                <a:gd name="csX938" fmla="*/ 748861 w 864108"/>
                <a:gd name="csY938" fmla="*/ 385039 h 459743"/>
                <a:gd name="csX939" fmla="*/ 753718 w 864108"/>
                <a:gd name="csY939" fmla="*/ 378248 h 459743"/>
                <a:gd name="csX940" fmla="*/ 749280 w 864108"/>
                <a:gd name="csY940" fmla="*/ 380029 h 459743"/>
                <a:gd name="csX941" fmla="*/ 745394 w 864108"/>
                <a:gd name="csY941" fmla="*/ 385753 h 459743"/>
                <a:gd name="csX942" fmla="*/ 745756 w 864108"/>
                <a:gd name="csY942" fmla="*/ 379791 h 459743"/>
                <a:gd name="csX943" fmla="*/ 752071 w 864108"/>
                <a:gd name="csY943" fmla="*/ 375133 h 459743"/>
                <a:gd name="csX944" fmla="*/ 747451 w 864108"/>
                <a:gd name="csY944" fmla="*/ 371132 h 459743"/>
                <a:gd name="csX945" fmla="*/ 751452 w 864108"/>
                <a:gd name="csY945" fmla="*/ 364456 h 459743"/>
                <a:gd name="csX946" fmla="*/ 744193 w 864108"/>
                <a:gd name="csY946" fmla="*/ 362722 h 459743"/>
                <a:gd name="csX947" fmla="*/ 736497 w 864108"/>
                <a:gd name="csY947" fmla="*/ 363893 h 459743"/>
                <a:gd name="csX948" fmla="*/ 732126 w 864108"/>
                <a:gd name="csY948" fmla="*/ 361779 h 459743"/>
                <a:gd name="csX949" fmla="*/ 728087 w 864108"/>
                <a:gd name="csY949" fmla="*/ 358693 h 459743"/>
                <a:gd name="csX950" fmla="*/ 734059 w 864108"/>
                <a:gd name="csY950" fmla="*/ 355550 h 459743"/>
                <a:gd name="csX951" fmla="*/ 728906 w 864108"/>
                <a:gd name="csY951" fmla="*/ 354864 h 459743"/>
                <a:gd name="csX952" fmla="*/ 724144 w 864108"/>
                <a:gd name="csY952" fmla="*/ 356473 h 459743"/>
                <a:gd name="csX953" fmla="*/ 720152 w 864108"/>
                <a:gd name="csY953" fmla="*/ 359874 h 459743"/>
                <a:gd name="csX954" fmla="*/ 722591 w 864108"/>
                <a:gd name="csY954" fmla="*/ 353797 h 459743"/>
                <a:gd name="csX955" fmla="*/ 731611 w 864108"/>
                <a:gd name="csY955" fmla="*/ 345910 h 459743"/>
                <a:gd name="csX956" fmla="*/ 737221 w 864108"/>
                <a:gd name="csY956" fmla="*/ 340938 h 459743"/>
                <a:gd name="csX957" fmla="*/ 742479 w 864108"/>
                <a:gd name="csY957" fmla="*/ 334890 h 459743"/>
                <a:gd name="csX958" fmla="*/ 736507 w 864108"/>
                <a:gd name="csY958" fmla="*/ 335042 h 459743"/>
                <a:gd name="csX959" fmla="*/ 727401 w 864108"/>
                <a:gd name="csY959" fmla="*/ 339014 h 459743"/>
                <a:gd name="csX960" fmla="*/ 723087 w 864108"/>
                <a:gd name="csY960" fmla="*/ 343329 h 459743"/>
                <a:gd name="csX961" fmla="*/ 716838 w 864108"/>
                <a:gd name="csY961" fmla="*/ 349758 h 459743"/>
                <a:gd name="csX962" fmla="*/ 712666 w 864108"/>
                <a:gd name="csY962" fmla="*/ 353797 h 459743"/>
                <a:gd name="csX963" fmla="*/ 709389 w 864108"/>
                <a:gd name="csY963" fmla="*/ 357331 h 459743"/>
                <a:gd name="csX964" fmla="*/ 704446 w 864108"/>
                <a:gd name="csY964" fmla="*/ 363122 h 459743"/>
                <a:gd name="csX965" fmla="*/ 700950 w 864108"/>
                <a:gd name="csY965" fmla="*/ 367570 h 459743"/>
                <a:gd name="csX966" fmla="*/ 696607 w 864108"/>
                <a:gd name="csY966" fmla="*/ 373447 h 459743"/>
                <a:gd name="csX967" fmla="*/ 691635 w 864108"/>
                <a:gd name="csY967" fmla="*/ 378657 h 459743"/>
                <a:gd name="csX968" fmla="*/ 686873 w 864108"/>
                <a:gd name="csY968" fmla="*/ 384667 h 459743"/>
                <a:gd name="csX969" fmla="*/ 695130 w 864108"/>
                <a:gd name="csY969" fmla="*/ 384191 h 459743"/>
                <a:gd name="csX970" fmla="*/ 704960 w 864108"/>
                <a:gd name="csY970" fmla="*/ 384601 h 459743"/>
                <a:gd name="csX971" fmla="*/ 711399 w 864108"/>
                <a:gd name="csY971" fmla="*/ 385372 h 459743"/>
                <a:gd name="csX972" fmla="*/ 720239 w 864108"/>
                <a:gd name="csY972" fmla="*/ 384325 h 459743"/>
                <a:gd name="csX973" fmla="*/ 724991 w 864108"/>
                <a:gd name="csY973" fmla="*/ 387172 h 459743"/>
                <a:gd name="csX974" fmla="*/ 728754 w 864108"/>
                <a:gd name="csY974" fmla="*/ 384144 h 459743"/>
                <a:gd name="csX975" fmla="*/ 725744 w 864108"/>
                <a:gd name="csY975" fmla="*/ 389383 h 459743"/>
                <a:gd name="csX976" fmla="*/ 717781 w 864108"/>
                <a:gd name="csY976" fmla="*/ 393097 h 459743"/>
                <a:gd name="csX977" fmla="*/ 724820 w 864108"/>
                <a:gd name="csY977" fmla="*/ 393831 h 459743"/>
                <a:gd name="csX978" fmla="*/ 729125 w 864108"/>
                <a:gd name="csY978" fmla="*/ 388935 h 459743"/>
                <a:gd name="csX979" fmla="*/ 735278 w 864108"/>
                <a:gd name="csY979" fmla="*/ 387601 h 459743"/>
                <a:gd name="csX980" fmla="*/ 738460 w 864108"/>
                <a:gd name="csY980" fmla="*/ 382705 h 459743"/>
                <a:gd name="csX981" fmla="*/ 739298 w 864108"/>
                <a:gd name="csY981" fmla="*/ 388820 h 459743"/>
                <a:gd name="csX982" fmla="*/ 736660 w 864108"/>
                <a:gd name="csY982" fmla="*/ 392935 h 459743"/>
                <a:gd name="csX983" fmla="*/ 743194 w 864108"/>
                <a:gd name="csY983" fmla="*/ 390268 h 459743"/>
                <a:gd name="csX984" fmla="*/ 741479 w 864108"/>
                <a:gd name="csY984" fmla="*/ 395126 h 459743"/>
                <a:gd name="csX985" fmla="*/ 421249 w 864108"/>
                <a:gd name="csY985" fmla="*/ 459591 h 459743"/>
                <a:gd name="csX986" fmla="*/ 432955 w 864108"/>
                <a:gd name="csY986" fmla="*/ 455495 h 459743"/>
                <a:gd name="csX987" fmla="*/ 438775 w 864108"/>
                <a:gd name="csY987" fmla="*/ 452762 h 459743"/>
                <a:gd name="csX988" fmla="*/ 451805 w 864108"/>
                <a:gd name="csY988" fmla="*/ 450514 h 459743"/>
                <a:gd name="csX989" fmla="*/ 464940 w 864108"/>
                <a:gd name="csY989" fmla="*/ 445332 h 459743"/>
                <a:gd name="csX990" fmla="*/ 466245 w 864108"/>
                <a:gd name="csY990" fmla="*/ 440360 h 459743"/>
                <a:gd name="csX991" fmla="*/ 472007 w 864108"/>
                <a:gd name="csY991" fmla="*/ 434845 h 459743"/>
                <a:gd name="csX992" fmla="*/ 491734 w 864108"/>
                <a:gd name="csY992" fmla="*/ 434912 h 459743"/>
                <a:gd name="csX993" fmla="*/ 496249 w 864108"/>
                <a:gd name="csY993" fmla="*/ 430226 h 459743"/>
                <a:gd name="csX994" fmla="*/ 500830 w 864108"/>
                <a:gd name="csY994" fmla="*/ 427054 h 459743"/>
                <a:gd name="csX995" fmla="*/ 505155 w 864108"/>
                <a:gd name="csY995" fmla="*/ 424768 h 459743"/>
                <a:gd name="csX996" fmla="*/ 509593 w 864108"/>
                <a:gd name="csY996" fmla="*/ 421320 h 459743"/>
                <a:gd name="csX997" fmla="*/ 514203 w 864108"/>
                <a:gd name="csY997" fmla="*/ 418900 h 459743"/>
                <a:gd name="csX998" fmla="*/ 519013 w 864108"/>
                <a:gd name="csY998" fmla="*/ 417595 h 459743"/>
                <a:gd name="csX999" fmla="*/ 527281 w 864108"/>
                <a:gd name="csY999" fmla="*/ 417595 h 459743"/>
                <a:gd name="csX1000" fmla="*/ 535406 w 864108"/>
                <a:gd name="csY1000" fmla="*/ 417405 h 459743"/>
                <a:gd name="csX1001" fmla="*/ 543988 w 864108"/>
                <a:gd name="csY1001" fmla="*/ 417538 h 459743"/>
                <a:gd name="csX1002" fmla="*/ 552055 w 864108"/>
                <a:gd name="csY1002" fmla="*/ 417424 h 459743"/>
                <a:gd name="csX1003" fmla="*/ 555465 w 864108"/>
                <a:gd name="csY1003" fmla="*/ 413881 h 459743"/>
                <a:gd name="csX1004" fmla="*/ 560228 w 864108"/>
                <a:gd name="csY1004" fmla="*/ 413976 h 459743"/>
                <a:gd name="csX1005" fmla="*/ 563590 w 864108"/>
                <a:gd name="csY1005" fmla="*/ 410023 h 459743"/>
                <a:gd name="csX1006" fmla="*/ 567552 w 864108"/>
                <a:gd name="csY1006" fmla="*/ 407165 h 459743"/>
                <a:gd name="csX1007" fmla="*/ 569944 w 864108"/>
                <a:gd name="csY1007" fmla="*/ 402965 h 459743"/>
                <a:gd name="csX1008" fmla="*/ 575135 w 864108"/>
                <a:gd name="csY1008" fmla="*/ 396459 h 459743"/>
                <a:gd name="csX1009" fmla="*/ 586412 w 864108"/>
                <a:gd name="csY1009" fmla="*/ 386925 h 459743"/>
                <a:gd name="csX1010" fmla="*/ 590556 w 864108"/>
                <a:gd name="csY1010" fmla="*/ 389649 h 459743"/>
                <a:gd name="csX1011" fmla="*/ 595147 w 864108"/>
                <a:gd name="csY1011" fmla="*/ 388192 h 459743"/>
                <a:gd name="csX1012" fmla="*/ 598947 w 864108"/>
                <a:gd name="csY1012" fmla="*/ 391630 h 459743"/>
                <a:gd name="csX1013" fmla="*/ 594328 w 864108"/>
                <a:gd name="csY1013" fmla="*/ 405832 h 459743"/>
                <a:gd name="csX1014" fmla="*/ 596366 w 864108"/>
                <a:gd name="csY1014" fmla="*/ 410375 h 459743"/>
                <a:gd name="csX1015" fmla="*/ 594651 w 864108"/>
                <a:gd name="csY1015" fmla="*/ 415186 h 459743"/>
                <a:gd name="csX1016" fmla="*/ 599442 w 864108"/>
                <a:gd name="csY1016" fmla="*/ 416014 h 459743"/>
                <a:gd name="csX1017" fmla="*/ 604329 w 864108"/>
                <a:gd name="csY1017" fmla="*/ 416014 h 459743"/>
                <a:gd name="csX1018" fmla="*/ 609472 w 864108"/>
                <a:gd name="csY1018" fmla="*/ 414528 h 459743"/>
                <a:gd name="csX1019" fmla="*/ 616273 w 864108"/>
                <a:gd name="csY1019" fmla="*/ 412452 h 459743"/>
                <a:gd name="csX1020" fmla="*/ 623998 w 864108"/>
                <a:gd name="csY1020" fmla="*/ 409785 h 459743"/>
                <a:gd name="csX1021" fmla="*/ 630551 w 864108"/>
                <a:gd name="csY1021" fmla="*/ 412747 h 459743"/>
                <a:gd name="csX1022" fmla="*/ 626293 w 864108"/>
                <a:gd name="csY1022" fmla="*/ 416014 h 459743"/>
                <a:gd name="csX1023" fmla="*/ 621369 w 864108"/>
                <a:gd name="csY1023" fmla="*/ 415424 h 459743"/>
                <a:gd name="csX1024" fmla="*/ 614206 w 864108"/>
                <a:gd name="csY1024" fmla="*/ 419329 h 459743"/>
                <a:gd name="csX1025" fmla="*/ 605405 w 864108"/>
                <a:gd name="csY1025" fmla="*/ 423510 h 459743"/>
                <a:gd name="csX1026" fmla="*/ 603328 w 864108"/>
                <a:gd name="csY1026" fmla="*/ 429521 h 459743"/>
                <a:gd name="csX1027" fmla="*/ 603243 w 864108"/>
                <a:gd name="csY1027" fmla="*/ 434636 h 459743"/>
                <a:gd name="csX1028" fmla="*/ 607844 w 864108"/>
                <a:gd name="csY1028" fmla="*/ 437341 h 459743"/>
                <a:gd name="csX1029" fmla="*/ 612930 w 864108"/>
                <a:gd name="csY1029" fmla="*/ 434331 h 459743"/>
                <a:gd name="csX1030" fmla="*/ 617873 w 864108"/>
                <a:gd name="csY1030" fmla="*/ 430473 h 459743"/>
                <a:gd name="csX1031" fmla="*/ 623103 w 864108"/>
                <a:gd name="csY1031" fmla="*/ 426930 h 459743"/>
                <a:gd name="csX1032" fmla="*/ 625903 w 864108"/>
                <a:gd name="csY1032" fmla="*/ 422910 h 459743"/>
                <a:gd name="csX1033" fmla="*/ 630732 w 864108"/>
                <a:gd name="csY1033" fmla="*/ 424415 h 459743"/>
                <a:gd name="csX1034" fmla="*/ 635390 w 864108"/>
                <a:gd name="csY1034" fmla="*/ 421872 h 459743"/>
                <a:gd name="csX1035" fmla="*/ 642848 w 864108"/>
                <a:gd name="csY1035" fmla="*/ 420177 h 459743"/>
                <a:gd name="csX1036" fmla="*/ 649258 w 864108"/>
                <a:gd name="csY1036" fmla="*/ 417595 h 459743"/>
                <a:gd name="csX1037" fmla="*/ 654487 w 864108"/>
                <a:gd name="csY1037" fmla="*/ 415643 h 459743"/>
                <a:gd name="csX1038" fmla="*/ 659860 w 864108"/>
                <a:gd name="csY1038" fmla="*/ 414700 h 459743"/>
                <a:gd name="csX1039" fmla="*/ 663069 w 864108"/>
                <a:gd name="csY1039" fmla="*/ 410080 h 459743"/>
                <a:gd name="csX1040" fmla="*/ 669918 w 864108"/>
                <a:gd name="csY1040" fmla="*/ 409194 h 459743"/>
                <a:gd name="csX1041" fmla="*/ 676319 w 864108"/>
                <a:gd name="csY1041" fmla="*/ 405032 h 459743"/>
                <a:gd name="csX1042" fmla="*/ 672356 w 864108"/>
                <a:gd name="csY1042" fmla="*/ 401479 h 459743"/>
                <a:gd name="csX1043" fmla="*/ 673585 w 864108"/>
                <a:gd name="csY1043" fmla="*/ 396726 h 459743"/>
                <a:gd name="csX1044" fmla="*/ 671365 w 864108"/>
                <a:gd name="csY1044" fmla="*/ 392278 h 459743"/>
                <a:gd name="csX1045" fmla="*/ 666241 w 864108"/>
                <a:gd name="csY1045" fmla="*/ 397021 h 459743"/>
                <a:gd name="csX1046" fmla="*/ 658498 w 864108"/>
                <a:gd name="csY1046" fmla="*/ 403851 h 459743"/>
                <a:gd name="csX1047" fmla="*/ 657859 w 864108"/>
                <a:gd name="csY1047" fmla="*/ 408889 h 459743"/>
                <a:gd name="csX1048" fmla="*/ 651478 w 864108"/>
                <a:gd name="csY1048" fmla="*/ 408299 h 459743"/>
                <a:gd name="csX1049" fmla="*/ 643524 w 864108"/>
                <a:gd name="csY1049" fmla="*/ 407728 h 459743"/>
                <a:gd name="csX1050" fmla="*/ 635923 w 864108"/>
                <a:gd name="csY1050" fmla="*/ 406813 h 459743"/>
                <a:gd name="csX1051" fmla="*/ 629017 w 864108"/>
                <a:gd name="csY1051" fmla="*/ 402070 h 459743"/>
                <a:gd name="csX1052" fmla="*/ 628389 w 864108"/>
                <a:gd name="csY1052" fmla="*/ 396726 h 459743"/>
                <a:gd name="csX1053" fmla="*/ 628989 w 864108"/>
                <a:gd name="csY1053" fmla="*/ 391383 h 459743"/>
                <a:gd name="csX1054" fmla="*/ 631170 w 864108"/>
                <a:gd name="csY1054" fmla="*/ 386344 h 459743"/>
                <a:gd name="csX1055" fmla="*/ 636323 w 864108"/>
                <a:gd name="csY1055" fmla="*/ 381000 h 459743"/>
                <a:gd name="csX1056" fmla="*/ 628970 w 864108"/>
                <a:gd name="csY1056" fmla="*/ 382191 h 459743"/>
                <a:gd name="csX1057" fmla="*/ 623464 w 864108"/>
                <a:gd name="csY1057" fmla="*/ 384267 h 459743"/>
                <a:gd name="csX1058" fmla="*/ 617930 w 864108"/>
                <a:gd name="csY1058" fmla="*/ 380114 h 459743"/>
                <a:gd name="csX1059" fmla="*/ 622750 w 864108"/>
                <a:gd name="csY1059" fmla="*/ 378629 h 459743"/>
                <a:gd name="csX1060" fmla="*/ 627417 w 864108"/>
                <a:gd name="csY1060" fmla="*/ 380410 h 459743"/>
                <a:gd name="csX1061" fmla="*/ 633389 w 864108"/>
                <a:gd name="csY1061" fmla="*/ 378333 h 459743"/>
                <a:gd name="csX1062" fmla="*/ 638552 w 864108"/>
                <a:gd name="csY1062" fmla="*/ 375066 h 459743"/>
                <a:gd name="csX1063" fmla="*/ 640819 w 864108"/>
                <a:gd name="csY1063" fmla="*/ 369723 h 459743"/>
                <a:gd name="csX1064" fmla="*/ 637704 w 864108"/>
                <a:gd name="csY1064" fmla="*/ 365484 h 459743"/>
                <a:gd name="csX1065" fmla="*/ 632151 w 864108"/>
                <a:gd name="csY1065" fmla="*/ 364389 h 459743"/>
                <a:gd name="csX1066" fmla="*/ 625541 w 864108"/>
                <a:gd name="csY1066" fmla="*/ 365113 h 459743"/>
                <a:gd name="csX1067" fmla="*/ 617835 w 864108"/>
                <a:gd name="csY1067" fmla="*/ 367075 h 459743"/>
                <a:gd name="csX1068" fmla="*/ 609987 w 864108"/>
                <a:gd name="csY1068" fmla="*/ 369390 h 459743"/>
                <a:gd name="csX1069" fmla="*/ 601785 w 864108"/>
                <a:gd name="csY1069" fmla="*/ 372657 h 459743"/>
                <a:gd name="csX1070" fmla="*/ 593261 w 864108"/>
                <a:gd name="csY1070" fmla="*/ 376771 h 459743"/>
                <a:gd name="csX1071" fmla="*/ 586431 w 864108"/>
                <a:gd name="csY1071" fmla="*/ 380410 h 459743"/>
                <a:gd name="csX1072" fmla="*/ 571782 w 864108"/>
                <a:gd name="csY1072" fmla="*/ 392278 h 459743"/>
                <a:gd name="csX1073" fmla="*/ 573868 w 864108"/>
                <a:gd name="csY1073" fmla="*/ 387230 h 459743"/>
                <a:gd name="csX1074" fmla="*/ 579049 w 864108"/>
                <a:gd name="csY1074" fmla="*/ 384258 h 459743"/>
                <a:gd name="csX1075" fmla="*/ 585964 w 864108"/>
                <a:gd name="csY1075" fmla="*/ 377743 h 459743"/>
                <a:gd name="csX1076" fmla="*/ 593146 w 864108"/>
                <a:gd name="csY1076" fmla="*/ 372399 h 459743"/>
                <a:gd name="csX1077" fmla="*/ 599423 w 864108"/>
                <a:gd name="csY1077" fmla="*/ 368837 h 459743"/>
                <a:gd name="csX1078" fmla="*/ 604319 w 864108"/>
                <a:gd name="csY1078" fmla="*/ 366465 h 459743"/>
                <a:gd name="csX1079" fmla="*/ 611987 w 864108"/>
                <a:gd name="csY1079" fmla="*/ 363703 h 459743"/>
                <a:gd name="csX1080" fmla="*/ 616101 w 864108"/>
                <a:gd name="csY1080" fmla="*/ 360598 h 459743"/>
                <a:gd name="csX1081" fmla="*/ 619521 w 864108"/>
                <a:gd name="csY1081" fmla="*/ 356969 h 459743"/>
                <a:gd name="csX1082" fmla="*/ 626122 w 864108"/>
                <a:gd name="csY1082" fmla="*/ 353578 h 459743"/>
                <a:gd name="csX1083" fmla="*/ 639047 w 864108"/>
                <a:gd name="csY1083" fmla="*/ 351701 h 459743"/>
                <a:gd name="csX1084" fmla="*/ 644105 w 864108"/>
                <a:gd name="csY1084" fmla="*/ 352254 h 459743"/>
                <a:gd name="csX1085" fmla="*/ 653801 w 864108"/>
                <a:gd name="csY1085" fmla="*/ 351987 h 459743"/>
                <a:gd name="csX1086" fmla="*/ 658774 w 864108"/>
                <a:gd name="csY1086" fmla="*/ 352568 h 459743"/>
                <a:gd name="csX1087" fmla="*/ 672242 w 864108"/>
                <a:gd name="csY1087" fmla="*/ 353149 h 459743"/>
                <a:gd name="csX1088" fmla="*/ 677205 w 864108"/>
                <a:gd name="csY1088" fmla="*/ 353149 h 459743"/>
                <a:gd name="csX1089" fmla="*/ 683824 w 864108"/>
                <a:gd name="csY1089" fmla="*/ 353149 h 459743"/>
                <a:gd name="csX1090" fmla="*/ 689130 w 864108"/>
                <a:gd name="csY1090" fmla="*/ 352864 h 459743"/>
                <a:gd name="csX1091" fmla="*/ 695473 w 864108"/>
                <a:gd name="csY1091" fmla="*/ 349082 h 459743"/>
                <a:gd name="csX1092" fmla="*/ 702427 w 864108"/>
                <a:gd name="csY1092" fmla="*/ 346177 h 459743"/>
                <a:gd name="csX1093" fmla="*/ 711237 w 864108"/>
                <a:gd name="csY1093" fmla="*/ 340643 h 459743"/>
                <a:gd name="csX1094" fmla="*/ 717990 w 864108"/>
                <a:gd name="csY1094" fmla="*/ 338243 h 459743"/>
                <a:gd name="csX1095" fmla="*/ 722915 w 864108"/>
                <a:gd name="csY1095" fmla="*/ 337452 h 459743"/>
                <a:gd name="csX1096" fmla="*/ 729601 w 864108"/>
                <a:gd name="csY1096" fmla="*/ 335699 h 459743"/>
                <a:gd name="csX1097" fmla="*/ 734278 w 864108"/>
                <a:gd name="csY1097" fmla="*/ 333632 h 459743"/>
                <a:gd name="csX1098" fmla="*/ 739384 w 864108"/>
                <a:gd name="csY1098" fmla="*/ 331051 h 459743"/>
                <a:gd name="csX1099" fmla="*/ 742679 w 864108"/>
                <a:gd name="csY1099" fmla="*/ 327565 h 459743"/>
                <a:gd name="csX1100" fmla="*/ 742746 w 864108"/>
                <a:gd name="csY1100" fmla="*/ 322612 h 459743"/>
                <a:gd name="csX1101" fmla="*/ 744784 w 864108"/>
                <a:gd name="csY1101" fmla="*/ 317383 h 459743"/>
                <a:gd name="csX1102" fmla="*/ 743556 w 864108"/>
                <a:gd name="csY1102" fmla="*/ 311630 h 459743"/>
                <a:gd name="csX1103" fmla="*/ 738374 w 864108"/>
                <a:gd name="csY1103" fmla="*/ 309306 h 459743"/>
                <a:gd name="csX1104" fmla="*/ 732688 w 864108"/>
                <a:gd name="csY1104" fmla="*/ 313020 h 459743"/>
                <a:gd name="csX1105" fmla="*/ 734574 w 864108"/>
                <a:gd name="csY1105" fmla="*/ 307572 h 459743"/>
                <a:gd name="csX1106" fmla="*/ 726210 w 864108"/>
                <a:gd name="csY1106" fmla="*/ 302838 h 459743"/>
                <a:gd name="csX1107" fmla="*/ 731220 w 864108"/>
                <a:gd name="csY1107" fmla="*/ 302257 h 459743"/>
                <a:gd name="csX1108" fmla="*/ 736393 w 864108"/>
                <a:gd name="csY1108" fmla="*/ 299933 h 459743"/>
                <a:gd name="csX1109" fmla="*/ 731611 w 864108"/>
                <a:gd name="csY1109" fmla="*/ 297314 h 459743"/>
                <a:gd name="csX1110" fmla="*/ 725220 w 864108"/>
                <a:gd name="csY1110" fmla="*/ 296437 h 459743"/>
                <a:gd name="csX1111" fmla="*/ 722201 w 864108"/>
                <a:gd name="csY1111" fmla="*/ 292313 h 459743"/>
                <a:gd name="csX1112" fmla="*/ 715152 w 864108"/>
                <a:gd name="csY1112" fmla="*/ 292132 h 459743"/>
                <a:gd name="csX1113" fmla="*/ 712199 w 864108"/>
                <a:gd name="csY1113" fmla="*/ 286760 h 459743"/>
                <a:gd name="csX1114" fmla="*/ 708923 w 864108"/>
                <a:gd name="csY1114" fmla="*/ 282226 h 459743"/>
                <a:gd name="csX1115" fmla="*/ 708542 w 864108"/>
                <a:gd name="csY1115" fmla="*/ 276292 h 459743"/>
                <a:gd name="csX1116" fmla="*/ 709285 w 864108"/>
                <a:gd name="csY1116" fmla="*/ 270901 h 459743"/>
                <a:gd name="csX1117" fmla="*/ 706646 w 864108"/>
                <a:gd name="csY1117" fmla="*/ 266662 h 459743"/>
                <a:gd name="csX1118" fmla="*/ 707970 w 864108"/>
                <a:gd name="csY1118" fmla="*/ 261576 h 459743"/>
                <a:gd name="csX1119" fmla="*/ 703665 w 864108"/>
                <a:gd name="csY1119" fmla="*/ 256194 h 459743"/>
                <a:gd name="csX1120" fmla="*/ 703817 w 864108"/>
                <a:gd name="csY1120" fmla="*/ 250822 h 459743"/>
                <a:gd name="csX1121" fmla="*/ 701141 w 864108"/>
                <a:gd name="csY1121" fmla="*/ 245441 h 459743"/>
                <a:gd name="csX1122" fmla="*/ 700036 w 864108"/>
                <a:gd name="csY1122" fmla="*/ 240068 h 459743"/>
                <a:gd name="csX1123" fmla="*/ 698417 w 864108"/>
                <a:gd name="csY1123" fmla="*/ 235020 h 459743"/>
                <a:gd name="csX1124" fmla="*/ 697054 w 864108"/>
                <a:gd name="csY1124" fmla="*/ 228953 h 459743"/>
                <a:gd name="csX1125" fmla="*/ 693073 w 864108"/>
                <a:gd name="csY1125" fmla="*/ 231687 h 459743"/>
                <a:gd name="csX1126" fmla="*/ 689254 w 864108"/>
                <a:gd name="csY1126" fmla="*/ 234972 h 459743"/>
                <a:gd name="csX1127" fmla="*/ 684996 w 864108"/>
                <a:gd name="csY1127" fmla="*/ 238087 h 459743"/>
                <a:gd name="csX1128" fmla="*/ 680900 w 864108"/>
                <a:gd name="csY1128" fmla="*/ 243183 h 459743"/>
                <a:gd name="csX1129" fmla="*/ 675690 w 864108"/>
                <a:gd name="csY1129" fmla="*/ 248270 h 459743"/>
                <a:gd name="csX1130" fmla="*/ 670328 w 864108"/>
                <a:gd name="csY1130" fmla="*/ 249403 h 459743"/>
                <a:gd name="csX1131" fmla="*/ 662517 w 864108"/>
                <a:gd name="csY1131" fmla="*/ 253366 h 459743"/>
                <a:gd name="csX1132" fmla="*/ 657431 w 864108"/>
                <a:gd name="csY1132" fmla="*/ 254785 h 459743"/>
                <a:gd name="csX1133" fmla="*/ 653364 w 864108"/>
                <a:gd name="csY1133" fmla="*/ 250822 h 459743"/>
                <a:gd name="csX1134" fmla="*/ 647210 w 864108"/>
                <a:gd name="csY1134" fmla="*/ 247136 h 459743"/>
                <a:gd name="csX1135" fmla="*/ 648230 w 864108"/>
                <a:gd name="csY1135" fmla="*/ 242326 h 459743"/>
                <a:gd name="csX1136" fmla="*/ 651039 w 864108"/>
                <a:gd name="csY1136" fmla="*/ 230315 h 459743"/>
                <a:gd name="csX1137" fmla="*/ 654487 w 864108"/>
                <a:gd name="csY1137" fmla="*/ 225943 h 459743"/>
                <a:gd name="csX1138" fmla="*/ 650306 w 864108"/>
                <a:gd name="csY1138" fmla="*/ 222123 h 459743"/>
                <a:gd name="csX1139" fmla="*/ 642000 w 864108"/>
                <a:gd name="csY1139" fmla="*/ 221581 h 459743"/>
                <a:gd name="csX1140" fmla="*/ 642448 w 864108"/>
                <a:gd name="csY1140" fmla="*/ 216113 h 459743"/>
                <a:gd name="csX1141" fmla="*/ 637123 w 864108"/>
                <a:gd name="csY1141" fmla="*/ 213379 h 459743"/>
                <a:gd name="csX1142" fmla="*/ 633113 w 864108"/>
                <a:gd name="csY1142" fmla="*/ 210646 h 459743"/>
                <a:gd name="csX1143" fmla="*/ 628570 w 864108"/>
                <a:gd name="csY1143" fmla="*/ 206274 h 459743"/>
                <a:gd name="csX1144" fmla="*/ 621369 w 864108"/>
                <a:gd name="csY1144" fmla="*/ 208464 h 459743"/>
                <a:gd name="csX1145" fmla="*/ 607453 w 864108"/>
                <a:gd name="csY1145" fmla="*/ 207350 h 459743"/>
                <a:gd name="csX1146" fmla="*/ 600595 w 864108"/>
                <a:gd name="csY1146" fmla="*/ 205454 h 459743"/>
                <a:gd name="csX1147" fmla="*/ 594823 w 864108"/>
                <a:gd name="csY1147" fmla="*/ 205188 h 459743"/>
                <a:gd name="csX1148" fmla="*/ 588565 w 864108"/>
                <a:gd name="csY1148" fmla="*/ 207102 h 459743"/>
                <a:gd name="csX1149" fmla="*/ 584707 w 864108"/>
                <a:gd name="csY1149" fmla="*/ 213141 h 459743"/>
                <a:gd name="csX1150" fmla="*/ 583431 w 864108"/>
                <a:gd name="csY1150" fmla="*/ 219114 h 459743"/>
                <a:gd name="csX1151" fmla="*/ 576668 w 864108"/>
                <a:gd name="csY1151" fmla="*/ 225676 h 459743"/>
                <a:gd name="csX1152" fmla="*/ 577373 w 864108"/>
                <a:gd name="csY1152" fmla="*/ 230591 h 459743"/>
                <a:gd name="csX1153" fmla="*/ 574792 w 864108"/>
                <a:gd name="csY1153" fmla="*/ 238087 h 459743"/>
                <a:gd name="csX1154" fmla="*/ 569286 w 864108"/>
                <a:gd name="csY1154" fmla="*/ 241764 h 459743"/>
                <a:gd name="csX1155" fmla="*/ 565047 w 864108"/>
                <a:gd name="csY1155" fmla="*/ 244307 h 459743"/>
                <a:gd name="csX1156" fmla="*/ 559333 w 864108"/>
                <a:gd name="csY1156" fmla="*/ 249117 h 459743"/>
                <a:gd name="csX1157" fmla="*/ 563352 w 864108"/>
                <a:gd name="csY1157" fmla="*/ 255061 h 459743"/>
                <a:gd name="csX1158" fmla="*/ 567810 w 864108"/>
                <a:gd name="csY1158" fmla="*/ 260719 h 459743"/>
                <a:gd name="csX1159" fmla="*/ 567267 w 864108"/>
                <a:gd name="csY1159" fmla="*/ 267520 h 459743"/>
                <a:gd name="csX1160" fmla="*/ 564971 w 864108"/>
                <a:gd name="csY1160" fmla="*/ 273454 h 459743"/>
                <a:gd name="csX1161" fmla="*/ 560885 w 864108"/>
                <a:gd name="csY1161" fmla="*/ 279397 h 459743"/>
                <a:gd name="csX1162" fmla="*/ 552332 w 864108"/>
                <a:gd name="csY1162" fmla="*/ 286474 h 459743"/>
                <a:gd name="csX1163" fmla="*/ 545960 w 864108"/>
                <a:gd name="csY1163" fmla="*/ 289875 h 459743"/>
                <a:gd name="csX1164" fmla="*/ 538044 w 864108"/>
                <a:gd name="csY1164" fmla="*/ 293551 h 459743"/>
                <a:gd name="csX1165" fmla="*/ 522071 w 864108"/>
                <a:gd name="csY1165" fmla="*/ 298190 h 459743"/>
                <a:gd name="csX1166" fmla="*/ 521337 w 864108"/>
                <a:gd name="csY1166" fmla="*/ 303419 h 459743"/>
                <a:gd name="csX1167" fmla="*/ 521966 w 864108"/>
                <a:gd name="csY1167" fmla="*/ 310106 h 459743"/>
                <a:gd name="csX1168" fmla="*/ 519089 w 864108"/>
                <a:gd name="csY1168" fmla="*/ 317526 h 459743"/>
                <a:gd name="csX1169" fmla="*/ 518108 w 864108"/>
                <a:gd name="csY1169" fmla="*/ 327565 h 459743"/>
                <a:gd name="csX1170" fmla="*/ 510622 w 864108"/>
                <a:gd name="csY1170" fmla="*/ 333375 h 459743"/>
                <a:gd name="csX1171" fmla="*/ 508488 w 864108"/>
                <a:gd name="csY1171" fmla="*/ 339195 h 459743"/>
                <a:gd name="csX1172" fmla="*/ 505049 w 864108"/>
                <a:gd name="csY1172" fmla="*/ 335699 h 459743"/>
                <a:gd name="csX1173" fmla="*/ 501173 w 864108"/>
                <a:gd name="csY1173" fmla="*/ 339776 h 459743"/>
                <a:gd name="csX1174" fmla="*/ 496563 w 864108"/>
                <a:gd name="csY1174" fmla="*/ 337738 h 459743"/>
                <a:gd name="csX1175" fmla="*/ 495134 w 864108"/>
                <a:gd name="csY1175" fmla="*/ 333090 h 459743"/>
                <a:gd name="csX1176" fmla="*/ 490153 w 864108"/>
                <a:gd name="csY1176" fmla="*/ 328146 h 459743"/>
                <a:gd name="csX1177" fmla="*/ 489848 w 864108"/>
                <a:gd name="csY1177" fmla="*/ 323193 h 459743"/>
                <a:gd name="csX1178" fmla="*/ 487485 w 864108"/>
                <a:gd name="csY1178" fmla="*/ 318250 h 459743"/>
                <a:gd name="csX1179" fmla="*/ 490400 w 864108"/>
                <a:gd name="csY1179" fmla="*/ 311630 h 459743"/>
                <a:gd name="csX1180" fmla="*/ 494439 w 864108"/>
                <a:gd name="csY1180" fmla="*/ 306391 h 459743"/>
                <a:gd name="csX1181" fmla="*/ 497944 w 864108"/>
                <a:gd name="csY1181" fmla="*/ 297676 h 459743"/>
                <a:gd name="csX1182" fmla="*/ 500363 w 864108"/>
                <a:gd name="csY1182" fmla="*/ 293047 h 459743"/>
                <a:gd name="csX1183" fmla="*/ 485657 w 864108"/>
                <a:gd name="csY1183" fmla="*/ 290218 h 459743"/>
                <a:gd name="csX1184" fmla="*/ 477056 w 864108"/>
                <a:gd name="csY1184" fmla="*/ 291284 h 459743"/>
                <a:gd name="csX1185" fmla="*/ 471883 w 864108"/>
                <a:gd name="csY1185" fmla="*/ 289303 h 459743"/>
                <a:gd name="csX1186" fmla="*/ 465216 w 864108"/>
                <a:gd name="csY1186" fmla="*/ 285341 h 459743"/>
                <a:gd name="csX1187" fmla="*/ 459215 w 864108"/>
                <a:gd name="csY1187" fmla="*/ 282493 h 459743"/>
                <a:gd name="csX1188" fmla="*/ 455701 w 864108"/>
                <a:gd name="csY1188" fmla="*/ 276568 h 459743"/>
                <a:gd name="csX1189" fmla="*/ 450671 w 864108"/>
                <a:gd name="csY1189" fmla="*/ 273454 h 459743"/>
                <a:gd name="csX1190" fmla="*/ 440575 w 864108"/>
                <a:gd name="csY1190" fmla="*/ 270625 h 459743"/>
                <a:gd name="csX1191" fmla="*/ 435355 w 864108"/>
                <a:gd name="csY1191" fmla="*/ 267234 h 459743"/>
                <a:gd name="csX1192" fmla="*/ 426687 w 864108"/>
                <a:gd name="csY1192" fmla="*/ 268929 h 459743"/>
                <a:gd name="csX1193" fmla="*/ 415448 w 864108"/>
                <a:gd name="csY1193" fmla="*/ 270063 h 459743"/>
                <a:gd name="csX1194" fmla="*/ 419925 w 864108"/>
                <a:gd name="csY1194" fmla="*/ 266948 h 459743"/>
                <a:gd name="csX1195" fmla="*/ 420668 w 864108"/>
                <a:gd name="csY1195" fmla="*/ 261004 h 459743"/>
                <a:gd name="csX1196" fmla="*/ 423363 w 864108"/>
                <a:gd name="csY1196" fmla="*/ 251099 h 459743"/>
                <a:gd name="csX1197" fmla="*/ 415848 w 864108"/>
                <a:gd name="csY1197" fmla="*/ 249117 h 459743"/>
                <a:gd name="csX1198" fmla="*/ 412352 w 864108"/>
                <a:gd name="csY1198" fmla="*/ 245441 h 459743"/>
                <a:gd name="csX1199" fmla="*/ 415172 w 864108"/>
                <a:gd name="csY1199" fmla="*/ 241202 h 459743"/>
                <a:gd name="csX1200" fmla="*/ 418715 w 864108"/>
                <a:gd name="csY1200" fmla="*/ 235535 h 459743"/>
                <a:gd name="csX1201" fmla="*/ 425211 w 864108"/>
                <a:gd name="csY1201" fmla="*/ 228677 h 459743"/>
                <a:gd name="csX1202" fmla="*/ 431669 w 864108"/>
                <a:gd name="csY1202" fmla="*/ 224581 h 459743"/>
                <a:gd name="csX1203" fmla="*/ 435688 w 864108"/>
                <a:gd name="csY1203" fmla="*/ 221219 h 459743"/>
                <a:gd name="csX1204" fmla="*/ 439241 w 864108"/>
                <a:gd name="csY1204" fmla="*/ 217751 h 459743"/>
                <a:gd name="csX1205" fmla="*/ 447633 w 864108"/>
                <a:gd name="csY1205" fmla="*/ 214751 h 459743"/>
                <a:gd name="csX1206" fmla="*/ 454176 w 864108"/>
                <a:gd name="csY1206" fmla="*/ 209827 h 459743"/>
                <a:gd name="csX1207" fmla="*/ 458501 w 864108"/>
                <a:gd name="csY1207" fmla="*/ 207369 h 459743"/>
                <a:gd name="csX1208" fmla="*/ 464778 w 864108"/>
                <a:gd name="csY1208" fmla="*/ 205731 h 459743"/>
                <a:gd name="csX1209" fmla="*/ 472845 w 864108"/>
                <a:gd name="csY1209" fmla="*/ 202731 h 459743"/>
                <a:gd name="csX1210" fmla="*/ 480332 w 864108"/>
                <a:gd name="csY1210" fmla="*/ 200521 h 459743"/>
                <a:gd name="csX1211" fmla="*/ 484780 w 864108"/>
                <a:gd name="csY1211" fmla="*/ 194806 h 459743"/>
                <a:gd name="csX1212" fmla="*/ 490324 w 864108"/>
                <a:gd name="csY1212" fmla="*/ 192891 h 459743"/>
                <a:gd name="csX1213" fmla="*/ 496725 w 864108"/>
                <a:gd name="csY1213" fmla="*/ 188519 h 459743"/>
                <a:gd name="csX1214" fmla="*/ 505764 w 864108"/>
                <a:gd name="csY1214" fmla="*/ 189072 h 459743"/>
                <a:gd name="csX1215" fmla="*/ 511488 w 864108"/>
                <a:gd name="csY1215" fmla="*/ 187433 h 459743"/>
                <a:gd name="csX1216" fmla="*/ 515899 w 864108"/>
                <a:gd name="csY1216" fmla="*/ 185243 h 459743"/>
                <a:gd name="csX1217" fmla="*/ 522385 w 864108"/>
                <a:gd name="csY1217" fmla="*/ 180852 h 459743"/>
                <a:gd name="csX1218" fmla="*/ 529976 w 864108"/>
                <a:gd name="csY1218" fmla="*/ 176794 h 459743"/>
                <a:gd name="csX1219" fmla="*/ 535501 w 864108"/>
                <a:gd name="csY1219" fmla="*/ 171060 h 459743"/>
                <a:gd name="csX1220" fmla="*/ 541502 w 864108"/>
                <a:gd name="csY1220" fmla="*/ 167669 h 459743"/>
                <a:gd name="csX1221" fmla="*/ 546150 w 864108"/>
                <a:gd name="csY1221" fmla="*/ 166097 h 459743"/>
                <a:gd name="csX1222" fmla="*/ 542912 w 864108"/>
                <a:gd name="csY1222" fmla="*/ 161925 h 459743"/>
                <a:gd name="csX1223" fmla="*/ 550417 w 864108"/>
                <a:gd name="csY1223" fmla="*/ 161144 h 459743"/>
                <a:gd name="csX1224" fmla="*/ 555303 w 864108"/>
                <a:gd name="csY1224" fmla="*/ 161144 h 459743"/>
                <a:gd name="csX1225" fmla="*/ 559570 w 864108"/>
                <a:gd name="csY1225" fmla="*/ 164535 h 459743"/>
                <a:gd name="csX1226" fmla="*/ 561162 w 864108"/>
                <a:gd name="csY1226" fmla="*/ 170279 h 459743"/>
                <a:gd name="csX1227" fmla="*/ 568058 w 864108"/>
                <a:gd name="csY1227" fmla="*/ 168974 h 459743"/>
                <a:gd name="csX1228" fmla="*/ 561838 w 864108"/>
                <a:gd name="csY1228" fmla="*/ 164792 h 459743"/>
                <a:gd name="csX1229" fmla="*/ 567276 w 864108"/>
                <a:gd name="csY1229" fmla="*/ 166621 h 459743"/>
                <a:gd name="csX1230" fmla="*/ 566857 w 864108"/>
                <a:gd name="csY1230" fmla="*/ 160097 h 459743"/>
                <a:gd name="csX1231" fmla="*/ 570524 w 864108"/>
                <a:gd name="csY1231" fmla="*/ 163230 h 459743"/>
                <a:gd name="csX1232" fmla="*/ 576668 w 864108"/>
                <a:gd name="csY1232" fmla="*/ 160620 h 459743"/>
                <a:gd name="csX1233" fmla="*/ 581831 w 864108"/>
                <a:gd name="csY1233" fmla="*/ 158792 h 459743"/>
                <a:gd name="csX1234" fmla="*/ 587136 w 864108"/>
                <a:gd name="csY1234" fmla="*/ 156448 h 459743"/>
                <a:gd name="csX1235" fmla="*/ 593689 w 864108"/>
                <a:gd name="csY1235" fmla="*/ 154620 h 459743"/>
                <a:gd name="csX1236" fmla="*/ 597994 w 864108"/>
                <a:gd name="csY1236" fmla="*/ 150181 h 459743"/>
                <a:gd name="csX1237" fmla="*/ 594689 w 864108"/>
                <a:gd name="csY1237" fmla="*/ 146009 h 459743"/>
                <a:gd name="csX1238" fmla="*/ 597366 w 864108"/>
                <a:gd name="csY1238" fmla="*/ 140790 h 459743"/>
                <a:gd name="csX1239" fmla="*/ 603338 w 864108"/>
                <a:gd name="csY1239" fmla="*/ 138580 h 459743"/>
                <a:gd name="csX1240" fmla="*/ 608167 w 864108"/>
                <a:gd name="csY1240" fmla="*/ 135313 h 459743"/>
                <a:gd name="csX1241" fmla="*/ 608453 w 864108"/>
                <a:gd name="csY1241" fmla="*/ 130093 h 459743"/>
                <a:gd name="csX1242" fmla="*/ 603681 w 864108"/>
                <a:gd name="csY1242" fmla="*/ 129312 h 459743"/>
                <a:gd name="csX1243" fmla="*/ 598976 w 864108"/>
                <a:gd name="csY1243" fmla="*/ 125397 h 459743"/>
                <a:gd name="csX1244" fmla="*/ 593270 w 864108"/>
                <a:gd name="csY1244" fmla="*/ 124873 h 459743"/>
                <a:gd name="csX1245" fmla="*/ 585012 w 864108"/>
                <a:gd name="csY1245" fmla="*/ 124616 h 459743"/>
                <a:gd name="csX1246" fmla="*/ 577058 w 864108"/>
                <a:gd name="csY1246" fmla="*/ 129569 h 459743"/>
                <a:gd name="csX1247" fmla="*/ 574839 w 864108"/>
                <a:gd name="csY1247" fmla="*/ 135570 h 459743"/>
                <a:gd name="csX1248" fmla="*/ 568743 w 864108"/>
                <a:gd name="csY1248" fmla="*/ 138180 h 459743"/>
                <a:gd name="csX1249" fmla="*/ 562133 w 864108"/>
                <a:gd name="csY1249" fmla="*/ 144447 h 459743"/>
                <a:gd name="csX1250" fmla="*/ 555599 w 864108"/>
                <a:gd name="csY1250" fmla="*/ 147571 h 459743"/>
                <a:gd name="csX1251" fmla="*/ 547655 w 864108"/>
                <a:gd name="csY1251" fmla="*/ 151486 h 459743"/>
                <a:gd name="csX1252" fmla="*/ 541340 w 864108"/>
                <a:gd name="csY1252" fmla="*/ 148362 h 459743"/>
                <a:gd name="csX1253" fmla="*/ 543892 w 864108"/>
                <a:gd name="csY1253" fmla="*/ 143142 h 459743"/>
                <a:gd name="csX1254" fmla="*/ 549655 w 864108"/>
                <a:gd name="csY1254" fmla="*/ 140265 h 459743"/>
                <a:gd name="csX1255" fmla="*/ 551408 w 864108"/>
                <a:gd name="csY1255" fmla="*/ 135313 h 459743"/>
                <a:gd name="csX1256" fmla="*/ 546474 w 864108"/>
                <a:gd name="csY1256" fmla="*/ 130093 h 459743"/>
                <a:gd name="csX1257" fmla="*/ 539321 w 864108"/>
                <a:gd name="csY1257" fmla="*/ 133484 h 459743"/>
                <a:gd name="csX1258" fmla="*/ 533758 w 864108"/>
                <a:gd name="csY1258" fmla="*/ 137237 h 459743"/>
                <a:gd name="csX1259" fmla="*/ 529700 w 864108"/>
                <a:gd name="csY1259" fmla="*/ 140790 h 459743"/>
                <a:gd name="csX1260" fmla="*/ 532158 w 864108"/>
                <a:gd name="csY1260" fmla="*/ 135055 h 459743"/>
                <a:gd name="csX1261" fmla="*/ 538578 w 864108"/>
                <a:gd name="csY1261" fmla="*/ 129836 h 459743"/>
                <a:gd name="csX1262" fmla="*/ 534310 w 864108"/>
                <a:gd name="csY1262" fmla="*/ 126702 h 459743"/>
                <a:gd name="csX1263" fmla="*/ 527414 w 864108"/>
                <a:gd name="csY1263" fmla="*/ 126959 h 459743"/>
                <a:gd name="csX1264" fmla="*/ 522576 w 864108"/>
                <a:gd name="csY1264" fmla="*/ 125140 h 459743"/>
                <a:gd name="csX1265" fmla="*/ 531034 w 864108"/>
                <a:gd name="csY1265" fmla="*/ 121539 h 459743"/>
                <a:gd name="csX1266" fmla="*/ 534758 w 864108"/>
                <a:gd name="csY1266" fmla="*/ 118348 h 459743"/>
                <a:gd name="csX1267" fmla="*/ 529824 w 864108"/>
                <a:gd name="csY1267" fmla="*/ 114662 h 459743"/>
                <a:gd name="csX1268" fmla="*/ 533291 w 864108"/>
                <a:gd name="csY1268" fmla="*/ 108271 h 459743"/>
                <a:gd name="csX1269" fmla="*/ 529167 w 864108"/>
                <a:gd name="csY1269" fmla="*/ 104099 h 459743"/>
                <a:gd name="csX1270" fmla="*/ 533882 w 864108"/>
                <a:gd name="csY1270" fmla="*/ 99918 h 459743"/>
                <a:gd name="csX1271" fmla="*/ 541035 w 864108"/>
                <a:gd name="csY1271" fmla="*/ 96965 h 459743"/>
                <a:gd name="csX1272" fmla="*/ 546169 w 864108"/>
                <a:gd name="csY1272" fmla="*/ 93526 h 459743"/>
                <a:gd name="csX1273" fmla="*/ 553941 w 864108"/>
                <a:gd name="csY1273" fmla="*/ 94507 h 459743"/>
                <a:gd name="csX1274" fmla="*/ 558409 w 864108"/>
                <a:gd name="csY1274" fmla="*/ 92545 h 459743"/>
                <a:gd name="csX1275" fmla="*/ 563543 w 864108"/>
                <a:gd name="csY1275" fmla="*/ 89840 h 459743"/>
                <a:gd name="csX1276" fmla="*/ 568762 w 864108"/>
                <a:gd name="csY1276" fmla="*/ 87630 h 459743"/>
                <a:gd name="csX1277" fmla="*/ 574268 w 864108"/>
                <a:gd name="csY1277" fmla="*/ 84687 h 459743"/>
                <a:gd name="csX1278" fmla="*/ 579487 w 864108"/>
                <a:gd name="csY1278" fmla="*/ 82230 h 459743"/>
                <a:gd name="csX1279" fmla="*/ 571782 w 864108"/>
                <a:gd name="csY1279" fmla="*/ 80982 h 459743"/>
                <a:gd name="csX1280" fmla="*/ 565238 w 864108"/>
                <a:gd name="csY1280" fmla="*/ 81734 h 459743"/>
                <a:gd name="csX1281" fmla="*/ 559304 w 864108"/>
                <a:gd name="csY1281" fmla="*/ 79525 h 459743"/>
                <a:gd name="csX1282" fmla="*/ 553599 w 864108"/>
                <a:gd name="csY1282" fmla="*/ 80258 h 459743"/>
                <a:gd name="csX1283" fmla="*/ 546731 w 864108"/>
                <a:gd name="csY1283" fmla="*/ 80258 h 459743"/>
                <a:gd name="csX1284" fmla="*/ 540244 w 864108"/>
                <a:gd name="csY1284" fmla="*/ 81982 h 459743"/>
                <a:gd name="csX1285" fmla="*/ 534482 w 864108"/>
                <a:gd name="csY1285" fmla="*/ 84687 h 459743"/>
                <a:gd name="csX1286" fmla="*/ 529062 w 864108"/>
                <a:gd name="csY1286" fmla="*/ 91078 h 459743"/>
                <a:gd name="csX1287" fmla="*/ 526233 w 864108"/>
                <a:gd name="csY1287" fmla="*/ 95984 h 459743"/>
                <a:gd name="csX1288" fmla="*/ 523699 w 864108"/>
                <a:gd name="csY1288" fmla="*/ 100413 h 459743"/>
                <a:gd name="csX1289" fmla="*/ 518442 w 864108"/>
                <a:gd name="csY1289" fmla="*/ 104099 h 459743"/>
                <a:gd name="csX1290" fmla="*/ 513003 w 864108"/>
                <a:gd name="csY1290" fmla="*/ 105566 h 459743"/>
                <a:gd name="csX1291" fmla="*/ 506116 w 864108"/>
                <a:gd name="csY1291" fmla="*/ 109500 h 459743"/>
                <a:gd name="csX1292" fmla="*/ 501954 w 864108"/>
                <a:gd name="csY1292" fmla="*/ 112205 h 459743"/>
                <a:gd name="csX1293" fmla="*/ 499991 w 864108"/>
                <a:gd name="csY1293" fmla="*/ 116624 h 459743"/>
                <a:gd name="csX1294" fmla="*/ 495315 w 864108"/>
                <a:gd name="csY1294" fmla="*/ 118834 h 459743"/>
                <a:gd name="csX1295" fmla="*/ 492286 w 864108"/>
                <a:gd name="csY1295" fmla="*/ 123054 h 459743"/>
                <a:gd name="csX1296" fmla="*/ 496667 w 864108"/>
                <a:gd name="csY1296" fmla="*/ 125149 h 459743"/>
                <a:gd name="csX1297" fmla="*/ 502202 w 864108"/>
                <a:gd name="csY1297" fmla="*/ 127483 h 459743"/>
                <a:gd name="csX1298" fmla="*/ 507860 w 864108"/>
                <a:gd name="csY1298" fmla="*/ 128531 h 459743"/>
                <a:gd name="csX1299" fmla="*/ 501744 w 864108"/>
                <a:gd name="csY1299" fmla="*/ 132179 h 459743"/>
                <a:gd name="csX1300" fmla="*/ 496373 w 864108"/>
                <a:gd name="csY1300" fmla="*/ 136360 h 459743"/>
                <a:gd name="csX1301" fmla="*/ 504983 w 864108"/>
                <a:gd name="csY1301" fmla="*/ 134789 h 459743"/>
                <a:gd name="csX1302" fmla="*/ 497420 w 864108"/>
                <a:gd name="csY1302" fmla="*/ 139484 h 459743"/>
                <a:gd name="csX1303" fmla="*/ 490076 w 864108"/>
                <a:gd name="csY1303" fmla="*/ 142875 h 459743"/>
                <a:gd name="csX1304" fmla="*/ 483456 w 864108"/>
                <a:gd name="csY1304" fmla="*/ 143399 h 459743"/>
                <a:gd name="csX1305" fmla="*/ 477208 w 864108"/>
                <a:gd name="csY1305" fmla="*/ 147838 h 459743"/>
                <a:gd name="csX1306" fmla="*/ 474351 w 864108"/>
                <a:gd name="csY1306" fmla="*/ 152534 h 459743"/>
                <a:gd name="csX1307" fmla="*/ 470464 w 864108"/>
                <a:gd name="csY1307" fmla="*/ 149667 h 459743"/>
                <a:gd name="csX1308" fmla="*/ 477818 w 864108"/>
                <a:gd name="csY1308" fmla="*/ 143923 h 459743"/>
                <a:gd name="csX1309" fmla="*/ 473398 w 864108"/>
                <a:gd name="csY1309" fmla="*/ 141056 h 459743"/>
                <a:gd name="csX1310" fmla="*/ 467045 w 864108"/>
                <a:gd name="csY1310" fmla="*/ 137922 h 459743"/>
                <a:gd name="csX1311" fmla="*/ 462701 w 864108"/>
                <a:gd name="csY1311" fmla="*/ 140008 h 459743"/>
                <a:gd name="csX1312" fmla="*/ 457082 w 864108"/>
                <a:gd name="csY1312" fmla="*/ 142875 h 459743"/>
                <a:gd name="csX1313" fmla="*/ 450128 w 864108"/>
                <a:gd name="csY1313" fmla="*/ 147057 h 459743"/>
                <a:gd name="csX1314" fmla="*/ 443271 w 864108"/>
                <a:gd name="csY1314" fmla="*/ 145657 h 459743"/>
                <a:gd name="csX1315" fmla="*/ 436394 w 864108"/>
                <a:gd name="csY1315" fmla="*/ 145752 h 459743"/>
                <a:gd name="csX1316" fmla="*/ 427830 w 864108"/>
                <a:gd name="csY1316" fmla="*/ 147057 h 459743"/>
                <a:gd name="csX1317" fmla="*/ 420058 w 864108"/>
                <a:gd name="csY1317" fmla="*/ 146533 h 459743"/>
                <a:gd name="csX1318" fmla="*/ 416505 w 864108"/>
                <a:gd name="csY1318" fmla="*/ 142618 h 459743"/>
                <a:gd name="csX1319" fmla="*/ 410476 w 864108"/>
                <a:gd name="csY1319" fmla="*/ 143666 h 459743"/>
                <a:gd name="csX1320" fmla="*/ 405590 w 864108"/>
                <a:gd name="csY1320" fmla="*/ 140532 h 459743"/>
                <a:gd name="csX1321" fmla="*/ 404180 w 864108"/>
                <a:gd name="csY1321" fmla="*/ 135055 h 459743"/>
                <a:gd name="csX1322" fmla="*/ 396198 w 864108"/>
                <a:gd name="csY1322" fmla="*/ 135313 h 459743"/>
                <a:gd name="csX1323" fmla="*/ 383758 w 864108"/>
                <a:gd name="csY1323" fmla="*/ 137398 h 459743"/>
                <a:gd name="csX1324" fmla="*/ 376233 w 864108"/>
                <a:gd name="csY1324" fmla="*/ 139484 h 459743"/>
                <a:gd name="csX1325" fmla="*/ 380748 w 864108"/>
                <a:gd name="csY1325" fmla="*/ 142361 h 459743"/>
                <a:gd name="csX1326" fmla="*/ 388549 w 864108"/>
                <a:gd name="csY1326" fmla="*/ 141056 h 459743"/>
                <a:gd name="csX1327" fmla="*/ 379262 w 864108"/>
                <a:gd name="csY1327" fmla="*/ 144180 h 459743"/>
                <a:gd name="csX1328" fmla="*/ 373709 w 864108"/>
                <a:gd name="csY1328" fmla="*/ 147571 h 459743"/>
                <a:gd name="csX1329" fmla="*/ 371575 w 864108"/>
                <a:gd name="csY1329" fmla="*/ 152267 h 459743"/>
                <a:gd name="csX1330" fmla="*/ 367023 w 864108"/>
                <a:gd name="csY1330" fmla="*/ 150448 h 459743"/>
                <a:gd name="csX1331" fmla="*/ 360288 w 864108"/>
                <a:gd name="csY1331" fmla="*/ 147314 h 459743"/>
                <a:gd name="csX1332" fmla="*/ 355088 w 864108"/>
                <a:gd name="csY1332" fmla="*/ 144971 h 459743"/>
                <a:gd name="csX1333" fmla="*/ 350344 w 864108"/>
                <a:gd name="csY1333" fmla="*/ 146790 h 459743"/>
                <a:gd name="csX1334" fmla="*/ 339953 w 864108"/>
                <a:gd name="csY1334" fmla="*/ 147571 h 459743"/>
                <a:gd name="csX1335" fmla="*/ 330247 w 864108"/>
                <a:gd name="csY1335" fmla="*/ 147838 h 459743"/>
                <a:gd name="csX1336" fmla="*/ 322722 w 864108"/>
                <a:gd name="csY1336" fmla="*/ 147314 h 459743"/>
                <a:gd name="csX1337" fmla="*/ 315511 w 864108"/>
                <a:gd name="csY1337" fmla="*/ 146266 h 459743"/>
                <a:gd name="csX1338" fmla="*/ 321322 w 864108"/>
                <a:gd name="csY1338" fmla="*/ 142618 h 459743"/>
                <a:gd name="csX1339" fmla="*/ 328285 w 864108"/>
                <a:gd name="csY1339" fmla="*/ 141837 h 459743"/>
                <a:gd name="csX1340" fmla="*/ 328942 w 864108"/>
                <a:gd name="csY1340" fmla="*/ 136094 h 459743"/>
                <a:gd name="csX1341" fmla="*/ 323522 w 864108"/>
                <a:gd name="csY1341" fmla="*/ 133750 h 459743"/>
                <a:gd name="csX1342" fmla="*/ 317912 w 864108"/>
                <a:gd name="csY1342" fmla="*/ 134008 h 459743"/>
                <a:gd name="csX1343" fmla="*/ 310454 w 864108"/>
                <a:gd name="csY1343" fmla="*/ 134532 h 459743"/>
                <a:gd name="csX1344" fmla="*/ 302586 w 864108"/>
                <a:gd name="csY1344" fmla="*/ 132703 h 459743"/>
                <a:gd name="csX1345" fmla="*/ 297604 w 864108"/>
                <a:gd name="csY1345" fmla="*/ 129836 h 459743"/>
                <a:gd name="csX1346" fmla="*/ 290966 w 864108"/>
                <a:gd name="csY1346" fmla="*/ 129569 h 459743"/>
                <a:gd name="csX1347" fmla="*/ 286432 w 864108"/>
                <a:gd name="csY1347" fmla="*/ 125397 h 459743"/>
                <a:gd name="csX1348" fmla="*/ 278878 w 864108"/>
                <a:gd name="csY1348" fmla="*/ 124349 h 459743"/>
                <a:gd name="csX1349" fmla="*/ 274059 w 864108"/>
                <a:gd name="csY1349" fmla="*/ 124368 h 459743"/>
                <a:gd name="csX1350" fmla="*/ 266582 w 864108"/>
                <a:gd name="csY1350" fmla="*/ 128007 h 459743"/>
                <a:gd name="csX1351" fmla="*/ 259161 w 864108"/>
                <a:gd name="csY1351" fmla="*/ 129055 h 459743"/>
                <a:gd name="csX1352" fmla="*/ 262467 w 864108"/>
                <a:gd name="csY1352" fmla="*/ 125397 h 459743"/>
                <a:gd name="csX1353" fmla="*/ 256647 w 864108"/>
                <a:gd name="csY1353" fmla="*/ 123311 h 459743"/>
                <a:gd name="csX1354" fmla="*/ 249332 w 864108"/>
                <a:gd name="csY1354" fmla="*/ 127750 h 459743"/>
                <a:gd name="csX1355" fmla="*/ 244322 w 864108"/>
                <a:gd name="csY1355" fmla="*/ 129836 h 459743"/>
                <a:gd name="csX1356" fmla="*/ 239807 w 864108"/>
                <a:gd name="csY1356" fmla="*/ 126178 h 459743"/>
                <a:gd name="csX1357" fmla="*/ 242007 w 864108"/>
                <a:gd name="csY1357" fmla="*/ 121292 h 459743"/>
                <a:gd name="csX1358" fmla="*/ 239111 w 864108"/>
                <a:gd name="csY1358" fmla="*/ 116872 h 459743"/>
                <a:gd name="csX1359" fmla="*/ 235302 w 864108"/>
                <a:gd name="csY1359" fmla="*/ 119815 h 459743"/>
                <a:gd name="csX1360" fmla="*/ 229443 w 864108"/>
                <a:gd name="csY1360" fmla="*/ 121787 h 459743"/>
                <a:gd name="csX1361" fmla="*/ 224643 w 864108"/>
                <a:gd name="csY1361" fmla="*/ 124483 h 459743"/>
                <a:gd name="csX1362" fmla="*/ 215994 w 864108"/>
                <a:gd name="csY1362" fmla="*/ 124616 h 459743"/>
                <a:gd name="csX1363" fmla="*/ 209231 w 864108"/>
                <a:gd name="csY1363" fmla="*/ 125921 h 459743"/>
                <a:gd name="csX1364" fmla="*/ 201488 w 864108"/>
                <a:gd name="csY1364" fmla="*/ 129312 h 459743"/>
                <a:gd name="csX1365" fmla="*/ 205498 w 864108"/>
                <a:gd name="csY1365" fmla="*/ 126445 h 459743"/>
                <a:gd name="csX1366" fmla="*/ 218709 w 864108"/>
                <a:gd name="csY1366" fmla="*/ 123054 h 459743"/>
                <a:gd name="csX1367" fmla="*/ 223481 w 864108"/>
                <a:gd name="csY1367" fmla="*/ 120806 h 459743"/>
                <a:gd name="csX1368" fmla="*/ 218090 w 864108"/>
                <a:gd name="csY1368" fmla="*/ 121787 h 459743"/>
                <a:gd name="csX1369" fmla="*/ 212413 w 864108"/>
                <a:gd name="csY1369" fmla="*/ 121044 h 459743"/>
                <a:gd name="csX1370" fmla="*/ 204707 w 864108"/>
                <a:gd name="csY1370" fmla="*/ 123835 h 459743"/>
                <a:gd name="csX1371" fmla="*/ 199792 w 864108"/>
                <a:gd name="csY1371" fmla="*/ 124349 h 459743"/>
                <a:gd name="csX1372" fmla="*/ 194782 w 864108"/>
                <a:gd name="csY1372" fmla="*/ 125654 h 459743"/>
                <a:gd name="csX1373" fmla="*/ 187705 w 864108"/>
                <a:gd name="csY1373" fmla="*/ 126178 h 459743"/>
                <a:gd name="csX1374" fmla="*/ 182257 w 864108"/>
                <a:gd name="csY1374" fmla="*/ 129055 h 459743"/>
                <a:gd name="csX1375" fmla="*/ 176237 w 864108"/>
                <a:gd name="csY1375" fmla="*/ 129312 h 459743"/>
                <a:gd name="csX1376" fmla="*/ 171341 w 864108"/>
                <a:gd name="csY1376" fmla="*/ 127750 h 459743"/>
                <a:gd name="csX1377" fmla="*/ 163940 w 864108"/>
                <a:gd name="csY1377" fmla="*/ 128531 h 459743"/>
                <a:gd name="csX1378" fmla="*/ 156749 w 864108"/>
                <a:gd name="csY1378" fmla="*/ 131141 h 459743"/>
                <a:gd name="csX1379" fmla="*/ 152491 w 864108"/>
                <a:gd name="csY1379" fmla="*/ 134789 h 459743"/>
                <a:gd name="csX1380" fmla="*/ 146319 w 864108"/>
                <a:gd name="csY1380" fmla="*/ 135313 h 459743"/>
                <a:gd name="csX1381" fmla="*/ 141452 w 864108"/>
                <a:gd name="csY1381" fmla="*/ 133541 h 459743"/>
                <a:gd name="csX1382" fmla="*/ 136680 w 864108"/>
                <a:gd name="csY1382" fmla="*/ 131398 h 459743"/>
                <a:gd name="csX1383" fmla="*/ 132527 w 864108"/>
                <a:gd name="csY1383" fmla="*/ 127445 h 459743"/>
                <a:gd name="csX1384" fmla="*/ 126288 w 864108"/>
                <a:gd name="csY1384" fmla="*/ 127150 h 459743"/>
                <a:gd name="csX1385" fmla="*/ 120773 w 864108"/>
                <a:gd name="csY1385" fmla="*/ 126331 h 459743"/>
                <a:gd name="csX1386" fmla="*/ 92284 w 864108"/>
                <a:gd name="csY1386" fmla="*/ 149857 h 459743"/>
                <a:gd name="csX1387" fmla="*/ 272 w 864108"/>
                <a:gd name="csY1387" fmla="*/ 230982 h 459743"/>
                <a:gd name="csX1388" fmla="*/ 5111 w 864108"/>
                <a:gd name="csY1388" fmla="*/ 231096 h 459743"/>
                <a:gd name="csX1389" fmla="*/ 12578 w 864108"/>
                <a:gd name="csY1389" fmla="*/ 230772 h 459743"/>
                <a:gd name="csX1390" fmla="*/ 18065 w 864108"/>
                <a:gd name="csY1390" fmla="*/ 230629 h 459743"/>
                <a:gd name="csX1391" fmla="*/ 13969 w 864108"/>
                <a:gd name="csY1391" fmla="*/ 233601 h 459743"/>
                <a:gd name="csX1392" fmla="*/ 17788 w 864108"/>
                <a:gd name="csY1392" fmla="*/ 241754 h 459743"/>
                <a:gd name="csX1393" fmla="*/ 16741 w 864108"/>
                <a:gd name="csY1393" fmla="*/ 246669 h 459743"/>
                <a:gd name="csX1394" fmla="*/ 24599 w 864108"/>
                <a:gd name="csY1394" fmla="*/ 244755 h 459743"/>
                <a:gd name="csX1395" fmla="*/ 29200 w 864108"/>
                <a:gd name="csY1395" fmla="*/ 243364 h 459743"/>
                <a:gd name="csX1396" fmla="*/ 34534 w 864108"/>
                <a:gd name="csY1396" fmla="*/ 240240 h 459743"/>
                <a:gd name="csX1397" fmla="*/ 44430 w 864108"/>
                <a:gd name="csY1397" fmla="*/ 237049 h 459743"/>
                <a:gd name="csX1398" fmla="*/ 44287 w 864108"/>
                <a:gd name="csY1398" fmla="*/ 241878 h 459743"/>
                <a:gd name="csX1399" fmla="*/ 45144 w 864108"/>
                <a:gd name="csY1399" fmla="*/ 246803 h 459743"/>
                <a:gd name="csX1400" fmla="*/ 47554 w 864108"/>
                <a:gd name="csY1400" fmla="*/ 251099 h 459743"/>
                <a:gd name="csX1401" fmla="*/ 47354 w 864108"/>
                <a:gd name="csY1401" fmla="*/ 256604 h 459743"/>
                <a:gd name="csX1402" fmla="*/ 46221 w 864108"/>
                <a:gd name="csY1402" fmla="*/ 262538 h 459743"/>
                <a:gd name="csX1403" fmla="*/ 45621 w 864108"/>
                <a:gd name="csY1403" fmla="*/ 267796 h 459743"/>
                <a:gd name="csX1404" fmla="*/ 44620 w 864108"/>
                <a:gd name="csY1404" fmla="*/ 272625 h 459743"/>
                <a:gd name="csX1405" fmla="*/ 47849 w 864108"/>
                <a:gd name="csY1405" fmla="*/ 277416 h 459743"/>
                <a:gd name="csX1406" fmla="*/ 52164 w 864108"/>
                <a:gd name="csY1406" fmla="*/ 281083 h 459743"/>
                <a:gd name="csX1407" fmla="*/ 48831 w 864108"/>
                <a:gd name="csY1407" fmla="*/ 286246 h 459743"/>
                <a:gd name="csX1408" fmla="*/ 45945 w 864108"/>
                <a:gd name="csY1408" fmla="*/ 290799 h 459743"/>
                <a:gd name="csX1409" fmla="*/ 41420 w 864108"/>
                <a:gd name="csY1409" fmla="*/ 293513 h 459743"/>
                <a:gd name="csX1410" fmla="*/ 36801 w 864108"/>
                <a:gd name="csY1410" fmla="*/ 296037 h 459743"/>
                <a:gd name="csX1411" fmla="*/ 42478 w 864108"/>
                <a:gd name="csY1411" fmla="*/ 293942 h 459743"/>
                <a:gd name="csX1412" fmla="*/ 36344 w 864108"/>
                <a:gd name="csY1412" fmla="*/ 297361 h 459743"/>
                <a:gd name="csX1413" fmla="*/ 31581 w 864108"/>
                <a:gd name="csY1413" fmla="*/ 302372 h 459743"/>
                <a:gd name="csX1414" fmla="*/ 29676 w 864108"/>
                <a:gd name="csY1414" fmla="*/ 307553 h 459743"/>
                <a:gd name="csX1415" fmla="*/ 25713 w 864108"/>
                <a:gd name="csY1415" fmla="*/ 310516 h 459743"/>
                <a:gd name="csX1416" fmla="*/ 30971 w 864108"/>
                <a:gd name="csY1416" fmla="*/ 315459 h 459743"/>
                <a:gd name="csX1417" fmla="*/ 30028 w 864108"/>
                <a:gd name="csY1417" fmla="*/ 320402 h 459743"/>
                <a:gd name="csX1418" fmla="*/ 28428 w 864108"/>
                <a:gd name="csY1418" fmla="*/ 327384 h 459743"/>
                <a:gd name="csX1419" fmla="*/ 28952 w 864108"/>
                <a:gd name="csY1419" fmla="*/ 333785 h 459743"/>
                <a:gd name="csX1420" fmla="*/ 33809 w 864108"/>
                <a:gd name="csY1420" fmla="*/ 330585 h 459743"/>
                <a:gd name="csX1421" fmla="*/ 30752 w 864108"/>
                <a:gd name="csY1421" fmla="*/ 334347 h 459743"/>
                <a:gd name="csX1422" fmla="*/ 28552 w 864108"/>
                <a:gd name="csY1422" fmla="*/ 338728 h 459743"/>
                <a:gd name="csX1423" fmla="*/ 27952 w 864108"/>
                <a:gd name="csY1423" fmla="*/ 343967 h 459743"/>
                <a:gd name="csX1424" fmla="*/ 32495 w 864108"/>
                <a:gd name="csY1424" fmla="*/ 347606 h 459743"/>
                <a:gd name="csX1425" fmla="*/ 24866 w 864108"/>
                <a:gd name="csY1425" fmla="*/ 345682 h 459743"/>
                <a:gd name="csX1426" fmla="*/ 19741 w 864108"/>
                <a:gd name="csY1426" fmla="*/ 344834 h 459743"/>
                <a:gd name="csX1427" fmla="*/ 16541 w 864108"/>
                <a:gd name="csY1427" fmla="*/ 349777 h 459743"/>
                <a:gd name="csX1428" fmla="*/ 19560 w 864108"/>
                <a:gd name="csY1428" fmla="*/ 354597 h 459743"/>
                <a:gd name="csX1429" fmla="*/ 22065 w 864108"/>
                <a:gd name="csY1429" fmla="*/ 360055 h 459743"/>
                <a:gd name="csX1430" fmla="*/ 26552 w 864108"/>
                <a:gd name="csY1430" fmla="*/ 364989 h 459743"/>
                <a:gd name="csX1431" fmla="*/ 30638 w 864108"/>
                <a:gd name="csY1431" fmla="*/ 368361 h 459743"/>
                <a:gd name="csX1432" fmla="*/ 34048 w 864108"/>
                <a:gd name="csY1432" fmla="*/ 372809 h 459743"/>
                <a:gd name="csX1433" fmla="*/ 39191 w 864108"/>
                <a:gd name="csY1433" fmla="*/ 376333 h 459743"/>
                <a:gd name="csX1434" fmla="*/ 47059 w 864108"/>
                <a:gd name="csY1434" fmla="*/ 376638 h 459743"/>
                <a:gd name="csX1435" fmla="*/ 50078 w 864108"/>
                <a:gd name="csY1435" fmla="*/ 371542 h 459743"/>
                <a:gd name="csX1436" fmla="*/ 63928 w 864108"/>
                <a:gd name="csY1436" fmla="*/ 367684 h 459743"/>
                <a:gd name="csX1437" fmla="*/ 70005 w 864108"/>
                <a:gd name="csY1437" fmla="*/ 367723 h 459743"/>
                <a:gd name="csX1438" fmla="*/ 124831 w 864108"/>
                <a:gd name="csY1438" fmla="*/ 367704 h 459743"/>
                <a:gd name="csX1439" fmla="*/ 160321 w 864108"/>
                <a:gd name="csY1439" fmla="*/ 367732 h 459743"/>
                <a:gd name="csX1440" fmla="*/ 167807 w 864108"/>
                <a:gd name="csY1440" fmla="*/ 367751 h 459743"/>
                <a:gd name="csX1441" fmla="*/ 190458 w 864108"/>
                <a:gd name="csY1441" fmla="*/ 367704 h 459743"/>
                <a:gd name="csX1442" fmla="*/ 333885 w 864108"/>
                <a:gd name="csY1442" fmla="*/ 367723 h 459743"/>
                <a:gd name="csX1443" fmla="*/ 336267 w 864108"/>
                <a:gd name="csY1443" fmla="*/ 362922 h 459743"/>
                <a:gd name="csX1444" fmla="*/ 337924 w 864108"/>
                <a:gd name="csY1444" fmla="*/ 367713 h 459743"/>
                <a:gd name="csX1445" fmla="*/ 340953 w 864108"/>
                <a:gd name="csY1445" fmla="*/ 371475 h 459743"/>
                <a:gd name="csX1446" fmla="*/ 345925 w 864108"/>
                <a:gd name="csY1446" fmla="*/ 373752 h 459743"/>
                <a:gd name="csX1447" fmla="*/ 350726 w 864108"/>
                <a:gd name="csY1447" fmla="*/ 372171 h 459743"/>
                <a:gd name="csX1448" fmla="*/ 355383 w 864108"/>
                <a:gd name="csY1448" fmla="*/ 373456 h 459743"/>
                <a:gd name="csX1449" fmla="*/ 359784 w 864108"/>
                <a:gd name="csY1449" fmla="*/ 375800 h 459743"/>
                <a:gd name="csX1450" fmla="*/ 363660 w 864108"/>
                <a:gd name="csY1450" fmla="*/ 378781 h 459743"/>
                <a:gd name="csX1451" fmla="*/ 368480 w 864108"/>
                <a:gd name="csY1451" fmla="*/ 378619 h 459743"/>
                <a:gd name="csX1452" fmla="*/ 373767 w 864108"/>
                <a:gd name="csY1452" fmla="*/ 378895 h 459743"/>
                <a:gd name="csX1453" fmla="*/ 378891 w 864108"/>
                <a:gd name="csY1453" fmla="*/ 378781 h 459743"/>
                <a:gd name="csX1454" fmla="*/ 383606 w 864108"/>
                <a:gd name="csY1454" fmla="*/ 380105 h 459743"/>
                <a:gd name="csX1455" fmla="*/ 393445 w 864108"/>
                <a:gd name="csY1455" fmla="*/ 377495 h 459743"/>
                <a:gd name="csX1456" fmla="*/ 403656 w 864108"/>
                <a:gd name="csY1456" fmla="*/ 379924 h 459743"/>
                <a:gd name="csX1457" fmla="*/ 414457 w 864108"/>
                <a:gd name="csY1457" fmla="*/ 386696 h 459743"/>
                <a:gd name="csX1458" fmla="*/ 425268 w 864108"/>
                <a:gd name="csY1458" fmla="*/ 394040 h 459743"/>
                <a:gd name="csX1459" fmla="*/ 425992 w 864108"/>
                <a:gd name="csY1459" fmla="*/ 399384 h 459743"/>
                <a:gd name="csX1460" fmla="*/ 430764 w 864108"/>
                <a:gd name="csY1460" fmla="*/ 398841 h 459743"/>
                <a:gd name="csX1461" fmla="*/ 429916 w 864108"/>
                <a:gd name="csY1461" fmla="*/ 404413 h 459743"/>
                <a:gd name="csX1462" fmla="*/ 434917 w 864108"/>
                <a:gd name="csY1462" fmla="*/ 405137 h 459743"/>
                <a:gd name="csX1463" fmla="*/ 440689 w 864108"/>
                <a:gd name="csY1463" fmla="*/ 413404 h 459743"/>
                <a:gd name="csX1464" fmla="*/ 436241 w 864108"/>
                <a:gd name="csY1464" fmla="*/ 435398 h 459743"/>
                <a:gd name="csX1465" fmla="*/ 430459 w 864108"/>
                <a:gd name="csY1465" fmla="*/ 442732 h 459743"/>
                <a:gd name="csX1466" fmla="*/ 427783 w 864108"/>
                <a:gd name="csY1466" fmla="*/ 447094 h 459743"/>
                <a:gd name="csX1467" fmla="*/ 423049 w 864108"/>
                <a:gd name="csY1467" fmla="*/ 450781 h 459743"/>
                <a:gd name="csX1468" fmla="*/ 418772 w 864108"/>
                <a:gd name="csY1468" fmla="*/ 453981 h 459743"/>
                <a:gd name="csX1469" fmla="*/ 421249 w 864108"/>
                <a:gd name="csY1469" fmla="*/ 459591 h 45974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 ang="0">
                  <a:pos x="csX418" y="csY418"/>
                </a:cxn>
                <a:cxn ang="0">
                  <a:pos x="csX419" y="csY419"/>
                </a:cxn>
                <a:cxn ang="0">
                  <a:pos x="csX420" y="csY420"/>
                </a:cxn>
                <a:cxn ang="0">
                  <a:pos x="csX421" y="csY421"/>
                </a:cxn>
                <a:cxn ang="0">
                  <a:pos x="csX422" y="csY422"/>
                </a:cxn>
                <a:cxn ang="0">
                  <a:pos x="csX423" y="csY423"/>
                </a:cxn>
                <a:cxn ang="0">
                  <a:pos x="csX424" y="csY424"/>
                </a:cxn>
                <a:cxn ang="0">
                  <a:pos x="csX425" y="csY425"/>
                </a:cxn>
                <a:cxn ang="0">
                  <a:pos x="csX426" y="csY426"/>
                </a:cxn>
                <a:cxn ang="0">
                  <a:pos x="csX427" y="csY427"/>
                </a:cxn>
                <a:cxn ang="0">
                  <a:pos x="csX428" y="csY428"/>
                </a:cxn>
                <a:cxn ang="0">
                  <a:pos x="csX429" y="csY429"/>
                </a:cxn>
                <a:cxn ang="0">
                  <a:pos x="csX430" y="csY430"/>
                </a:cxn>
                <a:cxn ang="0">
                  <a:pos x="csX431" y="csY431"/>
                </a:cxn>
                <a:cxn ang="0">
                  <a:pos x="csX432" y="csY432"/>
                </a:cxn>
                <a:cxn ang="0">
                  <a:pos x="csX433" y="csY433"/>
                </a:cxn>
                <a:cxn ang="0">
                  <a:pos x="csX434" y="csY434"/>
                </a:cxn>
                <a:cxn ang="0">
                  <a:pos x="csX435" y="csY435"/>
                </a:cxn>
                <a:cxn ang="0">
                  <a:pos x="csX436" y="csY436"/>
                </a:cxn>
                <a:cxn ang="0">
                  <a:pos x="csX437" y="csY437"/>
                </a:cxn>
                <a:cxn ang="0">
                  <a:pos x="csX438" y="csY438"/>
                </a:cxn>
                <a:cxn ang="0">
                  <a:pos x="csX439" y="csY439"/>
                </a:cxn>
                <a:cxn ang="0">
                  <a:pos x="csX440" y="csY440"/>
                </a:cxn>
                <a:cxn ang="0">
                  <a:pos x="csX441" y="csY441"/>
                </a:cxn>
                <a:cxn ang="0">
                  <a:pos x="csX442" y="csY442"/>
                </a:cxn>
                <a:cxn ang="0">
                  <a:pos x="csX443" y="csY443"/>
                </a:cxn>
                <a:cxn ang="0">
                  <a:pos x="csX444" y="csY444"/>
                </a:cxn>
                <a:cxn ang="0">
                  <a:pos x="csX445" y="csY445"/>
                </a:cxn>
                <a:cxn ang="0">
                  <a:pos x="csX446" y="csY446"/>
                </a:cxn>
                <a:cxn ang="0">
                  <a:pos x="csX447" y="csY447"/>
                </a:cxn>
                <a:cxn ang="0">
                  <a:pos x="csX448" y="csY448"/>
                </a:cxn>
                <a:cxn ang="0">
                  <a:pos x="csX449" y="csY449"/>
                </a:cxn>
                <a:cxn ang="0">
                  <a:pos x="csX450" y="csY450"/>
                </a:cxn>
                <a:cxn ang="0">
                  <a:pos x="csX451" y="csY451"/>
                </a:cxn>
                <a:cxn ang="0">
                  <a:pos x="csX452" y="csY452"/>
                </a:cxn>
                <a:cxn ang="0">
                  <a:pos x="csX453" y="csY453"/>
                </a:cxn>
                <a:cxn ang="0">
                  <a:pos x="csX454" y="csY454"/>
                </a:cxn>
                <a:cxn ang="0">
                  <a:pos x="csX455" y="csY455"/>
                </a:cxn>
                <a:cxn ang="0">
                  <a:pos x="csX456" y="csY456"/>
                </a:cxn>
                <a:cxn ang="0">
                  <a:pos x="csX457" y="csY457"/>
                </a:cxn>
                <a:cxn ang="0">
                  <a:pos x="csX458" y="csY458"/>
                </a:cxn>
                <a:cxn ang="0">
                  <a:pos x="csX459" y="csY459"/>
                </a:cxn>
                <a:cxn ang="0">
                  <a:pos x="csX460" y="csY460"/>
                </a:cxn>
                <a:cxn ang="0">
                  <a:pos x="csX461" y="csY461"/>
                </a:cxn>
                <a:cxn ang="0">
                  <a:pos x="csX462" y="csY462"/>
                </a:cxn>
                <a:cxn ang="0">
                  <a:pos x="csX463" y="csY463"/>
                </a:cxn>
                <a:cxn ang="0">
                  <a:pos x="csX464" y="csY464"/>
                </a:cxn>
                <a:cxn ang="0">
                  <a:pos x="csX465" y="csY465"/>
                </a:cxn>
                <a:cxn ang="0">
                  <a:pos x="csX466" y="csY466"/>
                </a:cxn>
                <a:cxn ang="0">
                  <a:pos x="csX467" y="csY467"/>
                </a:cxn>
                <a:cxn ang="0">
                  <a:pos x="csX468" y="csY468"/>
                </a:cxn>
                <a:cxn ang="0">
                  <a:pos x="csX469" y="csY469"/>
                </a:cxn>
                <a:cxn ang="0">
                  <a:pos x="csX470" y="csY470"/>
                </a:cxn>
                <a:cxn ang="0">
                  <a:pos x="csX471" y="csY471"/>
                </a:cxn>
                <a:cxn ang="0">
                  <a:pos x="csX472" y="csY472"/>
                </a:cxn>
                <a:cxn ang="0">
                  <a:pos x="csX473" y="csY473"/>
                </a:cxn>
                <a:cxn ang="0">
                  <a:pos x="csX474" y="csY474"/>
                </a:cxn>
                <a:cxn ang="0">
                  <a:pos x="csX475" y="csY475"/>
                </a:cxn>
                <a:cxn ang="0">
                  <a:pos x="csX476" y="csY476"/>
                </a:cxn>
                <a:cxn ang="0">
                  <a:pos x="csX477" y="csY477"/>
                </a:cxn>
                <a:cxn ang="0">
                  <a:pos x="csX478" y="csY478"/>
                </a:cxn>
                <a:cxn ang="0">
                  <a:pos x="csX479" y="csY479"/>
                </a:cxn>
                <a:cxn ang="0">
                  <a:pos x="csX480" y="csY480"/>
                </a:cxn>
                <a:cxn ang="0">
                  <a:pos x="csX481" y="csY481"/>
                </a:cxn>
                <a:cxn ang="0">
                  <a:pos x="csX482" y="csY482"/>
                </a:cxn>
                <a:cxn ang="0">
                  <a:pos x="csX483" y="csY483"/>
                </a:cxn>
                <a:cxn ang="0">
                  <a:pos x="csX484" y="csY484"/>
                </a:cxn>
                <a:cxn ang="0">
                  <a:pos x="csX485" y="csY485"/>
                </a:cxn>
                <a:cxn ang="0">
                  <a:pos x="csX486" y="csY486"/>
                </a:cxn>
                <a:cxn ang="0">
                  <a:pos x="csX487" y="csY487"/>
                </a:cxn>
                <a:cxn ang="0">
                  <a:pos x="csX488" y="csY488"/>
                </a:cxn>
                <a:cxn ang="0">
                  <a:pos x="csX489" y="csY489"/>
                </a:cxn>
                <a:cxn ang="0">
                  <a:pos x="csX490" y="csY490"/>
                </a:cxn>
                <a:cxn ang="0">
                  <a:pos x="csX491" y="csY491"/>
                </a:cxn>
                <a:cxn ang="0">
                  <a:pos x="csX492" y="csY492"/>
                </a:cxn>
                <a:cxn ang="0">
                  <a:pos x="csX493" y="csY493"/>
                </a:cxn>
                <a:cxn ang="0">
                  <a:pos x="csX494" y="csY494"/>
                </a:cxn>
                <a:cxn ang="0">
                  <a:pos x="csX495" y="csY495"/>
                </a:cxn>
                <a:cxn ang="0">
                  <a:pos x="csX496" y="csY496"/>
                </a:cxn>
                <a:cxn ang="0">
                  <a:pos x="csX497" y="csY497"/>
                </a:cxn>
                <a:cxn ang="0">
                  <a:pos x="csX498" y="csY498"/>
                </a:cxn>
                <a:cxn ang="0">
                  <a:pos x="csX499" y="csY499"/>
                </a:cxn>
                <a:cxn ang="0">
                  <a:pos x="csX500" y="csY500"/>
                </a:cxn>
                <a:cxn ang="0">
                  <a:pos x="csX501" y="csY501"/>
                </a:cxn>
                <a:cxn ang="0">
                  <a:pos x="csX502" y="csY502"/>
                </a:cxn>
                <a:cxn ang="0">
                  <a:pos x="csX503" y="csY503"/>
                </a:cxn>
                <a:cxn ang="0">
                  <a:pos x="csX504" y="csY504"/>
                </a:cxn>
                <a:cxn ang="0">
                  <a:pos x="csX505" y="csY505"/>
                </a:cxn>
                <a:cxn ang="0">
                  <a:pos x="csX506" y="csY506"/>
                </a:cxn>
                <a:cxn ang="0">
                  <a:pos x="csX507" y="csY507"/>
                </a:cxn>
                <a:cxn ang="0">
                  <a:pos x="csX508" y="csY508"/>
                </a:cxn>
                <a:cxn ang="0">
                  <a:pos x="csX509" y="csY509"/>
                </a:cxn>
                <a:cxn ang="0">
                  <a:pos x="csX510" y="csY510"/>
                </a:cxn>
                <a:cxn ang="0">
                  <a:pos x="csX511" y="csY511"/>
                </a:cxn>
                <a:cxn ang="0">
                  <a:pos x="csX512" y="csY512"/>
                </a:cxn>
                <a:cxn ang="0">
                  <a:pos x="csX513" y="csY513"/>
                </a:cxn>
                <a:cxn ang="0">
                  <a:pos x="csX514" y="csY514"/>
                </a:cxn>
                <a:cxn ang="0">
                  <a:pos x="csX515" y="csY515"/>
                </a:cxn>
                <a:cxn ang="0">
                  <a:pos x="csX516" y="csY516"/>
                </a:cxn>
                <a:cxn ang="0">
                  <a:pos x="csX517" y="csY517"/>
                </a:cxn>
                <a:cxn ang="0">
                  <a:pos x="csX518" y="csY518"/>
                </a:cxn>
                <a:cxn ang="0">
                  <a:pos x="csX519" y="csY519"/>
                </a:cxn>
                <a:cxn ang="0">
                  <a:pos x="csX520" y="csY520"/>
                </a:cxn>
                <a:cxn ang="0">
                  <a:pos x="csX521" y="csY521"/>
                </a:cxn>
                <a:cxn ang="0">
                  <a:pos x="csX522" y="csY522"/>
                </a:cxn>
                <a:cxn ang="0">
                  <a:pos x="csX523" y="csY523"/>
                </a:cxn>
                <a:cxn ang="0">
                  <a:pos x="csX524" y="csY524"/>
                </a:cxn>
                <a:cxn ang="0">
                  <a:pos x="csX525" y="csY525"/>
                </a:cxn>
                <a:cxn ang="0">
                  <a:pos x="csX526" y="csY526"/>
                </a:cxn>
                <a:cxn ang="0">
                  <a:pos x="csX527" y="csY527"/>
                </a:cxn>
                <a:cxn ang="0">
                  <a:pos x="csX528" y="csY528"/>
                </a:cxn>
                <a:cxn ang="0">
                  <a:pos x="csX529" y="csY529"/>
                </a:cxn>
                <a:cxn ang="0">
                  <a:pos x="csX530" y="csY530"/>
                </a:cxn>
                <a:cxn ang="0">
                  <a:pos x="csX531" y="csY531"/>
                </a:cxn>
                <a:cxn ang="0">
                  <a:pos x="csX532" y="csY532"/>
                </a:cxn>
                <a:cxn ang="0">
                  <a:pos x="csX533" y="csY533"/>
                </a:cxn>
                <a:cxn ang="0">
                  <a:pos x="csX534" y="csY534"/>
                </a:cxn>
                <a:cxn ang="0">
                  <a:pos x="csX535" y="csY535"/>
                </a:cxn>
                <a:cxn ang="0">
                  <a:pos x="csX536" y="csY536"/>
                </a:cxn>
                <a:cxn ang="0">
                  <a:pos x="csX537" y="csY537"/>
                </a:cxn>
                <a:cxn ang="0">
                  <a:pos x="csX538" y="csY538"/>
                </a:cxn>
                <a:cxn ang="0">
                  <a:pos x="csX539" y="csY539"/>
                </a:cxn>
                <a:cxn ang="0">
                  <a:pos x="csX540" y="csY540"/>
                </a:cxn>
                <a:cxn ang="0">
                  <a:pos x="csX541" y="csY541"/>
                </a:cxn>
                <a:cxn ang="0">
                  <a:pos x="csX542" y="csY542"/>
                </a:cxn>
                <a:cxn ang="0">
                  <a:pos x="csX543" y="csY543"/>
                </a:cxn>
                <a:cxn ang="0">
                  <a:pos x="csX544" y="csY544"/>
                </a:cxn>
                <a:cxn ang="0">
                  <a:pos x="csX545" y="csY545"/>
                </a:cxn>
                <a:cxn ang="0">
                  <a:pos x="csX546" y="csY546"/>
                </a:cxn>
                <a:cxn ang="0">
                  <a:pos x="csX547" y="csY547"/>
                </a:cxn>
                <a:cxn ang="0">
                  <a:pos x="csX548" y="csY548"/>
                </a:cxn>
                <a:cxn ang="0">
                  <a:pos x="csX549" y="csY549"/>
                </a:cxn>
                <a:cxn ang="0">
                  <a:pos x="csX550" y="csY550"/>
                </a:cxn>
                <a:cxn ang="0">
                  <a:pos x="csX551" y="csY551"/>
                </a:cxn>
                <a:cxn ang="0">
                  <a:pos x="csX552" y="csY552"/>
                </a:cxn>
                <a:cxn ang="0">
                  <a:pos x="csX553" y="csY553"/>
                </a:cxn>
                <a:cxn ang="0">
                  <a:pos x="csX554" y="csY554"/>
                </a:cxn>
                <a:cxn ang="0">
                  <a:pos x="csX555" y="csY555"/>
                </a:cxn>
                <a:cxn ang="0">
                  <a:pos x="csX556" y="csY556"/>
                </a:cxn>
                <a:cxn ang="0">
                  <a:pos x="csX557" y="csY557"/>
                </a:cxn>
                <a:cxn ang="0">
                  <a:pos x="csX558" y="csY558"/>
                </a:cxn>
                <a:cxn ang="0">
                  <a:pos x="csX559" y="csY559"/>
                </a:cxn>
                <a:cxn ang="0">
                  <a:pos x="csX560" y="csY560"/>
                </a:cxn>
                <a:cxn ang="0">
                  <a:pos x="csX561" y="csY561"/>
                </a:cxn>
                <a:cxn ang="0">
                  <a:pos x="csX562" y="csY562"/>
                </a:cxn>
                <a:cxn ang="0">
                  <a:pos x="csX563" y="csY563"/>
                </a:cxn>
                <a:cxn ang="0">
                  <a:pos x="csX564" y="csY564"/>
                </a:cxn>
                <a:cxn ang="0">
                  <a:pos x="csX565" y="csY565"/>
                </a:cxn>
                <a:cxn ang="0">
                  <a:pos x="csX566" y="csY566"/>
                </a:cxn>
                <a:cxn ang="0">
                  <a:pos x="csX567" y="csY567"/>
                </a:cxn>
                <a:cxn ang="0">
                  <a:pos x="csX568" y="csY568"/>
                </a:cxn>
                <a:cxn ang="0">
                  <a:pos x="csX569" y="csY569"/>
                </a:cxn>
                <a:cxn ang="0">
                  <a:pos x="csX570" y="csY570"/>
                </a:cxn>
                <a:cxn ang="0">
                  <a:pos x="csX571" y="csY571"/>
                </a:cxn>
                <a:cxn ang="0">
                  <a:pos x="csX572" y="csY572"/>
                </a:cxn>
                <a:cxn ang="0">
                  <a:pos x="csX573" y="csY573"/>
                </a:cxn>
                <a:cxn ang="0">
                  <a:pos x="csX574" y="csY574"/>
                </a:cxn>
                <a:cxn ang="0">
                  <a:pos x="csX575" y="csY575"/>
                </a:cxn>
                <a:cxn ang="0">
                  <a:pos x="csX576" y="csY576"/>
                </a:cxn>
                <a:cxn ang="0">
                  <a:pos x="csX577" y="csY577"/>
                </a:cxn>
                <a:cxn ang="0">
                  <a:pos x="csX578" y="csY578"/>
                </a:cxn>
                <a:cxn ang="0">
                  <a:pos x="csX579" y="csY579"/>
                </a:cxn>
                <a:cxn ang="0">
                  <a:pos x="csX580" y="csY580"/>
                </a:cxn>
                <a:cxn ang="0">
                  <a:pos x="csX581" y="csY581"/>
                </a:cxn>
                <a:cxn ang="0">
                  <a:pos x="csX582" y="csY582"/>
                </a:cxn>
                <a:cxn ang="0">
                  <a:pos x="csX583" y="csY583"/>
                </a:cxn>
                <a:cxn ang="0">
                  <a:pos x="csX584" y="csY584"/>
                </a:cxn>
                <a:cxn ang="0">
                  <a:pos x="csX585" y="csY585"/>
                </a:cxn>
                <a:cxn ang="0">
                  <a:pos x="csX586" y="csY586"/>
                </a:cxn>
                <a:cxn ang="0">
                  <a:pos x="csX587" y="csY587"/>
                </a:cxn>
                <a:cxn ang="0">
                  <a:pos x="csX588" y="csY588"/>
                </a:cxn>
                <a:cxn ang="0">
                  <a:pos x="csX589" y="csY589"/>
                </a:cxn>
                <a:cxn ang="0">
                  <a:pos x="csX590" y="csY590"/>
                </a:cxn>
                <a:cxn ang="0">
                  <a:pos x="csX591" y="csY591"/>
                </a:cxn>
                <a:cxn ang="0">
                  <a:pos x="csX592" y="csY592"/>
                </a:cxn>
                <a:cxn ang="0">
                  <a:pos x="csX593" y="csY593"/>
                </a:cxn>
                <a:cxn ang="0">
                  <a:pos x="csX594" y="csY594"/>
                </a:cxn>
                <a:cxn ang="0">
                  <a:pos x="csX595" y="csY595"/>
                </a:cxn>
                <a:cxn ang="0">
                  <a:pos x="csX596" y="csY596"/>
                </a:cxn>
                <a:cxn ang="0">
                  <a:pos x="csX597" y="csY597"/>
                </a:cxn>
                <a:cxn ang="0">
                  <a:pos x="csX598" y="csY598"/>
                </a:cxn>
                <a:cxn ang="0">
                  <a:pos x="csX599" y="csY599"/>
                </a:cxn>
                <a:cxn ang="0">
                  <a:pos x="csX600" y="csY600"/>
                </a:cxn>
                <a:cxn ang="0">
                  <a:pos x="csX601" y="csY601"/>
                </a:cxn>
                <a:cxn ang="0">
                  <a:pos x="csX602" y="csY602"/>
                </a:cxn>
                <a:cxn ang="0">
                  <a:pos x="csX603" y="csY603"/>
                </a:cxn>
                <a:cxn ang="0">
                  <a:pos x="csX604" y="csY604"/>
                </a:cxn>
                <a:cxn ang="0">
                  <a:pos x="csX605" y="csY605"/>
                </a:cxn>
                <a:cxn ang="0">
                  <a:pos x="csX606" y="csY606"/>
                </a:cxn>
                <a:cxn ang="0">
                  <a:pos x="csX607" y="csY607"/>
                </a:cxn>
                <a:cxn ang="0">
                  <a:pos x="csX608" y="csY608"/>
                </a:cxn>
                <a:cxn ang="0">
                  <a:pos x="csX609" y="csY609"/>
                </a:cxn>
                <a:cxn ang="0">
                  <a:pos x="csX610" y="csY610"/>
                </a:cxn>
                <a:cxn ang="0">
                  <a:pos x="csX611" y="csY611"/>
                </a:cxn>
                <a:cxn ang="0">
                  <a:pos x="csX612" y="csY612"/>
                </a:cxn>
                <a:cxn ang="0">
                  <a:pos x="csX613" y="csY613"/>
                </a:cxn>
                <a:cxn ang="0">
                  <a:pos x="csX614" y="csY614"/>
                </a:cxn>
                <a:cxn ang="0">
                  <a:pos x="csX615" y="csY615"/>
                </a:cxn>
                <a:cxn ang="0">
                  <a:pos x="csX616" y="csY616"/>
                </a:cxn>
                <a:cxn ang="0">
                  <a:pos x="csX617" y="csY617"/>
                </a:cxn>
                <a:cxn ang="0">
                  <a:pos x="csX618" y="csY618"/>
                </a:cxn>
                <a:cxn ang="0">
                  <a:pos x="csX619" y="csY619"/>
                </a:cxn>
                <a:cxn ang="0">
                  <a:pos x="csX620" y="csY620"/>
                </a:cxn>
                <a:cxn ang="0">
                  <a:pos x="csX621" y="csY621"/>
                </a:cxn>
                <a:cxn ang="0">
                  <a:pos x="csX622" y="csY622"/>
                </a:cxn>
                <a:cxn ang="0">
                  <a:pos x="csX623" y="csY623"/>
                </a:cxn>
                <a:cxn ang="0">
                  <a:pos x="csX624" y="csY624"/>
                </a:cxn>
                <a:cxn ang="0">
                  <a:pos x="csX625" y="csY625"/>
                </a:cxn>
                <a:cxn ang="0">
                  <a:pos x="csX626" y="csY626"/>
                </a:cxn>
                <a:cxn ang="0">
                  <a:pos x="csX627" y="csY627"/>
                </a:cxn>
                <a:cxn ang="0">
                  <a:pos x="csX628" y="csY628"/>
                </a:cxn>
                <a:cxn ang="0">
                  <a:pos x="csX629" y="csY629"/>
                </a:cxn>
                <a:cxn ang="0">
                  <a:pos x="csX630" y="csY630"/>
                </a:cxn>
                <a:cxn ang="0">
                  <a:pos x="csX631" y="csY631"/>
                </a:cxn>
                <a:cxn ang="0">
                  <a:pos x="csX632" y="csY632"/>
                </a:cxn>
                <a:cxn ang="0">
                  <a:pos x="csX633" y="csY633"/>
                </a:cxn>
                <a:cxn ang="0">
                  <a:pos x="csX634" y="csY634"/>
                </a:cxn>
                <a:cxn ang="0">
                  <a:pos x="csX635" y="csY635"/>
                </a:cxn>
                <a:cxn ang="0">
                  <a:pos x="csX636" y="csY636"/>
                </a:cxn>
                <a:cxn ang="0">
                  <a:pos x="csX637" y="csY637"/>
                </a:cxn>
                <a:cxn ang="0">
                  <a:pos x="csX638" y="csY638"/>
                </a:cxn>
                <a:cxn ang="0">
                  <a:pos x="csX639" y="csY639"/>
                </a:cxn>
                <a:cxn ang="0">
                  <a:pos x="csX640" y="csY640"/>
                </a:cxn>
                <a:cxn ang="0">
                  <a:pos x="csX641" y="csY641"/>
                </a:cxn>
                <a:cxn ang="0">
                  <a:pos x="csX642" y="csY642"/>
                </a:cxn>
                <a:cxn ang="0">
                  <a:pos x="csX643" y="csY643"/>
                </a:cxn>
                <a:cxn ang="0">
                  <a:pos x="csX644" y="csY644"/>
                </a:cxn>
                <a:cxn ang="0">
                  <a:pos x="csX645" y="csY645"/>
                </a:cxn>
                <a:cxn ang="0">
                  <a:pos x="csX646" y="csY646"/>
                </a:cxn>
                <a:cxn ang="0">
                  <a:pos x="csX647" y="csY647"/>
                </a:cxn>
                <a:cxn ang="0">
                  <a:pos x="csX648" y="csY648"/>
                </a:cxn>
                <a:cxn ang="0">
                  <a:pos x="csX649" y="csY649"/>
                </a:cxn>
                <a:cxn ang="0">
                  <a:pos x="csX650" y="csY650"/>
                </a:cxn>
                <a:cxn ang="0">
                  <a:pos x="csX651" y="csY651"/>
                </a:cxn>
                <a:cxn ang="0">
                  <a:pos x="csX652" y="csY652"/>
                </a:cxn>
                <a:cxn ang="0">
                  <a:pos x="csX653" y="csY653"/>
                </a:cxn>
                <a:cxn ang="0">
                  <a:pos x="csX654" y="csY654"/>
                </a:cxn>
                <a:cxn ang="0">
                  <a:pos x="csX655" y="csY655"/>
                </a:cxn>
                <a:cxn ang="0">
                  <a:pos x="csX656" y="csY656"/>
                </a:cxn>
                <a:cxn ang="0">
                  <a:pos x="csX657" y="csY657"/>
                </a:cxn>
                <a:cxn ang="0">
                  <a:pos x="csX658" y="csY658"/>
                </a:cxn>
                <a:cxn ang="0">
                  <a:pos x="csX659" y="csY659"/>
                </a:cxn>
                <a:cxn ang="0">
                  <a:pos x="csX660" y="csY660"/>
                </a:cxn>
                <a:cxn ang="0">
                  <a:pos x="csX661" y="csY661"/>
                </a:cxn>
                <a:cxn ang="0">
                  <a:pos x="csX662" y="csY662"/>
                </a:cxn>
                <a:cxn ang="0">
                  <a:pos x="csX663" y="csY663"/>
                </a:cxn>
                <a:cxn ang="0">
                  <a:pos x="csX664" y="csY664"/>
                </a:cxn>
                <a:cxn ang="0">
                  <a:pos x="csX665" y="csY665"/>
                </a:cxn>
                <a:cxn ang="0">
                  <a:pos x="csX666" y="csY666"/>
                </a:cxn>
                <a:cxn ang="0">
                  <a:pos x="csX667" y="csY667"/>
                </a:cxn>
                <a:cxn ang="0">
                  <a:pos x="csX668" y="csY668"/>
                </a:cxn>
                <a:cxn ang="0">
                  <a:pos x="csX669" y="csY669"/>
                </a:cxn>
                <a:cxn ang="0">
                  <a:pos x="csX670" y="csY670"/>
                </a:cxn>
                <a:cxn ang="0">
                  <a:pos x="csX671" y="csY671"/>
                </a:cxn>
                <a:cxn ang="0">
                  <a:pos x="csX672" y="csY672"/>
                </a:cxn>
                <a:cxn ang="0">
                  <a:pos x="csX673" y="csY673"/>
                </a:cxn>
                <a:cxn ang="0">
                  <a:pos x="csX674" y="csY674"/>
                </a:cxn>
                <a:cxn ang="0">
                  <a:pos x="csX675" y="csY675"/>
                </a:cxn>
                <a:cxn ang="0">
                  <a:pos x="csX676" y="csY676"/>
                </a:cxn>
                <a:cxn ang="0">
                  <a:pos x="csX677" y="csY677"/>
                </a:cxn>
                <a:cxn ang="0">
                  <a:pos x="csX678" y="csY678"/>
                </a:cxn>
                <a:cxn ang="0">
                  <a:pos x="csX679" y="csY679"/>
                </a:cxn>
                <a:cxn ang="0">
                  <a:pos x="csX680" y="csY680"/>
                </a:cxn>
                <a:cxn ang="0">
                  <a:pos x="csX681" y="csY681"/>
                </a:cxn>
                <a:cxn ang="0">
                  <a:pos x="csX682" y="csY682"/>
                </a:cxn>
                <a:cxn ang="0">
                  <a:pos x="csX683" y="csY683"/>
                </a:cxn>
                <a:cxn ang="0">
                  <a:pos x="csX684" y="csY684"/>
                </a:cxn>
                <a:cxn ang="0">
                  <a:pos x="csX685" y="csY685"/>
                </a:cxn>
                <a:cxn ang="0">
                  <a:pos x="csX686" y="csY686"/>
                </a:cxn>
                <a:cxn ang="0">
                  <a:pos x="csX687" y="csY687"/>
                </a:cxn>
                <a:cxn ang="0">
                  <a:pos x="csX688" y="csY688"/>
                </a:cxn>
                <a:cxn ang="0">
                  <a:pos x="csX689" y="csY689"/>
                </a:cxn>
                <a:cxn ang="0">
                  <a:pos x="csX690" y="csY690"/>
                </a:cxn>
                <a:cxn ang="0">
                  <a:pos x="csX691" y="csY691"/>
                </a:cxn>
                <a:cxn ang="0">
                  <a:pos x="csX692" y="csY692"/>
                </a:cxn>
                <a:cxn ang="0">
                  <a:pos x="csX693" y="csY693"/>
                </a:cxn>
                <a:cxn ang="0">
                  <a:pos x="csX694" y="csY694"/>
                </a:cxn>
                <a:cxn ang="0">
                  <a:pos x="csX695" y="csY695"/>
                </a:cxn>
                <a:cxn ang="0">
                  <a:pos x="csX696" y="csY696"/>
                </a:cxn>
                <a:cxn ang="0">
                  <a:pos x="csX697" y="csY697"/>
                </a:cxn>
                <a:cxn ang="0">
                  <a:pos x="csX698" y="csY698"/>
                </a:cxn>
                <a:cxn ang="0">
                  <a:pos x="csX699" y="csY699"/>
                </a:cxn>
                <a:cxn ang="0">
                  <a:pos x="csX700" y="csY700"/>
                </a:cxn>
                <a:cxn ang="0">
                  <a:pos x="csX701" y="csY701"/>
                </a:cxn>
                <a:cxn ang="0">
                  <a:pos x="csX702" y="csY702"/>
                </a:cxn>
                <a:cxn ang="0">
                  <a:pos x="csX703" y="csY703"/>
                </a:cxn>
                <a:cxn ang="0">
                  <a:pos x="csX704" y="csY704"/>
                </a:cxn>
                <a:cxn ang="0">
                  <a:pos x="csX705" y="csY705"/>
                </a:cxn>
                <a:cxn ang="0">
                  <a:pos x="csX706" y="csY706"/>
                </a:cxn>
                <a:cxn ang="0">
                  <a:pos x="csX707" y="csY707"/>
                </a:cxn>
                <a:cxn ang="0">
                  <a:pos x="csX708" y="csY708"/>
                </a:cxn>
                <a:cxn ang="0">
                  <a:pos x="csX709" y="csY709"/>
                </a:cxn>
                <a:cxn ang="0">
                  <a:pos x="csX710" y="csY710"/>
                </a:cxn>
                <a:cxn ang="0">
                  <a:pos x="csX711" y="csY711"/>
                </a:cxn>
                <a:cxn ang="0">
                  <a:pos x="csX712" y="csY712"/>
                </a:cxn>
                <a:cxn ang="0">
                  <a:pos x="csX713" y="csY713"/>
                </a:cxn>
                <a:cxn ang="0">
                  <a:pos x="csX714" y="csY714"/>
                </a:cxn>
                <a:cxn ang="0">
                  <a:pos x="csX715" y="csY715"/>
                </a:cxn>
                <a:cxn ang="0">
                  <a:pos x="csX716" y="csY716"/>
                </a:cxn>
                <a:cxn ang="0">
                  <a:pos x="csX717" y="csY717"/>
                </a:cxn>
                <a:cxn ang="0">
                  <a:pos x="csX718" y="csY718"/>
                </a:cxn>
                <a:cxn ang="0">
                  <a:pos x="csX719" y="csY719"/>
                </a:cxn>
                <a:cxn ang="0">
                  <a:pos x="csX720" y="csY720"/>
                </a:cxn>
                <a:cxn ang="0">
                  <a:pos x="csX721" y="csY721"/>
                </a:cxn>
                <a:cxn ang="0">
                  <a:pos x="csX722" y="csY722"/>
                </a:cxn>
                <a:cxn ang="0">
                  <a:pos x="csX723" y="csY723"/>
                </a:cxn>
                <a:cxn ang="0">
                  <a:pos x="csX724" y="csY724"/>
                </a:cxn>
                <a:cxn ang="0">
                  <a:pos x="csX725" y="csY725"/>
                </a:cxn>
                <a:cxn ang="0">
                  <a:pos x="csX726" y="csY726"/>
                </a:cxn>
                <a:cxn ang="0">
                  <a:pos x="csX727" y="csY727"/>
                </a:cxn>
                <a:cxn ang="0">
                  <a:pos x="csX728" y="csY728"/>
                </a:cxn>
                <a:cxn ang="0">
                  <a:pos x="csX729" y="csY729"/>
                </a:cxn>
                <a:cxn ang="0">
                  <a:pos x="csX730" y="csY730"/>
                </a:cxn>
                <a:cxn ang="0">
                  <a:pos x="csX731" y="csY731"/>
                </a:cxn>
                <a:cxn ang="0">
                  <a:pos x="csX732" y="csY732"/>
                </a:cxn>
                <a:cxn ang="0">
                  <a:pos x="csX733" y="csY733"/>
                </a:cxn>
                <a:cxn ang="0">
                  <a:pos x="csX734" y="csY734"/>
                </a:cxn>
                <a:cxn ang="0">
                  <a:pos x="csX735" y="csY735"/>
                </a:cxn>
                <a:cxn ang="0">
                  <a:pos x="csX736" y="csY736"/>
                </a:cxn>
                <a:cxn ang="0">
                  <a:pos x="csX737" y="csY737"/>
                </a:cxn>
                <a:cxn ang="0">
                  <a:pos x="csX738" y="csY738"/>
                </a:cxn>
                <a:cxn ang="0">
                  <a:pos x="csX739" y="csY739"/>
                </a:cxn>
                <a:cxn ang="0">
                  <a:pos x="csX740" y="csY740"/>
                </a:cxn>
                <a:cxn ang="0">
                  <a:pos x="csX741" y="csY741"/>
                </a:cxn>
                <a:cxn ang="0">
                  <a:pos x="csX742" y="csY742"/>
                </a:cxn>
                <a:cxn ang="0">
                  <a:pos x="csX743" y="csY743"/>
                </a:cxn>
                <a:cxn ang="0">
                  <a:pos x="csX744" y="csY744"/>
                </a:cxn>
                <a:cxn ang="0">
                  <a:pos x="csX745" y="csY745"/>
                </a:cxn>
                <a:cxn ang="0">
                  <a:pos x="csX746" y="csY746"/>
                </a:cxn>
                <a:cxn ang="0">
                  <a:pos x="csX747" y="csY747"/>
                </a:cxn>
                <a:cxn ang="0">
                  <a:pos x="csX748" y="csY748"/>
                </a:cxn>
                <a:cxn ang="0">
                  <a:pos x="csX749" y="csY749"/>
                </a:cxn>
                <a:cxn ang="0">
                  <a:pos x="csX750" y="csY750"/>
                </a:cxn>
                <a:cxn ang="0">
                  <a:pos x="csX751" y="csY751"/>
                </a:cxn>
                <a:cxn ang="0">
                  <a:pos x="csX752" y="csY752"/>
                </a:cxn>
                <a:cxn ang="0">
                  <a:pos x="csX753" y="csY753"/>
                </a:cxn>
                <a:cxn ang="0">
                  <a:pos x="csX754" y="csY754"/>
                </a:cxn>
                <a:cxn ang="0">
                  <a:pos x="csX755" y="csY755"/>
                </a:cxn>
                <a:cxn ang="0">
                  <a:pos x="csX756" y="csY756"/>
                </a:cxn>
                <a:cxn ang="0">
                  <a:pos x="csX757" y="csY757"/>
                </a:cxn>
                <a:cxn ang="0">
                  <a:pos x="csX758" y="csY758"/>
                </a:cxn>
                <a:cxn ang="0">
                  <a:pos x="csX759" y="csY759"/>
                </a:cxn>
                <a:cxn ang="0">
                  <a:pos x="csX760" y="csY760"/>
                </a:cxn>
                <a:cxn ang="0">
                  <a:pos x="csX761" y="csY761"/>
                </a:cxn>
                <a:cxn ang="0">
                  <a:pos x="csX762" y="csY762"/>
                </a:cxn>
                <a:cxn ang="0">
                  <a:pos x="csX763" y="csY763"/>
                </a:cxn>
                <a:cxn ang="0">
                  <a:pos x="csX764" y="csY764"/>
                </a:cxn>
                <a:cxn ang="0">
                  <a:pos x="csX765" y="csY765"/>
                </a:cxn>
                <a:cxn ang="0">
                  <a:pos x="csX766" y="csY766"/>
                </a:cxn>
                <a:cxn ang="0">
                  <a:pos x="csX767" y="csY767"/>
                </a:cxn>
                <a:cxn ang="0">
                  <a:pos x="csX768" y="csY768"/>
                </a:cxn>
                <a:cxn ang="0">
                  <a:pos x="csX769" y="csY769"/>
                </a:cxn>
                <a:cxn ang="0">
                  <a:pos x="csX770" y="csY770"/>
                </a:cxn>
                <a:cxn ang="0">
                  <a:pos x="csX771" y="csY771"/>
                </a:cxn>
                <a:cxn ang="0">
                  <a:pos x="csX772" y="csY772"/>
                </a:cxn>
                <a:cxn ang="0">
                  <a:pos x="csX773" y="csY773"/>
                </a:cxn>
                <a:cxn ang="0">
                  <a:pos x="csX774" y="csY774"/>
                </a:cxn>
                <a:cxn ang="0">
                  <a:pos x="csX775" y="csY775"/>
                </a:cxn>
                <a:cxn ang="0">
                  <a:pos x="csX776" y="csY776"/>
                </a:cxn>
                <a:cxn ang="0">
                  <a:pos x="csX777" y="csY777"/>
                </a:cxn>
                <a:cxn ang="0">
                  <a:pos x="csX778" y="csY778"/>
                </a:cxn>
                <a:cxn ang="0">
                  <a:pos x="csX779" y="csY779"/>
                </a:cxn>
                <a:cxn ang="0">
                  <a:pos x="csX780" y="csY780"/>
                </a:cxn>
                <a:cxn ang="0">
                  <a:pos x="csX781" y="csY781"/>
                </a:cxn>
                <a:cxn ang="0">
                  <a:pos x="csX782" y="csY782"/>
                </a:cxn>
                <a:cxn ang="0">
                  <a:pos x="csX783" y="csY783"/>
                </a:cxn>
                <a:cxn ang="0">
                  <a:pos x="csX784" y="csY784"/>
                </a:cxn>
                <a:cxn ang="0">
                  <a:pos x="csX785" y="csY785"/>
                </a:cxn>
                <a:cxn ang="0">
                  <a:pos x="csX786" y="csY786"/>
                </a:cxn>
                <a:cxn ang="0">
                  <a:pos x="csX787" y="csY787"/>
                </a:cxn>
                <a:cxn ang="0">
                  <a:pos x="csX788" y="csY788"/>
                </a:cxn>
                <a:cxn ang="0">
                  <a:pos x="csX789" y="csY789"/>
                </a:cxn>
                <a:cxn ang="0">
                  <a:pos x="csX790" y="csY790"/>
                </a:cxn>
                <a:cxn ang="0">
                  <a:pos x="csX791" y="csY791"/>
                </a:cxn>
                <a:cxn ang="0">
                  <a:pos x="csX792" y="csY792"/>
                </a:cxn>
                <a:cxn ang="0">
                  <a:pos x="csX793" y="csY793"/>
                </a:cxn>
                <a:cxn ang="0">
                  <a:pos x="csX794" y="csY794"/>
                </a:cxn>
                <a:cxn ang="0">
                  <a:pos x="csX795" y="csY795"/>
                </a:cxn>
                <a:cxn ang="0">
                  <a:pos x="csX796" y="csY796"/>
                </a:cxn>
                <a:cxn ang="0">
                  <a:pos x="csX797" y="csY797"/>
                </a:cxn>
                <a:cxn ang="0">
                  <a:pos x="csX798" y="csY798"/>
                </a:cxn>
                <a:cxn ang="0">
                  <a:pos x="csX799" y="csY799"/>
                </a:cxn>
                <a:cxn ang="0">
                  <a:pos x="csX800" y="csY800"/>
                </a:cxn>
                <a:cxn ang="0">
                  <a:pos x="csX801" y="csY801"/>
                </a:cxn>
                <a:cxn ang="0">
                  <a:pos x="csX802" y="csY802"/>
                </a:cxn>
                <a:cxn ang="0">
                  <a:pos x="csX803" y="csY803"/>
                </a:cxn>
                <a:cxn ang="0">
                  <a:pos x="csX804" y="csY804"/>
                </a:cxn>
                <a:cxn ang="0">
                  <a:pos x="csX805" y="csY805"/>
                </a:cxn>
                <a:cxn ang="0">
                  <a:pos x="csX806" y="csY806"/>
                </a:cxn>
                <a:cxn ang="0">
                  <a:pos x="csX807" y="csY807"/>
                </a:cxn>
                <a:cxn ang="0">
                  <a:pos x="csX808" y="csY808"/>
                </a:cxn>
                <a:cxn ang="0">
                  <a:pos x="csX809" y="csY809"/>
                </a:cxn>
                <a:cxn ang="0">
                  <a:pos x="csX810" y="csY810"/>
                </a:cxn>
                <a:cxn ang="0">
                  <a:pos x="csX811" y="csY811"/>
                </a:cxn>
                <a:cxn ang="0">
                  <a:pos x="csX812" y="csY812"/>
                </a:cxn>
                <a:cxn ang="0">
                  <a:pos x="csX813" y="csY813"/>
                </a:cxn>
                <a:cxn ang="0">
                  <a:pos x="csX814" y="csY814"/>
                </a:cxn>
                <a:cxn ang="0">
                  <a:pos x="csX815" y="csY815"/>
                </a:cxn>
                <a:cxn ang="0">
                  <a:pos x="csX816" y="csY816"/>
                </a:cxn>
                <a:cxn ang="0">
                  <a:pos x="csX817" y="csY817"/>
                </a:cxn>
                <a:cxn ang="0">
                  <a:pos x="csX818" y="csY818"/>
                </a:cxn>
                <a:cxn ang="0">
                  <a:pos x="csX819" y="csY819"/>
                </a:cxn>
                <a:cxn ang="0">
                  <a:pos x="csX820" y="csY820"/>
                </a:cxn>
                <a:cxn ang="0">
                  <a:pos x="csX821" y="csY821"/>
                </a:cxn>
                <a:cxn ang="0">
                  <a:pos x="csX822" y="csY822"/>
                </a:cxn>
                <a:cxn ang="0">
                  <a:pos x="csX823" y="csY823"/>
                </a:cxn>
                <a:cxn ang="0">
                  <a:pos x="csX824" y="csY824"/>
                </a:cxn>
                <a:cxn ang="0">
                  <a:pos x="csX825" y="csY825"/>
                </a:cxn>
                <a:cxn ang="0">
                  <a:pos x="csX826" y="csY826"/>
                </a:cxn>
                <a:cxn ang="0">
                  <a:pos x="csX827" y="csY827"/>
                </a:cxn>
                <a:cxn ang="0">
                  <a:pos x="csX828" y="csY828"/>
                </a:cxn>
                <a:cxn ang="0">
                  <a:pos x="csX829" y="csY829"/>
                </a:cxn>
                <a:cxn ang="0">
                  <a:pos x="csX830" y="csY830"/>
                </a:cxn>
                <a:cxn ang="0">
                  <a:pos x="csX831" y="csY831"/>
                </a:cxn>
                <a:cxn ang="0">
                  <a:pos x="csX832" y="csY832"/>
                </a:cxn>
                <a:cxn ang="0">
                  <a:pos x="csX833" y="csY833"/>
                </a:cxn>
                <a:cxn ang="0">
                  <a:pos x="csX834" y="csY834"/>
                </a:cxn>
                <a:cxn ang="0">
                  <a:pos x="csX835" y="csY835"/>
                </a:cxn>
                <a:cxn ang="0">
                  <a:pos x="csX836" y="csY836"/>
                </a:cxn>
                <a:cxn ang="0">
                  <a:pos x="csX837" y="csY837"/>
                </a:cxn>
                <a:cxn ang="0">
                  <a:pos x="csX838" y="csY838"/>
                </a:cxn>
                <a:cxn ang="0">
                  <a:pos x="csX839" y="csY839"/>
                </a:cxn>
                <a:cxn ang="0">
                  <a:pos x="csX840" y="csY840"/>
                </a:cxn>
                <a:cxn ang="0">
                  <a:pos x="csX841" y="csY841"/>
                </a:cxn>
                <a:cxn ang="0">
                  <a:pos x="csX842" y="csY842"/>
                </a:cxn>
                <a:cxn ang="0">
                  <a:pos x="csX843" y="csY843"/>
                </a:cxn>
                <a:cxn ang="0">
                  <a:pos x="csX844" y="csY844"/>
                </a:cxn>
                <a:cxn ang="0">
                  <a:pos x="csX845" y="csY845"/>
                </a:cxn>
                <a:cxn ang="0">
                  <a:pos x="csX846" y="csY846"/>
                </a:cxn>
                <a:cxn ang="0">
                  <a:pos x="csX847" y="csY847"/>
                </a:cxn>
                <a:cxn ang="0">
                  <a:pos x="csX848" y="csY848"/>
                </a:cxn>
                <a:cxn ang="0">
                  <a:pos x="csX849" y="csY849"/>
                </a:cxn>
                <a:cxn ang="0">
                  <a:pos x="csX850" y="csY850"/>
                </a:cxn>
                <a:cxn ang="0">
                  <a:pos x="csX851" y="csY851"/>
                </a:cxn>
                <a:cxn ang="0">
                  <a:pos x="csX852" y="csY852"/>
                </a:cxn>
                <a:cxn ang="0">
                  <a:pos x="csX853" y="csY853"/>
                </a:cxn>
                <a:cxn ang="0">
                  <a:pos x="csX854" y="csY854"/>
                </a:cxn>
                <a:cxn ang="0">
                  <a:pos x="csX855" y="csY855"/>
                </a:cxn>
                <a:cxn ang="0">
                  <a:pos x="csX856" y="csY856"/>
                </a:cxn>
                <a:cxn ang="0">
                  <a:pos x="csX857" y="csY857"/>
                </a:cxn>
                <a:cxn ang="0">
                  <a:pos x="csX858" y="csY858"/>
                </a:cxn>
                <a:cxn ang="0">
                  <a:pos x="csX859" y="csY859"/>
                </a:cxn>
                <a:cxn ang="0">
                  <a:pos x="csX860" y="csY860"/>
                </a:cxn>
                <a:cxn ang="0">
                  <a:pos x="csX861" y="csY861"/>
                </a:cxn>
                <a:cxn ang="0">
                  <a:pos x="csX862" y="csY862"/>
                </a:cxn>
                <a:cxn ang="0">
                  <a:pos x="csX863" y="csY863"/>
                </a:cxn>
                <a:cxn ang="0">
                  <a:pos x="csX864" y="csY864"/>
                </a:cxn>
                <a:cxn ang="0">
                  <a:pos x="csX865" y="csY865"/>
                </a:cxn>
                <a:cxn ang="0">
                  <a:pos x="csX866" y="csY866"/>
                </a:cxn>
                <a:cxn ang="0">
                  <a:pos x="csX867" y="csY867"/>
                </a:cxn>
                <a:cxn ang="0">
                  <a:pos x="csX868" y="csY868"/>
                </a:cxn>
                <a:cxn ang="0">
                  <a:pos x="csX869" y="csY869"/>
                </a:cxn>
                <a:cxn ang="0">
                  <a:pos x="csX870" y="csY870"/>
                </a:cxn>
                <a:cxn ang="0">
                  <a:pos x="csX871" y="csY871"/>
                </a:cxn>
                <a:cxn ang="0">
                  <a:pos x="csX872" y="csY872"/>
                </a:cxn>
                <a:cxn ang="0">
                  <a:pos x="csX873" y="csY873"/>
                </a:cxn>
                <a:cxn ang="0">
                  <a:pos x="csX874" y="csY874"/>
                </a:cxn>
                <a:cxn ang="0">
                  <a:pos x="csX875" y="csY875"/>
                </a:cxn>
                <a:cxn ang="0">
                  <a:pos x="csX876" y="csY876"/>
                </a:cxn>
                <a:cxn ang="0">
                  <a:pos x="csX877" y="csY877"/>
                </a:cxn>
                <a:cxn ang="0">
                  <a:pos x="csX878" y="csY878"/>
                </a:cxn>
                <a:cxn ang="0">
                  <a:pos x="csX879" y="csY879"/>
                </a:cxn>
                <a:cxn ang="0">
                  <a:pos x="csX880" y="csY880"/>
                </a:cxn>
                <a:cxn ang="0">
                  <a:pos x="csX881" y="csY881"/>
                </a:cxn>
                <a:cxn ang="0">
                  <a:pos x="csX882" y="csY882"/>
                </a:cxn>
                <a:cxn ang="0">
                  <a:pos x="csX883" y="csY883"/>
                </a:cxn>
                <a:cxn ang="0">
                  <a:pos x="csX884" y="csY884"/>
                </a:cxn>
                <a:cxn ang="0">
                  <a:pos x="csX885" y="csY885"/>
                </a:cxn>
                <a:cxn ang="0">
                  <a:pos x="csX886" y="csY886"/>
                </a:cxn>
                <a:cxn ang="0">
                  <a:pos x="csX887" y="csY887"/>
                </a:cxn>
                <a:cxn ang="0">
                  <a:pos x="csX888" y="csY888"/>
                </a:cxn>
                <a:cxn ang="0">
                  <a:pos x="csX889" y="csY889"/>
                </a:cxn>
                <a:cxn ang="0">
                  <a:pos x="csX890" y="csY890"/>
                </a:cxn>
                <a:cxn ang="0">
                  <a:pos x="csX891" y="csY891"/>
                </a:cxn>
                <a:cxn ang="0">
                  <a:pos x="csX892" y="csY892"/>
                </a:cxn>
                <a:cxn ang="0">
                  <a:pos x="csX893" y="csY893"/>
                </a:cxn>
                <a:cxn ang="0">
                  <a:pos x="csX894" y="csY894"/>
                </a:cxn>
                <a:cxn ang="0">
                  <a:pos x="csX895" y="csY895"/>
                </a:cxn>
                <a:cxn ang="0">
                  <a:pos x="csX896" y="csY896"/>
                </a:cxn>
                <a:cxn ang="0">
                  <a:pos x="csX897" y="csY897"/>
                </a:cxn>
                <a:cxn ang="0">
                  <a:pos x="csX898" y="csY898"/>
                </a:cxn>
                <a:cxn ang="0">
                  <a:pos x="csX899" y="csY899"/>
                </a:cxn>
                <a:cxn ang="0">
                  <a:pos x="csX900" y="csY900"/>
                </a:cxn>
                <a:cxn ang="0">
                  <a:pos x="csX901" y="csY901"/>
                </a:cxn>
                <a:cxn ang="0">
                  <a:pos x="csX902" y="csY902"/>
                </a:cxn>
                <a:cxn ang="0">
                  <a:pos x="csX903" y="csY903"/>
                </a:cxn>
                <a:cxn ang="0">
                  <a:pos x="csX904" y="csY904"/>
                </a:cxn>
                <a:cxn ang="0">
                  <a:pos x="csX905" y="csY905"/>
                </a:cxn>
                <a:cxn ang="0">
                  <a:pos x="csX906" y="csY906"/>
                </a:cxn>
                <a:cxn ang="0">
                  <a:pos x="csX907" y="csY907"/>
                </a:cxn>
                <a:cxn ang="0">
                  <a:pos x="csX908" y="csY908"/>
                </a:cxn>
                <a:cxn ang="0">
                  <a:pos x="csX909" y="csY909"/>
                </a:cxn>
                <a:cxn ang="0">
                  <a:pos x="csX910" y="csY910"/>
                </a:cxn>
                <a:cxn ang="0">
                  <a:pos x="csX911" y="csY911"/>
                </a:cxn>
                <a:cxn ang="0">
                  <a:pos x="csX912" y="csY912"/>
                </a:cxn>
                <a:cxn ang="0">
                  <a:pos x="csX913" y="csY913"/>
                </a:cxn>
                <a:cxn ang="0">
                  <a:pos x="csX914" y="csY914"/>
                </a:cxn>
                <a:cxn ang="0">
                  <a:pos x="csX915" y="csY915"/>
                </a:cxn>
                <a:cxn ang="0">
                  <a:pos x="csX916" y="csY916"/>
                </a:cxn>
                <a:cxn ang="0">
                  <a:pos x="csX917" y="csY917"/>
                </a:cxn>
                <a:cxn ang="0">
                  <a:pos x="csX918" y="csY918"/>
                </a:cxn>
                <a:cxn ang="0">
                  <a:pos x="csX919" y="csY919"/>
                </a:cxn>
                <a:cxn ang="0">
                  <a:pos x="csX920" y="csY920"/>
                </a:cxn>
                <a:cxn ang="0">
                  <a:pos x="csX921" y="csY921"/>
                </a:cxn>
                <a:cxn ang="0">
                  <a:pos x="csX922" y="csY922"/>
                </a:cxn>
                <a:cxn ang="0">
                  <a:pos x="csX923" y="csY923"/>
                </a:cxn>
                <a:cxn ang="0">
                  <a:pos x="csX924" y="csY924"/>
                </a:cxn>
                <a:cxn ang="0">
                  <a:pos x="csX925" y="csY925"/>
                </a:cxn>
                <a:cxn ang="0">
                  <a:pos x="csX926" y="csY926"/>
                </a:cxn>
                <a:cxn ang="0">
                  <a:pos x="csX927" y="csY927"/>
                </a:cxn>
                <a:cxn ang="0">
                  <a:pos x="csX928" y="csY928"/>
                </a:cxn>
                <a:cxn ang="0">
                  <a:pos x="csX929" y="csY929"/>
                </a:cxn>
                <a:cxn ang="0">
                  <a:pos x="csX930" y="csY930"/>
                </a:cxn>
                <a:cxn ang="0">
                  <a:pos x="csX931" y="csY931"/>
                </a:cxn>
                <a:cxn ang="0">
                  <a:pos x="csX932" y="csY932"/>
                </a:cxn>
                <a:cxn ang="0">
                  <a:pos x="csX933" y="csY933"/>
                </a:cxn>
                <a:cxn ang="0">
                  <a:pos x="csX934" y="csY934"/>
                </a:cxn>
                <a:cxn ang="0">
                  <a:pos x="csX935" y="csY935"/>
                </a:cxn>
                <a:cxn ang="0">
                  <a:pos x="csX936" y="csY936"/>
                </a:cxn>
                <a:cxn ang="0">
                  <a:pos x="csX937" y="csY937"/>
                </a:cxn>
                <a:cxn ang="0">
                  <a:pos x="csX938" y="csY938"/>
                </a:cxn>
                <a:cxn ang="0">
                  <a:pos x="csX939" y="csY939"/>
                </a:cxn>
                <a:cxn ang="0">
                  <a:pos x="csX940" y="csY940"/>
                </a:cxn>
                <a:cxn ang="0">
                  <a:pos x="csX941" y="csY941"/>
                </a:cxn>
                <a:cxn ang="0">
                  <a:pos x="csX942" y="csY942"/>
                </a:cxn>
                <a:cxn ang="0">
                  <a:pos x="csX943" y="csY943"/>
                </a:cxn>
                <a:cxn ang="0">
                  <a:pos x="csX944" y="csY944"/>
                </a:cxn>
                <a:cxn ang="0">
                  <a:pos x="csX945" y="csY945"/>
                </a:cxn>
                <a:cxn ang="0">
                  <a:pos x="csX946" y="csY946"/>
                </a:cxn>
                <a:cxn ang="0">
                  <a:pos x="csX947" y="csY947"/>
                </a:cxn>
                <a:cxn ang="0">
                  <a:pos x="csX948" y="csY948"/>
                </a:cxn>
                <a:cxn ang="0">
                  <a:pos x="csX949" y="csY949"/>
                </a:cxn>
                <a:cxn ang="0">
                  <a:pos x="csX950" y="csY950"/>
                </a:cxn>
                <a:cxn ang="0">
                  <a:pos x="csX951" y="csY951"/>
                </a:cxn>
                <a:cxn ang="0">
                  <a:pos x="csX952" y="csY952"/>
                </a:cxn>
                <a:cxn ang="0">
                  <a:pos x="csX953" y="csY953"/>
                </a:cxn>
                <a:cxn ang="0">
                  <a:pos x="csX954" y="csY954"/>
                </a:cxn>
                <a:cxn ang="0">
                  <a:pos x="csX955" y="csY955"/>
                </a:cxn>
                <a:cxn ang="0">
                  <a:pos x="csX956" y="csY956"/>
                </a:cxn>
                <a:cxn ang="0">
                  <a:pos x="csX957" y="csY957"/>
                </a:cxn>
                <a:cxn ang="0">
                  <a:pos x="csX958" y="csY958"/>
                </a:cxn>
                <a:cxn ang="0">
                  <a:pos x="csX959" y="csY959"/>
                </a:cxn>
                <a:cxn ang="0">
                  <a:pos x="csX960" y="csY960"/>
                </a:cxn>
                <a:cxn ang="0">
                  <a:pos x="csX961" y="csY961"/>
                </a:cxn>
                <a:cxn ang="0">
                  <a:pos x="csX962" y="csY962"/>
                </a:cxn>
                <a:cxn ang="0">
                  <a:pos x="csX963" y="csY963"/>
                </a:cxn>
                <a:cxn ang="0">
                  <a:pos x="csX964" y="csY964"/>
                </a:cxn>
                <a:cxn ang="0">
                  <a:pos x="csX965" y="csY965"/>
                </a:cxn>
                <a:cxn ang="0">
                  <a:pos x="csX966" y="csY966"/>
                </a:cxn>
                <a:cxn ang="0">
                  <a:pos x="csX967" y="csY967"/>
                </a:cxn>
                <a:cxn ang="0">
                  <a:pos x="csX968" y="csY968"/>
                </a:cxn>
                <a:cxn ang="0">
                  <a:pos x="csX969" y="csY969"/>
                </a:cxn>
                <a:cxn ang="0">
                  <a:pos x="csX970" y="csY970"/>
                </a:cxn>
                <a:cxn ang="0">
                  <a:pos x="csX971" y="csY971"/>
                </a:cxn>
                <a:cxn ang="0">
                  <a:pos x="csX972" y="csY972"/>
                </a:cxn>
                <a:cxn ang="0">
                  <a:pos x="csX973" y="csY973"/>
                </a:cxn>
                <a:cxn ang="0">
                  <a:pos x="csX974" y="csY974"/>
                </a:cxn>
                <a:cxn ang="0">
                  <a:pos x="csX975" y="csY975"/>
                </a:cxn>
                <a:cxn ang="0">
                  <a:pos x="csX976" y="csY976"/>
                </a:cxn>
                <a:cxn ang="0">
                  <a:pos x="csX977" y="csY977"/>
                </a:cxn>
                <a:cxn ang="0">
                  <a:pos x="csX978" y="csY978"/>
                </a:cxn>
                <a:cxn ang="0">
                  <a:pos x="csX979" y="csY979"/>
                </a:cxn>
                <a:cxn ang="0">
                  <a:pos x="csX980" y="csY980"/>
                </a:cxn>
                <a:cxn ang="0">
                  <a:pos x="csX981" y="csY981"/>
                </a:cxn>
                <a:cxn ang="0">
                  <a:pos x="csX982" y="csY982"/>
                </a:cxn>
                <a:cxn ang="0">
                  <a:pos x="csX983" y="csY983"/>
                </a:cxn>
                <a:cxn ang="0">
                  <a:pos x="csX984" y="csY984"/>
                </a:cxn>
                <a:cxn ang="0">
                  <a:pos x="csX985" y="csY985"/>
                </a:cxn>
                <a:cxn ang="0">
                  <a:pos x="csX986" y="csY986"/>
                </a:cxn>
                <a:cxn ang="0">
                  <a:pos x="csX987" y="csY987"/>
                </a:cxn>
                <a:cxn ang="0">
                  <a:pos x="csX988" y="csY988"/>
                </a:cxn>
                <a:cxn ang="0">
                  <a:pos x="csX989" y="csY989"/>
                </a:cxn>
                <a:cxn ang="0">
                  <a:pos x="csX990" y="csY990"/>
                </a:cxn>
                <a:cxn ang="0">
                  <a:pos x="csX991" y="csY991"/>
                </a:cxn>
                <a:cxn ang="0">
                  <a:pos x="csX992" y="csY992"/>
                </a:cxn>
                <a:cxn ang="0">
                  <a:pos x="csX993" y="csY993"/>
                </a:cxn>
                <a:cxn ang="0">
                  <a:pos x="csX994" y="csY994"/>
                </a:cxn>
                <a:cxn ang="0">
                  <a:pos x="csX995" y="csY995"/>
                </a:cxn>
                <a:cxn ang="0">
                  <a:pos x="csX996" y="csY996"/>
                </a:cxn>
                <a:cxn ang="0">
                  <a:pos x="csX997" y="csY997"/>
                </a:cxn>
                <a:cxn ang="0">
                  <a:pos x="csX998" y="csY998"/>
                </a:cxn>
                <a:cxn ang="0">
                  <a:pos x="csX999" y="csY999"/>
                </a:cxn>
                <a:cxn ang="0">
                  <a:pos x="csX1000" y="csY1000"/>
                </a:cxn>
                <a:cxn ang="0">
                  <a:pos x="csX1001" y="csY1001"/>
                </a:cxn>
                <a:cxn ang="0">
                  <a:pos x="csX1002" y="csY1002"/>
                </a:cxn>
                <a:cxn ang="0">
                  <a:pos x="csX1003" y="csY1003"/>
                </a:cxn>
                <a:cxn ang="0">
                  <a:pos x="csX1004" y="csY1004"/>
                </a:cxn>
                <a:cxn ang="0">
                  <a:pos x="csX1005" y="csY1005"/>
                </a:cxn>
                <a:cxn ang="0">
                  <a:pos x="csX1006" y="csY1006"/>
                </a:cxn>
                <a:cxn ang="0">
                  <a:pos x="csX1007" y="csY1007"/>
                </a:cxn>
                <a:cxn ang="0">
                  <a:pos x="csX1008" y="csY1008"/>
                </a:cxn>
                <a:cxn ang="0">
                  <a:pos x="csX1009" y="csY1009"/>
                </a:cxn>
                <a:cxn ang="0">
                  <a:pos x="csX1010" y="csY1010"/>
                </a:cxn>
                <a:cxn ang="0">
                  <a:pos x="csX1011" y="csY1011"/>
                </a:cxn>
                <a:cxn ang="0">
                  <a:pos x="csX1012" y="csY1012"/>
                </a:cxn>
                <a:cxn ang="0">
                  <a:pos x="csX1013" y="csY1013"/>
                </a:cxn>
                <a:cxn ang="0">
                  <a:pos x="csX1014" y="csY1014"/>
                </a:cxn>
                <a:cxn ang="0">
                  <a:pos x="csX1015" y="csY1015"/>
                </a:cxn>
                <a:cxn ang="0">
                  <a:pos x="csX1016" y="csY1016"/>
                </a:cxn>
                <a:cxn ang="0">
                  <a:pos x="csX1017" y="csY1017"/>
                </a:cxn>
                <a:cxn ang="0">
                  <a:pos x="csX1018" y="csY1018"/>
                </a:cxn>
                <a:cxn ang="0">
                  <a:pos x="csX1019" y="csY1019"/>
                </a:cxn>
                <a:cxn ang="0">
                  <a:pos x="csX1020" y="csY1020"/>
                </a:cxn>
                <a:cxn ang="0">
                  <a:pos x="csX1021" y="csY1021"/>
                </a:cxn>
                <a:cxn ang="0">
                  <a:pos x="csX1022" y="csY1022"/>
                </a:cxn>
                <a:cxn ang="0">
                  <a:pos x="csX1023" y="csY1023"/>
                </a:cxn>
                <a:cxn ang="0">
                  <a:pos x="csX1024" y="csY1024"/>
                </a:cxn>
                <a:cxn ang="0">
                  <a:pos x="csX1025" y="csY1025"/>
                </a:cxn>
                <a:cxn ang="0">
                  <a:pos x="csX1026" y="csY1026"/>
                </a:cxn>
                <a:cxn ang="0">
                  <a:pos x="csX1027" y="csY1027"/>
                </a:cxn>
                <a:cxn ang="0">
                  <a:pos x="csX1028" y="csY1028"/>
                </a:cxn>
                <a:cxn ang="0">
                  <a:pos x="csX1029" y="csY1029"/>
                </a:cxn>
                <a:cxn ang="0">
                  <a:pos x="csX1030" y="csY1030"/>
                </a:cxn>
                <a:cxn ang="0">
                  <a:pos x="csX1031" y="csY1031"/>
                </a:cxn>
                <a:cxn ang="0">
                  <a:pos x="csX1032" y="csY1032"/>
                </a:cxn>
                <a:cxn ang="0">
                  <a:pos x="csX1033" y="csY1033"/>
                </a:cxn>
                <a:cxn ang="0">
                  <a:pos x="csX1034" y="csY1034"/>
                </a:cxn>
                <a:cxn ang="0">
                  <a:pos x="csX1035" y="csY1035"/>
                </a:cxn>
                <a:cxn ang="0">
                  <a:pos x="csX1036" y="csY1036"/>
                </a:cxn>
                <a:cxn ang="0">
                  <a:pos x="csX1037" y="csY1037"/>
                </a:cxn>
                <a:cxn ang="0">
                  <a:pos x="csX1038" y="csY1038"/>
                </a:cxn>
                <a:cxn ang="0">
                  <a:pos x="csX1039" y="csY1039"/>
                </a:cxn>
                <a:cxn ang="0">
                  <a:pos x="csX1040" y="csY1040"/>
                </a:cxn>
                <a:cxn ang="0">
                  <a:pos x="csX1041" y="csY1041"/>
                </a:cxn>
                <a:cxn ang="0">
                  <a:pos x="csX1042" y="csY1042"/>
                </a:cxn>
                <a:cxn ang="0">
                  <a:pos x="csX1043" y="csY1043"/>
                </a:cxn>
                <a:cxn ang="0">
                  <a:pos x="csX1044" y="csY1044"/>
                </a:cxn>
                <a:cxn ang="0">
                  <a:pos x="csX1045" y="csY1045"/>
                </a:cxn>
                <a:cxn ang="0">
                  <a:pos x="csX1046" y="csY1046"/>
                </a:cxn>
                <a:cxn ang="0">
                  <a:pos x="csX1047" y="csY1047"/>
                </a:cxn>
                <a:cxn ang="0">
                  <a:pos x="csX1048" y="csY1048"/>
                </a:cxn>
                <a:cxn ang="0">
                  <a:pos x="csX1049" y="csY1049"/>
                </a:cxn>
                <a:cxn ang="0">
                  <a:pos x="csX1050" y="csY1050"/>
                </a:cxn>
                <a:cxn ang="0">
                  <a:pos x="csX1051" y="csY1051"/>
                </a:cxn>
                <a:cxn ang="0">
                  <a:pos x="csX1052" y="csY1052"/>
                </a:cxn>
                <a:cxn ang="0">
                  <a:pos x="csX1053" y="csY1053"/>
                </a:cxn>
                <a:cxn ang="0">
                  <a:pos x="csX1054" y="csY1054"/>
                </a:cxn>
                <a:cxn ang="0">
                  <a:pos x="csX1055" y="csY1055"/>
                </a:cxn>
                <a:cxn ang="0">
                  <a:pos x="csX1056" y="csY1056"/>
                </a:cxn>
                <a:cxn ang="0">
                  <a:pos x="csX1057" y="csY1057"/>
                </a:cxn>
                <a:cxn ang="0">
                  <a:pos x="csX1058" y="csY1058"/>
                </a:cxn>
                <a:cxn ang="0">
                  <a:pos x="csX1059" y="csY1059"/>
                </a:cxn>
                <a:cxn ang="0">
                  <a:pos x="csX1060" y="csY1060"/>
                </a:cxn>
                <a:cxn ang="0">
                  <a:pos x="csX1061" y="csY1061"/>
                </a:cxn>
                <a:cxn ang="0">
                  <a:pos x="csX1062" y="csY1062"/>
                </a:cxn>
                <a:cxn ang="0">
                  <a:pos x="csX1063" y="csY1063"/>
                </a:cxn>
                <a:cxn ang="0">
                  <a:pos x="csX1064" y="csY1064"/>
                </a:cxn>
                <a:cxn ang="0">
                  <a:pos x="csX1065" y="csY1065"/>
                </a:cxn>
                <a:cxn ang="0">
                  <a:pos x="csX1066" y="csY1066"/>
                </a:cxn>
                <a:cxn ang="0">
                  <a:pos x="csX1067" y="csY1067"/>
                </a:cxn>
                <a:cxn ang="0">
                  <a:pos x="csX1068" y="csY1068"/>
                </a:cxn>
                <a:cxn ang="0">
                  <a:pos x="csX1069" y="csY1069"/>
                </a:cxn>
                <a:cxn ang="0">
                  <a:pos x="csX1070" y="csY1070"/>
                </a:cxn>
                <a:cxn ang="0">
                  <a:pos x="csX1071" y="csY1071"/>
                </a:cxn>
                <a:cxn ang="0">
                  <a:pos x="csX1072" y="csY1072"/>
                </a:cxn>
                <a:cxn ang="0">
                  <a:pos x="csX1073" y="csY1073"/>
                </a:cxn>
                <a:cxn ang="0">
                  <a:pos x="csX1074" y="csY1074"/>
                </a:cxn>
                <a:cxn ang="0">
                  <a:pos x="csX1075" y="csY1075"/>
                </a:cxn>
                <a:cxn ang="0">
                  <a:pos x="csX1076" y="csY1076"/>
                </a:cxn>
                <a:cxn ang="0">
                  <a:pos x="csX1077" y="csY1077"/>
                </a:cxn>
                <a:cxn ang="0">
                  <a:pos x="csX1078" y="csY1078"/>
                </a:cxn>
                <a:cxn ang="0">
                  <a:pos x="csX1079" y="csY1079"/>
                </a:cxn>
                <a:cxn ang="0">
                  <a:pos x="csX1080" y="csY1080"/>
                </a:cxn>
                <a:cxn ang="0">
                  <a:pos x="csX1081" y="csY1081"/>
                </a:cxn>
                <a:cxn ang="0">
                  <a:pos x="csX1082" y="csY1082"/>
                </a:cxn>
                <a:cxn ang="0">
                  <a:pos x="csX1083" y="csY1083"/>
                </a:cxn>
                <a:cxn ang="0">
                  <a:pos x="csX1084" y="csY1084"/>
                </a:cxn>
                <a:cxn ang="0">
                  <a:pos x="csX1085" y="csY1085"/>
                </a:cxn>
                <a:cxn ang="0">
                  <a:pos x="csX1086" y="csY1086"/>
                </a:cxn>
                <a:cxn ang="0">
                  <a:pos x="csX1087" y="csY1087"/>
                </a:cxn>
                <a:cxn ang="0">
                  <a:pos x="csX1088" y="csY1088"/>
                </a:cxn>
                <a:cxn ang="0">
                  <a:pos x="csX1089" y="csY1089"/>
                </a:cxn>
                <a:cxn ang="0">
                  <a:pos x="csX1090" y="csY1090"/>
                </a:cxn>
                <a:cxn ang="0">
                  <a:pos x="csX1091" y="csY1091"/>
                </a:cxn>
                <a:cxn ang="0">
                  <a:pos x="csX1092" y="csY1092"/>
                </a:cxn>
                <a:cxn ang="0">
                  <a:pos x="csX1093" y="csY1093"/>
                </a:cxn>
                <a:cxn ang="0">
                  <a:pos x="csX1094" y="csY1094"/>
                </a:cxn>
                <a:cxn ang="0">
                  <a:pos x="csX1095" y="csY1095"/>
                </a:cxn>
                <a:cxn ang="0">
                  <a:pos x="csX1096" y="csY1096"/>
                </a:cxn>
                <a:cxn ang="0">
                  <a:pos x="csX1097" y="csY1097"/>
                </a:cxn>
                <a:cxn ang="0">
                  <a:pos x="csX1098" y="csY1098"/>
                </a:cxn>
                <a:cxn ang="0">
                  <a:pos x="csX1099" y="csY1099"/>
                </a:cxn>
                <a:cxn ang="0">
                  <a:pos x="csX1100" y="csY1100"/>
                </a:cxn>
                <a:cxn ang="0">
                  <a:pos x="csX1101" y="csY1101"/>
                </a:cxn>
                <a:cxn ang="0">
                  <a:pos x="csX1102" y="csY1102"/>
                </a:cxn>
                <a:cxn ang="0">
                  <a:pos x="csX1103" y="csY1103"/>
                </a:cxn>
                <a:cxn ang="0">
                  <a:pos x="csX1104" y="csY1104"/>
                </a:cxn>
                <a:cxn ang="0">
                  <a:pos x="csX1105" y="csY1105"/>
                </a:cxn>
                <a:cxn ang="0">
                  <a:pos x="csX1106" y="csY1106"/>
                </a:cxn>
                <a:cxn ang="0">
                  <a:pos x="csX1107" y="csY1107"/>
                </a:cxn>
                <a:cxn ang="0">
                  <a:pos x="csX1108" y="csY1108"/>
                </a:cxn>
                <a:cxn ang="0">
                  <a:pos x="csX1109" y="csY1109"/>
                </a:cxn>
                <a:cxn ang="0">
                  <a:pos x="csX1110" y="csY1110"/>
                </a:cxn>
                <a:cxn ang="0">
                  <a:pos x="csX1111" y="csY1111"/>
                </a:cxn>
                <a:cxn ang="0">
                  <a:pos x="csX1112" y="csY1112"/>
                </a:cxn>
                <a:cxn ang="0">
                  <a:pos x="csX1113" y="csY1113"/>
                </a:cxn>
                <a:cxn ang="0">
                  <a:pos x="csX1114" y="csY1114"/>
                </a:cxn>
                <a:cxn ang="0">
                  <a:pos x="csX1115" y="csY1115"/>
                </a:cxn>
                <a:cxn ang="0">
                  <a:pos x="csX1116" y="csY1116"/>
                </a:cxn>
                <a:cxn ang="0">
                  <a:pos x="csX1117" y="csY1117"/>
                </a:cxn>
                <a:cxn ang="0">
                  <a:pos x="csX1118" y="csY1118"/>
                </a:cxn>
                <a:cxn ang="0">
                  <a:pos x="csX1119" y="csY1119"/>
                </a:cxn>
                <a:cxn ang="0">
                  <a:pos x="csX1120" y="csY1120"/>
                </a:cxn>
                <a:cxn ang="0">
                  <a:pos x="csX1121" y="csY1121"/>
                </a:cxn>
                <a:cxn ang="0">
                  <a:pos x="csX1122" y="csY1122"/>
                </a:cxn>
                <a:cxn ang="0">
                  <a:pos x="csX1123" y="csY1123"/>
                </a:cxn>
                <a:cxn ang="0">
                  <a:pos x="csX1124" y="csY1124"/>
                </a:cxn>
                <a:cxn ang="0">
                  <a:pos x="csX1125" y="csY1125"/>
                </a:cxn>
                <a:cxn ang="0">
                  <a:pos x="csX1126" y="csY1126"/>
                </a:cxn>
                <a:cxn ang="0">
                  <a:pos x="csX1127" y="csY1127"/>
                </a:cxn>
                <a:cxn ang="0">
                  <a:pos x="csX1128" y="csY1128"/>
                </a:cxn>
                <a:cxn ang="0">
                  <a:pos x="csX1129" y="csY1129"/>
                </a:cxn>
                <a:cxn ang="0">
                  <a:pos x="csX1130" y="csY1130"/>
                </a:cxn>
                <a:cxn ang="0">
                  <a:pos x="csX1131" y="csY1131"/>
                </a:cxn>
                <a:cxn ang="0">
                  <a:pos x="csX1132" y="csY1132"/>
                </a:cxn>
                <a:cxn ang="0">
                  <a:pos x="csX1133" y="csY1133"/>
                </a:cxn>
                <a:cxn ang="0">
                  <a:pos x="csX1134" y="csY1134"/>
                </a:cxn>
                <a:cxn ang="0">
                  <a:pos x="csX1135" y="csY1135"/>
                </a:cxn>
                <a:cxn ang="0">
                  <a:pos x="csX1136" y="csY1136"/>
                </a:cxn>
                <a:cxn ang="0">
                  <a:pos x="csX1137" y="csY1137"/>
                </a:cxn>
                <a:cxn ang="0">
                  <a:pos x="csX1138" y="csY1138"/>
                </a:cxn>
                <a:cxn ang="0">
                  <a:pos x="csX1139" y="csY1139"/>
                </a:cxn>
                <a:cxn ang="0">
                  <a:pos x="csX1140" y="csY1140"/>
                </a:cxn>
                <a:cxn ang="0">
                  <a:pos x="csX1141" y="csY1141"/>
                </a:cxn>
                <a:cxn ang="0">
                  <a:pos x="csX1142" y="csY1142"/>
                </a:cxn>
                <a:cxn ang="0">
                  <a:pos x="csX1143" y="csY1143"/>
                </a:cxn>
                <a:cxn ang="0">
                  <a:pos x="csX1144" y="csY1144"/>
                </a:cxn>
                <a:cxn ang="0">
                  <a:pos x="csX1145" y="csY1145"/>
                </a:cxn>
                <a:cxn ang="0">
                  <a:pos x="csX1146" y="csY1146"/>
                </a:cxn>
                <a:cxn ang="0">
                  <a:pos x="csX1147" y="csY1147"/>
                </a:cxn>
                <a:cxn ang="0">
                  <a:pos x="csX1148" y="csY1148"/>
                </a:cxn>
                <a:cxn ang="0">
                  <a:pos x="csX1149" y="csY1149"/>
                </a:cxn>
                <a:cxn ang="0">
                  <a:pos x="csX1150" y="csY1150"/>
                </a:cxn>
                <a:cxn ang="0">
                  <a:pos x="csX1151" y="csY1151"/>
                </a:cxn>
                <a:cxn ang="0">
                  <a:pos x="csX1152" y="csY1152"/>
                </a:cxn>
                <a:cxn ang="0">
                  <a:pos x="csX1153" y="csY1153"/>
                </a:cxn>
                <a:cxn ang="0">
                  <a:pos x="csX1154" y="csY1154"/>
                </a:cxn>
                <a:cxn ang="0">
                  <a:pos x="csX1155" y="csY1155"/>
                </a:cxn>
                <a:cxn ang="0">
                  <a:pos x="csX1156" y="csY1156"/>
                </a:cxn>
                <a:cxn ang="0">
                  <a:pos x="csX1157" y="csY1157"/>
                </a:cxn>
                <a:cxn ang="0">
                  <a:pos x="csX1158" y="csY1158"/>
                </a:cxn>
                <a:cxn ang="0">
                  <a:pos x="csX1159" y="csY1159"/>
                </a:cxn>
                <a:cxn ang="0">
                  <a:pos x="csX1160" y="csY1160"/>
                </a:cxn>
                <a:cxn ang="0">
                  <a:pos x="csX1161" y="csY1161"/>
                </a:cxn>
                <a:cxn ang="0">
                  <a:pos x="csX1162" y="csY1162"/>
                </a:cxn>
                <a:cxn ang="0">
                  <a:pos x="csX1163" y="csY1163"/>
                </a:cxn>
                <a:cxn ang="0">
                  <a:pos x="csX1164" y="csY1164"/>
                </a:cxn>
                <a:cxn ang="0">
                  <a:pos x="csX1165" y="csY1165"/>
                </a:cxn>
                <a:cxn ang="0">
                  <a:pos x="csX1166" y="csY1166"/>
                </a:cxn>
                <a:cxn ang="0">
                  <a:pos x="csX1167" y="csY1167"/>
                </a:cxn>
                <a:cxn ang="0">
                  <a:pos x="csX1168" y="csY1168"/>
                </a:cxn>
                <a:cxn ang="0">
                  <a:pos x="csX1169" y="csY1169"/>
                </a:cxn>
                <a:cxn ang="0">
                  <a:pos x="csX1170" y="csY1170"/>
                </a:cxn>
                <a:cxn ang="0">
                  <a:pos x="csX1171" y="csY1171"/>
                </a:cxn>
                <a:cxn ang="0">
                  <a:pos x="csX1172" y="csY1172"/>
                </a:cxn>
                <a:cxn ang="0">
                  <a:pos x="csX1173" y="csY1173"/>
                </a:cxn>
                <a:cxn ang="0">
                  <a:pos x="csX1174" y="csY1174"/>
                </a:cxn>
                <a:cxn ang="0">
                  <a:pos x="csX1175" y="csY1175"/>
                </a:cxn>
                <a:cxn ang="0">
                  <a:pos x="csX1176" y="csY1176"/>
                </a:cxn>
                <a:cxn ang="0">
                  <a:pos x="csX1177" y="csY1177"/>
                </a:cxn>
                <a:cxn ang="0">
                  <a:pos x="csX1178" y="csY1178"/>
                </a:cxn>
                <a:cxn ang="0">
                  <a:pos x="csX1179" y="csY1179"/>
                </a:cxn>
                <a:cxn ang="0">
                  <a:pos x="csX1180" y="csY1180"/>
                </a:cxn>
                <a:cxn ang="0">
                  <a:pos x="csX1181" y="csY1181"/>
                </a:cxn>
                <a:cxn ang="0">
                  <a:pos x="csX1182" y="csY1182"/>
                </a:cxn>
                <a:cxn ang="0">
                  <a:pos x="csX1183" y="csY1183"/>
                </a:cxn>
                <a:cxn ang="0">
                  <a:pos x="csX1184" y="csY1184"/>
                </a:cxn>
                <a:cxn ang="0">
                  <a:pos x="csX1185" y="csY1185"/>
                </a:cxn>
                <a:cxn ang="0">
                  <a:pos x="csX1186" y="csY1186"/>
                </a:cxn>
                <a:cxn ang="0">
                  <a:pos x="csX1187" y="csY1187"/>
                </a:cxn>
                <a:cxn ang="0">
                  <a:pos x="csX1188" y="csY1188"/>
                </a:cxn>
                <a:cxn ang="0">
                  <a:pos x="csX1189" y="csY1189"/>
                </a:cxn>
                <a:cxn ang="0">
                  <a:pos x="csX1190" y="csY1190"/>
                </a:cxn>
                <a:cxn ang="0">
                  <a:pos x="csX1191" y="csY1191"/>
                </a:cxn>
                <a:cxn ang="0">
                  <a:pos x="csX1192" y="csY1192"/>
                </a:cxn>
                <a:cxn ang="0">
                  <a:pos x="csX1193" y="csY1193"/>
                </a:cxn>
                <a:cxn ang="0">
                  <a:pos x="csX1194" y="csY1194"/>
                </a:cxn>
                <a:cxn ang="0">
                  <a:pos x="csX1195" y="csY1195"/>
                </a:cxn>
                <a:cxn ang="0">
                  <a:pos x="csX1196" y="csY1196"/>
                </a:cxn>
                <a:cxn ang="0">
                  <a:pos x="csX1197" y="csY1197"/>
                </a:cxn>
                <a:cxn ang="0">
                  <a:pos x="csX1198" y="csY1198"/>
                </a:cxn>
                <a:cxn ang="0">
                  <a:pos x="csX1199" y="csY1199"/>
                </a:cxn>
                <a:cxn ang="0">
                  <a:pos x="csX1200" y="csY1200"/>
                </a:cxn>
                <a:cxn ang="0">
                  <a:pos x="csX1201" y="csY1201"/>
                </a:cxn>
                <a:cxn ang="0">
                  <a:pos x="csX1202" y="csY1202"/>
                </a:cxn>
                <a:cxn ang="0">
                  <a:pos x="csX1203" y="csY1203"/>
                </a:cxn>
                <a:cxn ang="0">
                  <a:pos x="csX1204" y="csY1204"/>
                </a:cxn>
                <a:cxn ang="0">
                  <a:pos x="csX1205" y="csY1205"/>
                </a:cxn>
                <a:cxn ang="0">
                  <a:pos x="csX1206" y="csY1206"/>
                </a:cxn>
                <a:cxn ang="0">
                  <a:pos x="csX1207" y="csY1207"/>
                </a:cxn>
                <a:cxn ang="0">
                  <a:pos x="csX1208" y="csY1208"/>
                </a:cxn>
                <a:cxn ang="0">
                  <a:pos x="csX1209" y="csY1209"/>
                </a:cxn>
                <a:cxn ang="0">
                  <a:pos x="csX1210" y="csY1210"/>
                </a:cxn>
                <a:cxn ang="0">
                  <a:pos x="csX1211" y="csY1211"/>
                </a:cxn>
                <a:cxn ang="0">
                  <a:pos x="csX1212" y="csY1212"/>
                </a:cxn>
                <a:cxn ang="0">
                  <a:pos x="csX1213" y="csY1213"/>
                </a:cxn>
                <a:cxn ang="0">
                  <a:pos x="csX1214" y="csY1214"/>
                </a:cxn>
                <a:cxn ang="0">
                  <a:pos x="csX1215" y="csY1215"/>
                </a:cxn>
                <a:cxn ang="0">
                  <a:pos x="csX1216" y="csY1216"/>
                </a:cxn>
                <a:cxn ang="0">
                  <a:pos x="csX1217" y="csY1217"/>
                </a:cxn>
                <a:cxn ang="0">
                  <a:pos x="csX1218" y="csY1218"/>
                </a:cxn>
                <a:cxn ang="0">
                  <a:pos x="csX1219" y="csY1219"/>
                </a:cxn>
                <a:cxn ang="0">
                  <a:pos x="csX1220" y="csY1220"/>
                </a:cxn>
                <a:cxn ang="0">
                  <a:pos x="csX1221" y="csY1221"/>
                </a:cxn>
                <a:cxn ang="0">
                  <a:pos x="csX1222" y="csY1222"/>
                </a:cxn>
                <a:cxn ang="0">
                  <a:pos x="csX1223" y="csY1223"/>
                </a:cxn>
                <a:cxn ang="0">
                  <a:pos x="csX1224" y="csY1224"/>
                </a:cxn>
                <a:cxn ang="0">
                  <a:pos x="csX1225" y="csY1225"/>
                </a:cxn>
                <a:cxn ang="0">
                  <a:pos x="csX1226" y="csY1226"/>
                </a:cxn>
                <a:cxn ang="0">
                  <a:pos x="csX1227" y="csY1227"/>
                </a:cxn>
                <a:cxn ang="0">
                  <a:pos x="csX1228" y="csY1228"/>
                </a:cxn>
                <a:cxn ang="0">
                  <a:pos x="csX1229" y="csY1229"/>
                </a:cxn>
                <a:cxn ang="0">
                  <a:pos x="csX1230" y="csY1230"/>
                </a:cxn>
                <a:cxn ang="0">
                  <a:pos x="csX1231" y="csY1231"/>
                </a:cxn>
                <a:cxn ang="0">
                  <a:pos x="csX1232" y="csY1232"/>
                </a:cxn>
                <a:cxn ang="0">
                  <a:pos x="csX1233" y="csY1233"/>
                </a:cxn>
                <a:cxn ang="0">
                  <a:pos x="csX1234" y="csY1234"/>
                </a:cxn>
                <a:cxn ang="0">
                  <a:pos x="csX1235" y="csY1235"/>
                </a:cxn>
                <a:cxn ang="0">
                  <a:pos x="csX1236" y="csY1236"/>
                </a:cxn>
                <a:cxn ang="0">
                  <a:pos x="csX1237" y="csY1237"/>
                </a:cxn>
                <a:cxn ang="0">
                  <a:pos x="csX1238" y="csY1238"/>
                </a:cxn>
                <a:cxn ang="0">
                  <a:pos x="csX1239" y="csY1239"/>
                </a:cxn>
                <a:cxn ang="0">
                  <a:pos x="csX1240" y="csY1240"/>
                </a:cxn>
                <a:cxn ang="0">
                  <a:pos x="csX1241" y="csY1241"/>
                </a:cxn>
                <a:cxn ang="0">
                  <a:pos x="csX1242" y="csY1242"/>
                </a:cxn>
                <a:cxn ang="0">
                  <a:pos x="csX1243" y="csY1243"/>
                </a:cxn>
                <a:cxn ang="0">
                  <a:pos x="csX1244" y="csY1244"/>
                </a:cxn>
                <a:cxn ang="0">
                  <a:pos x="csX1245" y="csY1245"/>
                </a:cxn>
                <a:cxn ang="0">
                  <a:pos x="csX1246" y="csY1246"/>
                </a:cxn>
                <a:cxn ang="0">
                  <a:pos x="csX1247" y="csY1247"/>
                </a:cxn>
                <a:cxn ang="0">
                  <a:pos x="csX1248" y="csY1248"/>
                </a:cxn>
                <a:cxn ang="0">
                  <a:pos x="csX1249" y="csY1249"/>
                </a:cxn>
                <a:cxn ang="0">
                  <a:pos x="csX1250" y="csY1250"/>
                </a:cxn>
                <a:cxn ang="0">
                  <a:pos x="csX1251" y="csY1251"/>
                </a:cxn>
                <a:cxn ang="0">
                  <a:pos x="csX1252" y="csY1252"/>
                </a:cxn>
                <a:cxn ang="0">
                  <a:pos x="csX1253" y="csY1253"/>
                </a:cxn>
                <a:cxn ang="0">
                  <a:pos x="csX1254" y="csY1254"/>
                </a:cxn>
                <a:cxn ang="0">
                  <a:pos x="csX1255" y="csY1255"/>
                </a:cxn>
                <a:cxn ang="0">
                  <a:pos x="csX1256" y="csY1256"/>
                </a:cxn>
                <a:cxn ang="0">
                  <a:pos x="csX1257" y="csY1257"/>
                </a:cxn>
                <a:cxn ang="0">
                  <a:pos x="csX1258" y="csY1258"/>
                </a:cxn>
                <a:cxn ang="0">
                  <a:pos x="csX1259" y="csY1259"/>
                </a:cxn>
                <a:cxn ang="0">
                  <a:pos x="csX1260" y="csY1260"/>
                </a:cxn>
                <a:cxn ang="0">
                  <a:pos x="csX1261" y="csY1261"/>
                </a:cxn>
                <a:cxn ang="0">
                  <a:pos x="csX1262" y="csY1262"/>
                </a:cxn>
                <a:cxn ang="0">
                  <a:pos x="csX1263" y="csY1263"/>
                </a:cxn>
                <a:cxn ang="0">
                  <a:pos x="csX1264" y="csY1264"/>
                </a:cxn>
                <a:cxn ang="0">
                  <a:pos x="csX1265" y="csY1265"/>
                </a:cxn>
                <a:cxn ang="0">
                  <a:pos x="csX1266" y="csY1266"/>
                </a:cxn>
                <a:cxn ang="0">
                  <a:pos x="csX1267" y="csY1267"/>
                </a:cxn>
                <a:cxn ang="0">
                  <a:pos x="csX1268" y="csY1268"/>
                </a:cxn>
                <a:cxn ang="0">
                  <a:pos x="csX1269" y="csY1269"/>
                </a:cxn>
                <a:cxn ang="0">
                  <a:pos x="csX1270" y="csY1270"/>
                </a:cxn>
                <a:cxn ang="0">
                  <a:pos x="csX1271" y="csY1271"/>
                </a:cxn>
                <a:cxn ang="0">
                  <a:pos x="csX1272" y="csY1272"/>
                </a:cxn>
                <a:cxn ang="0">
                  <a:pos x="csX1273" y="csY1273"/>
                </a:cxn>
                <a:cxn ang="0">
                  <a:pos x="csX1274" y="csY1274"/>
                </a:cxn>
                <a:cxn ang="0">
                  <a:pos x="csX1275" y="csY1275"/>
                </a:cxn>
                <a:cxn ang="0">
                  <a:pos x="csX1276" y="csY1276"/>
                </a:cxn>
                <a:cxn ang="0">
                  <a:pos x="csX1277" y="csY1277"/>
                </a:cxn>
                <a:cxn ang="0">
                  <a:pos x="csX1278" y="csY1278"/>
                </a:cxn>
                <a:cxn ang="0">
                  <a:pos x="csX1279" y="csY1279"/>
                </a:cxn>
                <a:cxn ang="0">
                  <a:pos x="csX1280" y="csY1280"/>
                </a:cxn>
                <a:cxn ang="0">
                  <a:pos x="csX1281" y="csY1281"/>
                </a:cxn>
                <a:cxn ang="0">
                  <a:pos x="csX1282" y="csY1282"/>
                </a:cxn>
                <a:cxn ang="0">
                  <a:pos x="csX1283" y="csY1283"/>
                </a:cxn>
                <a:cxn ang="0">
                  <a:pos x="csX1284" y="csY1284"/>
                </a:cxn>
                <a:cxn ang="0">
                  <a:pos x="csX1285" y="csY1285"/>
                </a:cxn>
                <a:cxn ang="0">
                  <a:pos x="csX1286" y="csY1286"/>
                </a:cxn>
                <a:cxn ang="0">
                  <a:pos x="csX1287" y="csY1287"/>
                </a:cxn>
                <a:cxn ang="0">
                  <a:pos x="csX1288" y="csY1288"/>
                </a:cxn>
                <a:cxn ang="0">
                  <a:pos x="csX1289" y="csY1289"/>
                </a:cxn>
                <a:cxn ang="0">
                  <a:pos x="csX1290" y="csY1290"/>
                </a:cxn>
                <a:cxn ang="0">
                  <a:pos x="csX1291" y="csY1291"/>
                </a:cxn>
                <a:cxn ang="0">
                  <a:pos x="csX1292" y="csY1292"/>
                </a:cxn>
                <a:cxn ang="0">
                  <a:pos x="csX1293" y="csY1293"/>
                </a:cxn>
                <a:cxn ang="0">
                  <a:pos x="csX1294" y="csY1294"/>
                </a:cxn>
                <a:cxn ang="0">
                  <a:pos x="csX1295" y="csY1295"/>
                </a:cxn>
                <a:cxn ang="0">
                  <a:pos x="csX1296" y="csY1296"/>
                </a:cxn>
                <a:cxn ang="0">
                  <a:pos x="csX1297" y="csY1297"/>
                </a:cxn>
                <a:cxn ang="0">
                  <a:pos x="csX1298" y="csY1298"/>
                </a:cxn>
                <a:cxn ang="0">
                  <a:pos x="csX1299" y="csY1299"/>
                </a:cxn>
                <a:cxn ang="0">
                  <a:pos x="csX1300" y="csY1300"/>
                </a:cxn>
                <a:cxn ang="0">
                  <a:pos x="csX1301" y="csY1301"/>
                </a:cxn>
                <a:cxn ang="0">
                  <a:pos x="csX1302" y="csY1302"/>
                </a:cxn>
                <a:cxn ang="0">
                  <a:pos x="csX1303" y="csY1303"/>
                </a:cxn>
                <a:cxn ang="0">
                  <a:pos x="csX1304" y="csY1304"/>
                </a:cxn>
                <a:cxn ang="0">
                  <a:pos x="csX1305" y="csY1305"/>
                </a:cxn>
                <a:cxn ang="0">
                  <a:pos x="csX1306" y="csY1306"/>
                </a:cxn>
                <a:cxn ang="0">
                  <a:pos x="csX1307" y="csY1307"/>
                </a:cxn>
                <a:cxn ang="0">
                  <a:pos x="csX1308" y="csY1308"/>
                </a:cxn>
                <a:cxn ang="0">
                  <a:pos x="csX1309" y="csY1309"/>
                </a:cxn>
                <a:cxn ang="0">
                  <a:pos x="csX1310" y="csY1310"/>
                </a:cxn>
                <a:cxn ang="0">
                  <a:pos x="csX1311" y="csY1311"/>
                </a:cxn>
                <a:cxn ang="0">
                  <a:pos x="csX1312" y="csY1312"/>
                </a:cxn>
                <a:cxn ang="0">
                  <a:pos x="csX1313" y="csY1313"/>
                </a:cxn>
                <a:cxn ang="0">
                  <a:pos x="csX1314" y="csY1314"/>
                </a:cxn>
                <a:cxn ang="0">
                  <a:pos x="csX1315" y="csY1315"/>
                </a:cxn>
                <a:cxn ang="0">
                  <a:pos x="csX1316" y="csY1316"/>
                </a:cxn>
                <a:cxn ang="0">
                  <a:pos x="csX1317" y="csY1317"/>
                </a:cxn>
                <a:cxn ang="0">
                  <a:pos x="csX1318" y="csY1318"/>
                </a:cxn>
                <a:cxn ang="0">
                  <a:pos x="csX1319" y="csY1319"/>
                </a:cxn>
                <a:cxn ang="0">
                  <a:pos x="csX1320" y="csY1320"/>
                </a:cxn>
                <a:cxn ang="0">
                  <a:pos x="csX1321" y="csY1321"/>
                </a:cxn>
                <a:cxn ang="0">
                  <a:pos x="csX1322" y="csY1322"/>
                </a:cxn>
                <a:cxn ang="0">
                  <a:pos x="csX1323" y="csY1323"/>
                </a:cxn>
                <a:cxn ang="0">
                  <a:pos x="csX1324" y="csY1324"/>
                </a:cxn>
                <a:cxn ang="0">
                  <a:pos x="csX1325" y="csY1325"/>
                </a:cxn>
                <a:cxn ang="0">
                  <a:pos x="csX1326" y="csY1326"/>
                </a:cxn>
                <a:cxn ang="0">
                  <a:pos x="csX1327" y="csY1327"/>
                </a:cxn>
                <a:cxn ang="0">
                  <a:pos x="csX1328" y="csY1328"/>
                </a:cxn>
                <a:cxn ang="0">
                  <a:pos x="csX1329" y="csY1329"/>
                </a:cxn>
                <a:cxn ang="0">
                  <a:pos x="csX1330" y="csY1330"/>
                </a:cxn>
                <a:cxn ang="0">
                  <a:pos x="csX1331" y="csY1331"/>
                </a:cxn>
                <a:cxn ang="0">
                  <a:pos x="csX1332" y="csY1332"/>
                </a:cxn>
                <a:cxn ang="0">
                  <a:pos x="csX1333" y="csY1333"/>
                </a:cxn>
                <a:cxn ang="0">
                  <a:pos x="csX1334" y="csY1334"/>
                </a:cxn>
                <a:cxn ang="0">
                  <a:pos x="csX1335" y="csY1335"/>
                </a:cxn>
                <a:cxn ang="0">
                  <a:pos x="csX1336" y="csY1336"/>
                </a:cxn>
                <a:cxn ang="0">
                  <a:pos x="csX1337" y="csY1337"/>
                </a:cxn>
                <a:cxn ang="0">
                  <a:pos x="csX1338" y="csY1338"/>
                </a:cxn>
                <a:cxn ang="0">
                  <a:pos x="csX1339" y="csY1339"/>
                </a:cxn>
                <a:cxn ang="0">
                  <a:pos x="csX1340" y="csY1340"/>
                </a:cxn>
                <a:cxn ang="0">
                  <a:pos x="csX1341" y="csY1341"/>
                </a:cxn>
                <a:cxn ang="0">
                  <a:pos x="csX1342" y="csY1342"/>
                </a:cxn>
                <a:cxn ang="0">
                  <a:pos x="csX1343" y="csY1343"/>
                </a:cxn>
                <a:cxn ang="0">
                  <a:pos x="csX1344" y="csY1344"/>
                </a:cxn>
                <a:cxn ang="0">
                  <a:pos x="csX1345" y="csY1345"/>
                </a:cxn>
                <a:cxn ang="0">
                  <a:pos x="csX1346" y="csY1346"/>
                </a:cxn>
                <a:cxn ang="0">
                  <a:pos x="csX1347" y="csY1347"/>
                </a:cxn>
                <a:cxn ang="0">
                  <a:pos x="csX1348" y="csY1348"/>
                </a:cxn>
                <a:cxn ang="0">
                  <a:pos x="csX1349" y="csY1349"/>
                </a:cxn>
                <a:cxn ang="0">
                  <a:pos x="csX1350" y="csY1350"/>
                </a:cxn>
                <a:cxn ang="0">
                  <a:pos x="csX1351" y="csY1351"/>
                </a:cxn>
                <a:cxn ang="0">
                  <a:pos x="csX1352" y="csY1352"/>
                </a:cxn>
                <a:cxn ang="0">
                  <a:pos x="csX1353" y="csY1353"/>
                </a:cxn>
                <a:cxn ang="0">
                  <a:pos x="csX1354" y="csY1354"/>
                </a:cxn>
                <a:cxn ang="0">
                  <a:pos x="csX1355" y="csY1355"/>
                </a:cxn>
                <a:cxn ang="0">
                  <a:pos x="csX1356" y="csY1356"/>
                </a:cxn>
                <a:cxn ang="0">
                  <a:pos x="csX1357" y="csY1357"/>
                </a:cxn>
                <a:cxn ang="0">
                  <a:pos x="csX1358" y="csY1358"/>
                </a:cxn>
                <a:cxn ang="0">
                  <a:pos x="csX1359" y="csY1359"/>
                </a:cxn>
                <a:cxn ang="0">
                  <a:pos x="csX1360" y="csY1360"/>
                </a:cxn>
                <a:cxn ang="0">
                  <a:pos x="csX1361" y="csY1361"/>
                </a:cxn>
                <a:cxn ang="0">
                  <a:pos x="csX1362" y="csY1362"/>
                </a:cxn>
                <a:cxn ang="0">
                  <a:pos x="csX1363" y="csY1363"/>
                </a:cxn>
                <a:cxn ang="0">
                  <a:pos x="csX1364" y="csY1364"/>
                </a:cxn>
                <a:cxn ang="0">
                  <a:pos x="csX1365" y="csY1365"/>
                </a:cxn>
                <a:cxn ang="0">
                  <a:pos x="csX1366" y="csY1366"/>
                </a:cxn>
                <a:cxn ang="0">
                  <a:pos x="csX1367" y="csY1367"/>
                </a:cxn>
                <a:cxn ang="0">
                  <a:pos x="csX1368" y="csY1368"/>
                </a:cxn>
                <a:cxn ang="0">
                  <a:pos x="csX1369" y="csY1369"/>
                </a:cxn>
                <a:cxn ang="0">
                  <a:pos x="csX1370" y="csY1370"/>
                </a:cxn>
                <a:cxn ang="0">
                  <a:pos x="csX1371" y="csY1371"/>
                </a:cxn>
                <a:cxn ang="0">
                  <a:pos x="csX1372" y="csY1372"/>
                </a:cxn>
                <a:cxn ang="0">
                  <a:pos x="csX1373" y="csY1373"/>
                </a:cxn>
                <a:cxn ang="0">
                  <a:pos x="csX1374" y="csY1374"/>
                </a:cxn>
                <a:cxn ang="0">
                  <a:pos x="csX1375" y="csY1375"/>
                </a:cxn>
                <a:cxn ang="0">
                  <a:pos x="csX1376" y="csY1376"/>
                </a:cxn>
                <a:cxn ang="0">
                  <a:pos x="csX1377" y="csY1377"/>
                </a:cxn>
                <a:cxn ang="0">
                  <a:pos x="csX1378" y="csY1378"/>
                </a:cxn>
                <a:cxn ang="0">
                  <a:pos x="csX1379" y="csY1379"/>
                </a:cxn>
                <a:cxn ang="0">
                  <a:pos x="csX1380" y="csY1380"/>
                </a:cxn>
                <a:cxn ang="0">
                  <a:pos x="csX1381" y="csY1381"/>
                </a:cxn>
                <a:cxn ang="0">
                  <a:pos x="csX1382" y="csY1382"/>
                </a:cxn>
                <a:cxn ang="0">
                  <a:pos x="csX1383" y="csY1383"/>
                </a:cxn>
                <a:cxn ang="0">
                  <a:pos x="csX1384" y="csY1384"/>
                </a:cxn>
                <a:cxn ang="0">
                  <a:pos x="csX1385" y="csY1385"/>
                </a:cxn>
                <a:cxn ang="0">
                  <a:pos x="csX1386" y="csY1386"/>
                </a:cxn>
                <a:cxn ang="0">
                  <a:pos x="csX1387" y="csY1387"/>
                </a:cxn>
                <a:cxn ang="0">
                  <a:pos x="csX1388" y="csY1388"/>
                </a:cxn>
                <a:cxn ang="0">
                  <a:pos x="csX1389" y="csY1389"/>
                </a:cxn>
                <a:cxn ang="0">
                  <a:pos x="csX1390" y="csY1390"/>
                </a:cxn>
                <a:cxn ang="0">
                  <a:pos x="csX1391" y="csY1391"/>
                </a:cxn>
                <a:cxn ang="0">
                  <a:pos x="csX1392" y="csY1392"/>
                </a:cxn>
                <a:cxn ang="0">
                  <a:pos x="csX1393" y="csY1393"/>
                </a:cxn>
                <a:cxn ang="0">
                  <a:pos x="csX1394" y="csY1394"/>
                </a:cxn>
                <a:cxn ang="0">
                  <a:pos x="csX1395" y="csY1395"/>
                </a:cxn>
                <a:cxn ang="0">
                  <a:pos x="csX1396" y="csY1396"/>
                </a:cxn>
                <a:cxn ang="0">
                  <a:pos x="csX1397" y="csY1397"/>
                </a:cxn>
                <a:cxn ang="0">
                  <a:pos x="csX1398" y="csY1398"/>
                </a:cxn>
                <a:cxn ang="0">
                  <a:pos x="csX1399" y="csY1399"/>
                </a:cxn>
                <a:cxn ang="0">
                  <a:pos x="csX1400" y="csY1400"/>
                </a:cxn>
                <a:cxn ang="0">
                  <a:pos x="csX1401" y="csY1401"/>
                </a:cxn>
                <a:cxn ang="0">
                  <a:pos x="csX1402" y="csY1402"/>
                </a:cxn>
                <a:cxn ang="0">
                  <a:pos x="csX1403" y="csY1403"/>
                </a:cxn>
                <a:cxn ang="0">
                  <a:pos x="csX1404" y="csY1404"/>
                </a:cxn>
                <a:cxn ang="0">
                  <a:pos x="csX1405" y="csY1405"/>
                </a:cxn>
                <a:cxn ang="0">
                  <a:pos x="csX1406" y="csY1406"/>
                </a:cxn>
                <a:cxn ang="0">
                  <a:pos x="csX1407" y="csY1407"/>
                </a:cxn>
                <a:cxn ang="0">
                  <a:pos x="csX1408" y="csY1408"/>
                </a:cxn>
                <a:cxn ang="0">
                  <a:pos x="csX1409" y="csY1409"/>
                </a:cxn>
                <a:cxn ang="0">
                  <a:pos x="csX1410" y="csY1410"/>
                </a:cxn>
                <a:cxn ang="0">
                  <a:pos x="csX1411" y="csY1411"/>
                </a:cxn>
                <a:cxn ang="0">
                  <a:pos x="csX1412" y="csY1412"/>
                </a:cxn>
                <a:cxn ang="0">
                  <a:pos x="csX1413" y="csY1413"/>
                </a:cxn>
                <a:cxn ang="0">
                  <a:pos x="csX1414" y="csY1414"/>
                </a:cxn>
                <a:cxn ang="0">
                  <a:pos x="csX1415" y="csY1415"/>
                </a:cxn>
                <a:cxn ang="0">
                  <a:pos x="csX1416" y="csY1416"/>
                </a:cxn>
                <a:cxn ang="0">
                  <a:pos x="csX1417" y="csY1417"/>
                </a:cxn>
                <a:cxn ang="0">
                  <a:pos x="csX1418" y="csY1418"/>
                </a:cxn>
                <a:cxn ang="0">
                  <a:pos x="csX1419" y="csY1419"/>
                </a:cxn>
                <a:cxn ang="0">
                  <a:pos x="csX1420" y="csY1420"/>
                </a:cxn>
                <a:cxn ang="0">
                  <a:pos x="csX1421" y="csY1421"/>
                </a:cxn>
                <a:cxn ang="0">
                  <a:pos x="csX1422" y="csY1422"/>
                </a:cxn>
                <a:cxn ang="0">
                  <a:pos x="csX1423" y="csY1423"/>
                </a:cxn>
                <a:cxn ang="0">
                  <a:pos x="csX1424" y="csY1424"/>
                </a:cxn>
                <a:cxn ang="0">
                  <a:pos x="csX1425" y="csY1425"/>
                </a:cxn>
                <a:cxn ang="0">
                  <a:pos x="csX1426" y="csY1426"/>
                </a:cxn>
                <a:cxn ang="0">
                  <a:pos x="csX1427" y="csY1427"/>
                </a:cxn>
                <a:cxn ang="0">
                  <a:pos x="csX1428" y="csY1428"/>
                </a:cxn>
                <a:cxn ang="0">
                  <a:pos x="csX1429" y="csY1429"/>
                </a:cxn>
                <a:cxn ang="0">
                  <a:pos x="csX1430" y="csY1430"/>
                </a:cxn>
                <a:cxn ang="0">
                  <a:pos x="csX1431" y="csY1431"/>
                </a:cxn>
                <a:cxn ang="0">
                  <a:pos x="csX1432" y="csY1432"/>
                </a:cxn>
                <a:cxn ang="0">
                  <a:pos x="csX1433" y="csY1433"/>
                </a:cxn>
                <a:cxn ang="0">
                  <a:pos x="csX1434" y="csY1434"/>
                </a:cxn>
                <a:cxn ang="0">
                  <a:pos x="csX1435" y="csY1435"/>
                </a:cxn>
                <a:cxn ang="0">
                  <a:pos x="csX1436" y="csY1436"/>
                </a:cxn>
                <a:cxn ang="0">
                  <a:pos x="csX1437" y="csY1437"/>
                </a:cxn>
                <a:cxn ang="0">
                  <a:pos x="csX1438" y="csY1438"/>
                </a:cxn>
                <a:cxn ang="0">
                  <a:pos x="csX1439" y="csY1439"/>
                </a:cxn>
                <a:cxn ang="0">
                  <a:pos x="csX1440" y="csY1440"/>
                </a:cxn>
                <a:cxn ang="0">
                  <a:pos x="csX1441" y="csY1441"/>
                </a:cxn>
                <a:cxn ang="0">
                  <a:pos x="csX1442" y="csY1442"/>
                </a:cxn>
                <a:cxn ang="0">
                  <a:pos x="csX1443" y="csY1443"/>
                </a:cxn>
                <a:cxn ang="0">
                  <a:pos x="csX1444" y="csY1444"/>
                </a:cxn>
                <a:cxn ang="0">
                  <a:pos x="csX1445" y="csY1445"/>
                </a:cxn>
                <a:cxn ang="0">
                  <a:pos x="csX1446" y="csY1446"/>
                </a:cxn>
                <a:cxn ang="0">
                  <a:pos x="csX1447" y="csY1447"/>
                </a:cxn>
                <a:cxn ang="0">
                  <a:pos x="csX1448" y="csY1448"/>
                </a:cxn>
                <a:cxn ang="0">
                  <a:pos x="csX1449" y="csY1449"/>
                </a:cxn>
                <a:cxn ang="0">
                  <a:pos x="csX1450" y="csY1450"/>
                </a:cxn>
                <a:cxn ang="0">
                  <a:pos x="csX1451" y="csY1451"/>
                </a:cxn>
                <a:cxn ang="0">
                  <a:pos x="csX1452" y="csY1452"/>
                </a:cxn>
                <a:cxn ang="0">
                  <a:pos x="csX1453" y="csY1453"/>
                </a:cxn>
                <a:cxn ang="0">
                  <a:pos x="csX1454" y="csY1454"/>
                </a:cxn>
                <a:cxn ang="0">
                  <a:pos x="csX1455" y="csY1455"/>
                </a:cxn>
                <a:cxn ang="0">
                  <a:pos x="csX1456" y="csY1456"/>
                </a:cxn>
                <a:cxn ang="0">
                  <a:pos x="csX1457" y="csY1457"/>
                </a:cxn>
                <a:cxn ang="0">
                  <a:pos x="csX1458" y="csY1458"/>
                </a:cxn>
                <a:cxn ang="0">
                  <a:pos x="csX1459" y="csY1459"/>
                </a:cxn>
                <a:cxn ang="0">
                  <a:pos x="csX1460" y="csY1460"/>
                </a:cxn>
                <a:cxn ang="0">
                  <a:pos x="csX1461" y="csY1461"/>
                </a:cxn>
                <a:cxn ang="0">
                  <a:pos x="csX1462" y="csY1462"/>
                </a:cxn>
                <a:cxn ang="0">
                  <a:pos x="csX1463" y="csY1463"/>
                </a:cxn>
                <a:cxn ang="0">
                  <a:pos x="csX1464" y="csY1464"/>
                </a:cxn>
                <a:cxn ang="0">
                  <a:pos x="csX1465" y="csY1465"/>
                </a:cxn>
                <a:cxn ang="0">
                  <a:pos x="csX1466" y="csY1466"/>
                </a:cxn>
                <a:cxn ang="0">
                  <a:pos x="csX1467" y="csY1467"/>
                </a:cxn>
                <a:cxn ang="0">
                  <a:pos x="csX1468" y="csY1468"/>
                </a:cxn>
                <a:cxn ang="0">
                  <a:pos x="csX1469" y="csY1469"/>
                </a:cxn>
              </a:cxnLst>
              <a:rect l="l" t="t" r="r" b="b"/>
              <a:pathLst>
                <a:path w="864108" h="459743">
                  <a:moveTo>
                    <a:pt x="546369" y="44425"/>
                  </a:moveTo>
                  <a:lnTo>
                    <a:pt x="555589" y="43892"/>
                  </a:lnTo>
                  <a:lnTo>
                    <a:pt x="560113" y="41282"/>
                  </a:lnTo>
                  <a:lnTo>
                    <a:pt x="557932" y="34995"/>
                  </a:lnTo>
                  <a:lnTo>
                    <a:pt x="551608" y="34976"/>
                  </a:lnTo>
                  <a:lnTo>
                    <a:pt x="545702" y="32862"/>
                  </a:lnTo>
                  <a:lnTo>
                    <a:pt x="541673" y="29604"/>
                  </a:lnTo>
                  <a:lnTo>
                    <a:pt x="531977" y="30052"/>
                  </a:lnTo>
                  <a:lnTo>
                    <a:pt x="527090" y="29604"/>
                  </a:lnTo>
                  <a:lnTo>
                    <a:pt x="522938" y="32519"/>
                  </a:lnTo>
                  <a:lnTo>
                    <a:pt x="528881" y="32957"/>
                  </a:lnTo>
                  <a:lnTo>
                    <a:pt x="523128" y="35443"/>
                  </a:lnTo>
                  <a:lnTo>
                    <a:pt x="531367" y="33652"/>
                  </a:lnTo>
                  <a:lnTo>
                    <a:pt x="525852" y="36795"/>
                  </a:lnTo>
                  <a:lnTo>
                    <a:pt x="520061" y="37243"/>
                  </a:lnTo>
                  <a:lnTo>
                    <a:pt x="529148" y="39643"/>
                  </a:lnTo>
                  <a:lnTo>
                    <a:pt x="535092" y="38796"/>
                  </a:lnTo>
                  <a:lnTo>
                    <a:pt x="542807" y="40234"/>
                  </a:lnTo>
                  <a:lnTo>
                    <a:pt x="546369" y="44425"/>
                  </a:lnTo>
                  <a:close/>
                  <a:moveTo>
                    <a:pt x="363613" y="63437"/>
                  </a:moveTo>
                  <a:lnTo>
                    <a:pt x="370833" y="59065"/>
                  </a:lnTo>
                  <a:lnTo>
                    <a:pt x="374157" y="62866"/>
                  </a:lnTo>
                  <a:lnTo>
                    <a:pt x="379129" y="61084"/>
                  </a:lnTo>
                  <a:lnTo>
                    <a:pt x="382882" y="58046"/>
                  </a:lnTo>
                  <a:lnTo>
                    <a:pt x="391207" y="57712"/>
                  </a:lnTo>
                  <a:lnTo>
                    <a:pt x="398112" y="54340"/>
                  </a:lnTo>
                  <a:lnTo>
                    <a:pt x="403389" y="53674"/>
                  </a:lnTo>
                  <a:lnTo>
                    <a:pt x="397017" y="56703"/>
                  </a:lnTo>
                  <a:lnTo>
                    <a:pt x="403094" y="58046"/>
                  </a:lnTo>
                  <a:lnTo>
                    <a:pt x="408714" y="55693"/>
                  </a:lnTo>
                  <a:lnTo>
                    <a:pt x="415619" y="55055"/>
                  </a:lnTo>
                  <a:lnTo>
                    <a:pt x="420563" y="51988"/>
                  </a:lnTo>
                  <a:lnTo>
                    <a:pt x="427906" y="48949"/>
                  </a:lnTo>
                  <a:lnTo>
                    <a:pt x="420001" y="46539"/>
                  </a:lnTo>
                  <a:lnTo>
                    <a:pt x="412247" y="48949"/>
                  </a:lnTo>
                  <a:lnTo>
                    <a:pt x="405323" y="48187"/>
                  </a:lnTo>
                  <a:lnTo>
                    <a:pt x="398712" y="49035"/>
                  </a:lnTo>
                  <a:lnTo>
                    <a:pt x="391359" y="51330"/>
                  </a:lnTo>
                  <a:lnTo>
                    <a:pt x="383329" y="53674"/>
                  </a:lnTo>
                  <a:lnTo>
                    <a:pt x="378272" y="54007"/>
                  </a:lnTo>
                  <a:lnTo>
                    <a:pt x="370642" y="56369"/>
                  </a:lnTo>
                  <a:lnTo>
                    <a:pt x="364785" y="57379"/>
                  </a:lnTo>
                  <a:lnTo>
                    <a:pt x="357859" y="58722"/>
                  </a:lnTo>
                  <a:lnTo>
                    <a:pt x="362070" y="61084"/>
                  </a:lnTo>
                  <a:close/>
                  <a:moveTo>
                    <a:pt x="381710" y="65551"/>
                  </a:moveTo>
                  <a:lnTo>
                    <a:pt x="388730" y="62951"/>
                  </a:lnTo>
                  <a:lnTo>
                    <a:pt x="395855" y="60446"/>
                  </a:lnTo>
                  <a:lnTo>
                    <a:pt x="389369" y="61341"/>
                  </a:lnTo>
                  <a:lnTo>
                    <a:pt x="383501" y="62408"/>
                  </a:lnTo>
                  <a:lnTo>
                    <a:pt x="374328" y="64647"/>
                  </a:lnTo>
                  <a:lnTo>
                    <a:pt x="381710" y="65551"/>
                  </a:lnTo>
                  <a:close/>
                  <a:moveTo>
                    <a:pt x="441642" y="45168"/>
                  </a:moveTo>
                  <a:lnTo>
                    <a:pt x="447852" y="44272"/>
                  </a:lnTo>
                  <a:lnTo>
                    <a:pt x="438403" y="42930"/>
                  </a:lnTo>
                  <a:close/>
                  <a:moveTo>
                    <a:pt x="456567" y="39939"/>
                  </a:moveTo>
                  <a:lnTo>
                    <a:pt x="463130" y="39310"/>
                  </a:lnTo>
                  <a:lnTo>
                    <a:pt x="474941" y="38215"/>
                  </a:lnTo>
                  <a:lnTo>
                    <a:pt x="487343" y="38586"/>
                  </a:lnTo>
                  <a:lnTo>
                    <a:pt x="482218" y="34614"/>
                  </a:lnTo>
                  <a:lnTo>
                    <a:pt x="474274" y="36986"/>
                  </a:lnTo>
                  <a:lnTo>
                    <a:pt x="467674" y="37091"/>
                  </a:lnTo>
                  <a:lnTo>
                    <a:pt x="459482" y="38205"/>
                  </a:lnTo>
                  <a:close/>
                  <a:moveTo>
                    <a:pt x="433783" y="54607"/>
                  </a:moveTo>
                  <a:lnTo>
                    <a:pt x="424221" y="53931"/>
                  </a:lnTo>
                  <a:lnTo>
                    <a:pt x="433783" y="54607"/>
                  </a:lnTo>
                  <a:close/>
                  <a:moveTo>
                    <a:pt x="405866" y="76753"/>
                  </a:moveTo>
                  <a:lnTo>
                    <a:pt x="413914" y="76753"/>
                  </a:lnTo>
                  <a:lnTo>
                    <a:pt x="423192" y="74914"/>
                  </a:lnTo>
                  <a:lnTo>
                    <a:pt x="429126" y="73810"/>
                  </a:lnTo>
                  <a:lnTo>
                    <a:pt x="434908" y="72429"/>
                  </a:lnTo>
                  <a:lnTo>
                    <a:pt x="441375" y="71933"/>
                  </a:lnTo>
                  <a:lnTo>
                    <a:pt x="448557" y="70514"/>
                  </a:lnTo>
                  <a:lnTo>
                    <a:pt x="453329" y="70857"/>
                  </a:lnTo>
                  <a:lnTo>
                    <a:pt x="459139" y="71590"/>
                  </a:lnTo>
                  <a:lnTo>
                    <a:pt x="466483" y="70457"/>
                  </a:lnTo>
                  <a:lnTo>
                    <a:pt x="471807" y="69171"/>
                  </a:lnTo>
                  <a:lnTo>
                    <a:pt x="479303" y="65799"/>
                  </a:lnTo>
                  <a:lnTo>
                    <a:pt x="483952" y="62694"/>
                  </a:lnTo>
                  <a:lnTo>
                    <a:pt x="475008" y="61084"/>
                  </a:lnTo>
                  <a:lnTo>
                    <a:pt x="467950" y="62094"/>
                  </a:lnTo>
                  <a:lnTo>
                    <a:pt x="463130" y="63437"/>
                  </a:lnTo>
                  <a:lnTo>
                    <a:pt x="469502" y="60741"/>
                  </a:lnTo>
                  <a:lnTo>
                    <a:pt x="469569" y="55350"/>
                  </a:lnTo>
                  <a:lnTo>
                    <a:pt x="464244" y="54350"/>
                  </a:lnTo>
                  <a:lnTo>
                    <a:pt x="458443" y="56026"/>
                  </a:lnTo>
                  <a:lnTo>
                    <a:pt x="455501" y="61084"/>
                  </a:lnTo>
                  <a:lnTo>
                    <a:pt x="450557" y="65466"/>
                  </a:lnTo>
                  <a:lnTo>
                    <a:pt x="441175" y="65466"/>
                  </a:lnTo>
                  <a:lnTo>
                    <a:pt x="435327" y="65609"/>
                  </a:lnTo>
                  <a:lnTo>
                    <a:pt x="434698" y="59379"/>
                  </a:lnTo>
                  <a:lnTo>
                    <a:pt x="423478" y="59551"/>
                  </a:lnTo>
                  <a:lnTo>
                    <a:pt x="416591" y="56369"/>
                  </a:lnTo>
                  <a:lnTo>
                    <a:pt x="411400" y="57712"/>
                  </a:lnTo>
                  <a:lnTo>
                    <a:pt x="406466" y="59065"/>
                  </a:lnTo>
                  <a:lnTo>
                    <a:pt x="395874" y="62770"/>
                  </a:lnTo>
                  <a:lnTo>
                    <a:pt x="391216" y="64447"/>
                  </a:lnTo>
                  <a:lnTo>
                    <a:pt x="398131" y="65123"/>
                  </a:lnTo>
                  <a:lnTo>
                    <a:pt x="404437" y="64713"/>
                  </a:lnTo>
                  <a:lnTo>
                    <a:pt x="398979" y="65837"/>
                  </a:lnTo>
                  <a:lnTo>
                    <a:pt x="386864" y="66475"/>
                  </a:lnTo>
                  <a:lnTo>
                    <a:pt x="393693" y="68161"/>
                  </a:lnTo>
                  <a:lnTo>
                    <a:pt x="401360" y="68161"/>
                  </a:lnTo>
                  <a:lnTo>
                    <a:pt x="397055" y="71266"/>
                  </a:lnTo>
                  <a:lnTo>
                    <a:pt x="403989" y="70514"/>
                  </a:lnTo>
                  <a:lnTo>
                    <a:pt x="412819" y="66475"/>
                  </a:lnTo>
                  <a:lnTo>
                    <a:pt x="408256" y="69838"/>
                  </a:lnTo>
                  <a:lnTo>
                    <a:pt x="417458" y="69171"/>
                  </a:lnTo>
                  <a:lnTo>
                    <a:pt x="424278" y="69333"/>
                  </a:lnTo>
                  <a:lnTo>
                    <a:pt x="432679" y="68495"/>
                  </a:lnTo>
                  <a:lnTo>
                    <a:pt x="427573" y="70180"/>
                  </a:lnTo>
                  <a:lnTo>
                    <a:pt x="419001" y="70457"/>
                  </a:lnTo>
                  <a:lnTo>
                    <a:pt x="410933" y="71590"/>
                  </a:lnTo>
                  <a:lnTo>
                    <a:pt x="400817" y="73438"/>
                  </a:lnTo>
                  <a:lnTo>
                    <a:pt x="405866" y="76753"/>
                  </a:lnTo>
                  <a:close/>
                  <a:moveTo>
                    <a:pt x="287422" y="110852"/>
                  </a:moveTo>
                  <a:lnTo>
                    <a:pt x="293566" y="109557"/>
                  </a:lnTo>
                  <a:lnTo>
                    <a:pt x="301319" y="107709"/>
                  </a:lnTo>
                  <a:lnTo>
                    <a:pt x="307539" y="107347"/>
                  </a:lnTo>
                  <a:lnTo>
                    <a:pt x="314245" y="106404"/>
                  </a:lnTo>
                  <a:lnTo>
                    <a:pt x="319112" y="102556"/>
                  </a:lnTo>
                  <a:lnTo>
                    <a:pt x="324817" y="99975"/>
                  </a:lnTo>
                  <a:lnTo>
                    <a:pt x="333028" y="98127"/>
                  </a:lnTo>
                  <a:lnTo>
                    <a:pt x="338276" y="95184"/>
                  </a:lnTo>
                  <a:lnTo>
                    <a:pt x="349611" y="92260"/>
                  </a:lnTo>
                  <a:lnTo>
                    <a:pt x="361527" y="89326"/>
                  </a:lnTo>
                  <a:lnTo>
                    <a:pt x="370080" y="87792"/>
                  </a:lnTo>
                  <a:lnTo>
                    <a:pt x="378262" y="86497"/>
                  </a:lnTo>
                  <a:lnTo>
                    <a:pt x="372909" y="78601"/>
                  </a:lnTo>
                  <a:lnTo>
                    <a:pt x="367071" y="78601"/>
                  </a:lnTo>
                  <a:lnTo>
                    <a:pt x="361813" y="80439"/>
                  </a:lnTo>
                  <a:lnTo>
                    <a:pt x="355802" y="80810"/>
                  </a:lnTo>
                  <a:lnTo>
                    <a:pt x="349230" y="77496"/>
                  </a:lnTo>
                  <a:lnTo>
                    <a:pt x="338457" y="75648"/>
                  </a:lnTo>
                  <a:lnTo>
                    <a:pt x="324084" y="76972"/>
                  </a:lnTo>
                  <a:lnTo>
                    <a:pt x="315178" y="77858"/>
                  </a:lnTo>
                  <a:lnTo>
                    <a:pt x="316417" y="82649"/>
                  </a:lnTo>
                  <a:lnTo>
                    <a:pt x="307149" y="86707"/>
                  </a:lnTo>
                  <a:lnTo>
                    <a:pt x="300433" y="89421"/>
                  </a:lnTo>
                  <a:lnTo>
                    <a:pt x="293194" y="93174"/>
                  </a:lnTo>
                  <a:lnTo>
                    <a:pt x="285403" y="97022"/>
                  </a:lnTo>
                  <a:lnTo>
                    <a:pt x="276773" y="101813"/>
                  </a:lnTo>
                  <a:lnTo>
                    <a:pt x="284565" y="102670"/>
                  </a:lnTo>
                  <a:lnTo>
                    <a:pt x="287765" y="107709"/>
                  </a:lnTo>
                  <a:close/>
                  <a:moveTo>
                    <a:pt x="577030" y="26918"/>
                  </a:moveTo>
                  <a:lnTo>
                    <a:pt x="581840" y="25118"/>
                  </a:lnTo>
                  <a:lnTo>
                    <a:pt x="576858" y="22299"/>
                  </a:lnTo>
                  <a:lnTo>
                    <a:pt x="571877" y="24670"/>
                  </a:lnTo>
                  <a:lnTo>
                    <a:pt x="577430" y="24413"/>
                  </a:lnTo>
                  <a:close/>
                  <a:moveTo>
                    <a:pt x="455501" y="48321"/>
                  </a:moveTo>
                  <a:lnTo>
                    <a:pt x="463330" y="47644"/>
                  </a:lnTo>
                  <a:lnTo>
                    <a:pt x="470188" y="46521"/>
                  </a:lnTo>
                  <a:lnTo>
                    <a:pt x="481608" y="41729"/>
                  </a:lnTo>
                  <a:lnTo>
                    <a:pt x="470121" y="40901"/>
                  </a:lnTo>
                  <a:lnTo>
                    <a:pt x="463625" y="41805"/>
                  </a:lnTo>
                  <a:lnTo>
                    <a:pt x="458825" y="42348"/>
                  </a:lnTo>
                  <a:lnTo>
                    <a:pt x="451767" y="43377"/>
                  </a:lnTo>
                  <a:lnTo>
                    <a:pt x="455501" y="48321"/>
                  </a:lnTo>
                  <a:close/>
                  <a:moveTo>
                    <a:pt x="508783" y="50626"/>
                  </a:moveTo>
                  <a:lnTo>
                    <a:pt x="506774" y="45330"/>
                  </a:lnTo>
                  <a:lnTo>
                    <a:pt x="501135" y="48568"/>
                  </a:lnTo>
                  <a:lnTo>
                    <a:pt x="508783" y="50626"/>
                  </a:lnTo>
                  <a:close/>
                  <a:moveTo>
                    <a:pt x="500325" y="57884"/>
                  </a:moveTo>
                  <a:lnTo>
                    <a:pt x="509136" y="56960"/>
                  </a:lnTo>
                  <a:lnTo>
                    <a:pt x="503430" y="55665"/>
                  </a:lnTo>
                  <a:lnTo>
                    <a:pt x="497486" y="57465"/>
                  </a:lnTo>
                  <a:close/>
                  <a:moveTo>
                    <a:pt x="533177" y="45978"/>
                  </a:moveTo>
                  <a:lnTo>
                    <a:pt x="539673" y="45311"/>
                  </a:lnTo>
                  <a:lnTo>
                    <a:pt x="529633" y="43958"/>
                  </a:lnTo>
                  <a:close/>
                  <a:moveTo>
                    <a:pt x="497353" y="61256"/>
                  </a:moveTo>
                  <a:lnTo>
                    <a:pt x="510003" y="59008"/>
                  </a:lnTo>
                  <a:lnTo>
                    <a:pt x="499754" y="59008"/>
                  </a:lnTo>
                  <a:lnTo>
                    <a:pt x="493581" y="60160"/>
                  </a:lnTo>
                  <a:close/>
                  <a:moveTo>
                    <a:pt x="481437" y="70495"/>
                  </a:moveTo>
                  <a:lnTo>
                    <a:pt x="488847" y="69590"/>
                  </a:lnTo>
                  <a:lnTo>
                    <a:pt x="479780" y="68695"/>
                  </a:lnTo>
                  <a:close/>
                  <a:moveTo>
                    <a:pt x="355536" y="139675"/>
                  </a:moveTo>
                  <a:lnTo>
                    <a:pt x="363070" y="137722"/>
                  </a:lnTo>
                  <a:lnTo>
                    <a:pt x="372871" y="136713"/>
                  </a:lnTo>
                  <a:lnTo>
                    <a:pt x="378034" y="135760"/>
                  </a:lnTo>
                  <a:lnTo>
                    <a:pt x="382529" y="133808"/>
                  </a:lnTo>
                  <a:lnTo>
                    <a:pt x="392769" y="133027"/>
                  </a:lnTo>
                  <a:lnTo>
                    <a:pt x="400217" y="129112"/>
                  </a:lnTo>
                  <a:lnTo>
                    <a:pt x="404847" y="127940"/>
                  </a:lnTo>
                  <a:lnTo>
                    <a:pt x="412610" y="131769"/>
                  </a:lnTo>
                  <a:lnTo>
                    <a:pt x="419134" y="134436"/>
                  </a:lnTo>
                  <a:lnTo>
                    <a:pt x="424840" y="135370"/>
                  </a:lnTo>
                  <a:lnTo>
                    <a:pt x="435032" y="133941"/>
                  </a:lnTo>
                  <a:lnTo>
                    <a:pt x="441565" y="132246"/>
                  </a:lnTo>
                  <a:lnTo>
                    <a:pt x="439508" y="127150"/>
                  </a:lnTo>
                  <a:lnTo>
                    <a:pt x="431697" y="125978"/>
                  </a:lnTo>
                  <a:lnTo>
                    <a:pt x="441899" y="124740"/>
                  </a:lnTo>
                  <a:lnTo>
                    <a:pt x="447462" y="124807"/>
                  </a:lnTo>
                  <a:lnTo>
                    <a:pt x="453986" y="124416"/>
                  </a:lnTo>
                  <a:lnTo>
                    <a:pt x="452148" y="119873"/>
                  </a:lnTo>
                  <a:lnTo>
                    <a:pt x="444775" y="117663"/>
                  </a:lnTo>
                  <a:lnTo>
                    <a:pt x="438870" y="114262"/>
                  </a:lnTo>
                  <a:lnTo>
                    <a:pt x="440937" y="108823"/>
                  </a:lnTo>
                  <a:lnTo>
                    <a:pt x="445166" y="100708"/>
                  </a:lnTo>
                  <a:lnTo>
                    <a:pt x="447957" y="95917"/>
                  </a:lnTo>
                  <a:lnTo>
                    <a:pt x="453386" y="91869"/>
                  </a:lnTo>
                  <a:lnTo>
                    <a:pt x="460244" y="88707"/>
                  </a:lnTo>
                  <a:lnTo>
                    <a:pt x="465569" y="84859"/>
                  </a:lnTo>
                  <a:lnTo>
                    <a:pt x="460282" y="83001"/>
                  </a:lnTo>
                  <a:lnTo>
                    <a:pt x="452567" y="83392"/>
                  </a:lnTo>
                  <a:lnTo>
                    <a:pt x="444756" y="85964"/>
                  </a:lnTo>
                  <a:lnTo>
                    <a:pt x="438841" y="87983"/>
                  </a:lnTo>
                  <a:lnTo>
                    <a:pt x="433974" y="88202"/>
                  </a:lnTo>
                  <a:lnTo>
                    <a:pt x="427973" y="91907"/>
                  </a:lnTo>
                  <a:lnTo>
                    <a:pt x="423382" y="99975"/>
                  </a:lnTo>
                  <a:lnTo>
                    <a:pt x="419667" y="103661"/>
                  </a:lnTo>
                  <a:lnTo>
                    <a:pt x="418944" y="97765"/>
                  </a:lnTo>
                  <a:lnTo>
                    <a:pt x="417667" y="92974"/>
                  </a:lnTo>
                  <a:lnTo>
                    <a:pt x="409809" y="91126"/>
                  </a:lnTo>
                  <a:lnTo>
                    <a:pt x="404189" y="95917"/>
                  </a:lnTo>
                  <a:lnTo>
                    <a:pt x="398179" y="98499"/>
                  </a:lnTo>
                  <a:lnTo>
                    <a:pt x="402142" y="94441"/>
                  </a:lnTo>
                  <a:lnTo>
                    <a:pt x="397417" y="92602"/>
                  </a:lnTo>
                  <a:lnTo>
                    <a:pt x="391588" y="90755"/>
                  </a:lnTo>
                  <a:lnTo>
                    <a:pt x="383844" y="94079"/>
                  </a:lnTo>
                  <a:lnTo>
                    <a:pt x="376043" y="95184"/>
                  </a:lnTo>
                  <a:lnTo>
                    <a:pt x="380996" y="92602"/>
                  </a:lnTo>
                  <a:lnTo>
                    <a:pt x="385939" y="89288"/>
                  </a:lnTo>
                  <a:lnTo>
                    <a:pt x="377300" y="88307"/>
                  </a:lnTo>
                  <a:lnTo>
                    <a:pt x="361089" y="90755"/>
                  </a:lnTo>
                  <a:lnTo>
                    <a:pt x="351135" y="93326"/>
                  </a:lnTo>
                  <a:lnTo>
                    <a:pt x="344525" y="95184"/>
                  </a:lnTo>
                  <a:lnTo>
                    <a:pt x="341048" y="99527"/>
                  </a:lnTo>
                  <a:lnTo>
                    <a:pt x="334352" y="101080"/>
                  </a:lnTo>
                  <a:lnTo>
                    <a:pt x="326475" y="104690"/>
                  </a:lnTo>
                  <a:lnTo>
                    <a:pt x="337114" y="104928"/>
                  </a:lnTo>
                  <a:lnTo>
                    <a:pt x="329456" y="107347"/>
                  </a:lnTo>
                  <a:lnTo>
                    <a:pt x="347763" y="106976"/>
                  </a:lnTo>
                  <a:lnTo>
                    <a:pt x="340524" y="108890"/>
                  </a:lnTo>
                  <a:lnTo>
                    <a:pt x="328532" y="110405"/>
                  </a:lnTo>
                  <a:lnTo>
                    <a:pt x="322741" y="113281"/>
                  </a:lnTo>
                  <a:lnTo>
                    <a:pt x="327685" y="115825"/>
                  </a:lnTo>
                  <a:lnTo>
                    <a:pt x="333628" y="115825"/>
                  </a:lnTo>
                  <a:lnTo>
                    <a:pt x="341791" y="115948"/>
                  </a:lnTo>
                  <a:lnTo>
                    <a:pt x="354812" y="115186"/>
                  </a:lnTo>
                  <a:lnTo>
                    <a:pt x="361765" y="116158"/>
                  </a:lnTo>
                  <a:lnTo>
                    <a:pt x="366508" y="116701"/>
                  </a:lnTo>
                  <a:lnTo>
                    <a:pt x="362736" y="120025"/>
                  </a:lnTo>
                  <a:lnTo>
                    <a:pt x="357526" y="119139"/>
                  </a:lnTo>
                  <a:lnTo>
                    <a:pt x="349335" y="119139"/>
                  </a:lnTo>
                  <a:lnTo>
                    <a:pt x="329304" y="120244"/>
                  </a:lnTo>
                  <a:lnTo>
                    <a:pt x="324332" y="120977"/>
                  </a:lnTo>
                  <a:lnTo>
                    <a:pt x="317826" y="125245"/>
                  </a:lnTo>
                  <a:lnTo>
                    <a:pt x="321731" y="129502"/>
                  </a:lnTo>
                  <a:lnTo>
                    <a:pt x="327542" y="130607"/>
                  </a:lnTo>
                  <a:lnTo>
                    <a:pt x="333895" y="130674"/>
                  </a:lnTo>
                  <a:lnTo>
                    <a:pt x="339143" y="131064"/>
                  </a:lnTo>
                  <a:lnTo>
                    <a:pt x="337229" y="135760"/>
                  </a:lnTo>
                  <a:lnTo>
                    <a:pt x="341038" y="138894"/>
                  </a:lnTo>
                  <a:lnTo>
                    <a:pt x="351954" y="138113"/>
                  </a:lnTo>
                  <a:lnTo>
                    <a:pt x="357403" y="137722"/>
                  </a:lnTo>
                  <a:close/>
                  <a:moveTo>
                    <a:pt x="569762" y="44854"/>
                  </a:moveTo>
                  <a:lnTo>
                    <a:pt x="577811" y="43977"/>
                  </a:lnTo>
                  <a:lnTo>
                    <a:pt x="588003" y="43082"/>
                  </a:lnTo>
                  <a:lnTo>
                    <a:pt x="593175" y="39034"/>
                  </a:lnTo>
                  <a:lnTo>
                    <a:pt x="584574" y="37243"/>
                  </a:lnTo>
                  <a:lnTo>
                    <a:pt x="577830" y="34547"/>
                  </a:lnTo>
                  <a:lnTo>
                    <a:pt x="572096" y="34995"/>
                  </a:lnTo>
                  <a:lnTo>
                    <a:pt x="568019" y="37891"/>
                  </a:lnTo>
                  <a:lnTo>
                    <a:pt x="572191" y="40834"/>
                  </a:lnTo>
                  <a:close/>
                  <a:moveTo>
                    <a:pt x="513289" y="70943"/>
                  </a:moveTo>
                  <a:lnTo>
                    <a:pt x="522642" y="70485"/>
                  </a:lnTo>
                  <a:lnTo>
                    <a:pt x="532548" y="69590"/>
                  </a:lnTo>
                  <a:lnTo>
                    <a:pt x="538263" y="65542"/>
                  </a:lnTo>
                  <a:lnTo>
                    <a:pt x="542864" y="62399"/>
                  </a:lnTo>
                  <a:lnTo>
                    <a:pt x="547283" y="58808"/>
                  </a:lnTo>
                  <a:lnTo>
                    <a:pt x="542054" y="55207"/>
                  </a:lnTo>
                  <a:lnTo>
                    <a:pt x="534149" y="55017"/>
                  </a:lnTo>
                  <a:lnTo>
                    <a:pt x="525700" y="56769"/>
                  </a:lnTo>
                  <a:lnTo>
                    <a:pt x="530938" y="58360"/>
                  </a:lnTo>
                  <a:lnTo>
                    <a:pt x="526986" y="61503"/>
                  </a:lnTo>
                  <a:lnTo>
                    <a:pt x="521299" y="57455"/>
                  </a:lnTo>
                  <a:lnTo>
                    <a:pt x="515346" y="57903"/>
                  </a:lnTo>
                  <a:lnTo>
                    <a:pt x="513336" y="62846"/>
                  </a:lnTo>
                  <a:lnTo>
                    <a:pt x="498096" y="62084"/>
                  </a:lnTo>
                  <a:lnTo>
                    <a:pt x="506050" y="63056"/>
                  </a:lnTo>
                  <a:lnTo>
                    <a:pt x="500630" y="65323"/>
                  </a:lnTo>
                  <a:lnTo>
                    <a:pt x="511869" y="65618"/>
                  </a:lnTo>
                  <a:lnTo>
                    <a:pt x="522985" y="65542"/>
                  </a:lnTo>
                  <a:lnTo>
                    <a:pt x="516756" y="66447"/>
                  </a:lnTo>
                  <a:lnTo>
                    <a:pt x="511336" y="70923"/>
                  </a:lnTo>
                  <a:close/>
                  <a:moveTo>
                    <a:pt x="514489" y="81982"/>
                  </a:moveTo>
                  <a:lnTo>
                    <a:pt x="523566" y="80506"/>
                  </a:lnTo>
                  <a:lnTo>
                    <a:pt x="518299" y="80010"/>
                  </a:lnTo>
                  <a:close/>
                  <a:moveTo>
                    <a:pt x="592403" y="47578"/>
                  </a:moveTo>
                  <a:lnTo>
                    <a:pt x="597252" y="45978"/>
                  </a:lnTo>
                  <a:lnTo>
                    <a:pt x="592070" y="45015"/>
                  </a:lnTo>
                  <a:lnTo>
                    <a:pt x="583002" y="45244"/>
                  </a:lnTo>
                  <a:lnTo>
                    <a:pt x="575287" y="45130"/>
                  </a:lnTo>
                  <a:lnTo>
                    <a:pt x="592403" y="47578"/>
                  </a:lnTo>
                  <a:close/>
                  <a:moveTo>
                    <a:pt x="607434" y="50921"/>
                  </a:moveTo>
                  <a:lnTo>
                    <a:pt x="614054" y="50273"/>
                  </a:lnTo>
                  <a:lnTo>
                    <a:pt x="619483" y="48902"/>
                  </a:lnTo>
                  <a:lnTo>
                    <a:pt x="614930" y="45787"/>
                  </a:lnTo>
                  <a:lnTo>
                    <a:pt x="608148" y="48454"/>
                  </a:lnTo>
                  <a:close/>
                  <a:moveTo>
                    <a:pt x="606662" y="56760"/>
                  </a:moveTo>
                  <a:lnTo>
                    <a:pt x="612501" y="54293"/>
                  </a:lnTo>
                  <a:lnTo>
                    <a:pt x="606691" y="54064"/>
                  </a:lnTo>
                  <a:close/>
                  <a:moveTo>
                    <a:pt x="560713" y="74610"/>
                  </a:moveTo>
                  <a:lnTo>
                    <a:pt x="565457" y="70514"/>
                  </a:lnTo>
                  <a:lnTo>
                    <a:pt x="563752" y="64790"/>
                  </a:lnTo>
                  <a:lnTo>
                    <a:pt x="557361" y="65123"/>
                  </a:lnTo>
                  <a:lnTo>
                    <a:pt x="552189" y="66475"/>
                  </a:lnTo>
                  <a:lnTo>
                    <a:pt x="544950" y="68828"/>
                  </a:lnTo>
                  <a:lnTo>
                    <a:pt x="550093" y="72695"/>
                  </a:lnTo>
                  <a:lnTo>
                    <a:pt x="560713" y="74610"/>
                  </a:lnTo>
                  <a:close/>
                  <a:moveTo>
                    <a:pt x="484761" y="109185"/>
                  </a:moveTo>
                  <a:lnTo>
                    <a:pt x="489953" y="108442"/>
                  </a:lnTo>
                  <a:lnTo>
                    <a:pt x="496477" y="105137"/>
                  </a:lnTo>
                  <a:lnTo>
                    <a:pt x="502030" y="105137"/>
                  </a:lnTo>
                  <a:lnTo>
                    <a:pt x="508279" y="104023"/>
                  </a:lnTo>
                  <a:lnTo>
                    <a:pt x="515499" y="98156"/>
                  </a:lnTo>
                  <a:lnTo>
                    <a:pt x="518661" y="92793"/>
                  </a:lnTo>
                  <a:lnTo>
                    <a:pt x="513346" y="93193"/>
                  </a:lnTo>
                  <a:lnTo>
                    <a:pt x="506669" y="91564"/>
                  </a:lnTo>
                  <a:lnTo>
                    <a:pt x="515699" y="88126"/>
                  </a:lnTo>
                  <a:lnTo>
                    <a:pt x="521290" y="86335"/>
                  </a:lnTo>
                  <a:lnTo>
                    <a:pt x="525461" y="82649"/>
                  </a:lnTo>
                  <a:lnTo>
                    <a:pt x="514708" y="83135"/>
                  </a:lnTo>
                  <a:lnTo>
                    <a:pt x="507193" y="81916"/>
                  </a:lnTo>
                  <a:lnTo>
                    <a:pt x="500934" y="82897"/>
                  </a:lnTo>
                  <a:lnTo>
                    <a:pt x="495182" y="83020"/>
                  </a:lnTo>
                  <a:lnTo>
                    <a:pt x="495191" y="88545"/>
                  </a:lnTo>
                  <a:lnTo>
                    <a:pt x="490419" y="90755"/>
                  </a:lnTo>
                  <a:lnTo>
                    <a:pt x="484304" y="93555"/>
                  </a:lnTo>
                  <a:lnTo>
                    <a:pt x="479218" y="92602"/>
                  </a:lnTo>
                  <a:lnTo>
                    <a:pt x="470912" y="92974"/>
                  </a:lnTo>
                  <a:lnTo>
                    <a:pt x="471941" y="98870"/>
                  </a:lnTo>
                  <a:lnTo>
                    <a:pt x="483161" y="102242"/>
                  </a:lnTo>
                  <a:lnTo>
                    <a:pt x="483485" y="108681"/>
                  </a:lnTo>
                  <a:close/>
                  <a:moveTo>
                    <a:pt x="517489" y="92050"/>
                  </a:moveTo>
                  <a:lnTo>
                    <a:pt x="522556" y="90335"/>
                  </a:lnTo>
                  <a:lnTo>
                    <a:pt x="517489" y="92050"/>
                  </a:lnTo>
                  <a:close/>
                  <a:moveTo>
                    <a:pt x="446033" y="136360"/>
                  </a:moveTo>
                  <a:lnTo>
                    <a:pt x="451996" y="134265"/>
                  </a:lnTo>
                  <a:lnTo>
                    <a:pt x="446033" y="136360"/>
                  </a:lnTo>
                  <a:close/>
                  <a:moveTo>
                    <a:pt x="477894" y="138894"/>
                  </a:moveTo>
                  <a:lnTo>
                    <a:pt x="486428" y="136151"/>
                  </a:lnTo>
                  <a:lnTo>
                    <a:pt x="492772" y="134589"/>
                  </a:lnTo>
                  <a:lnTo>
                    <a:pt x="487761" y="133808"/>
                  </a:lnTo>
                  <a:lnTo>
                    <a:pt x="485533" y="127540"/>
                  </a:lnTo>
                  <a:lnTo>
                    <a:pt x="480256" y="123635"/>
                  </a:lnTo>
                  <a:lnTo>
                    <a:pt x="475179" y="124416"/>
                  </a:lnTo>
                  <a:lnTo>
                    <a:pt x="468417" y="130093"/>
                  </a:lnTo>
                  <a:lnTo>
                    <a:pt x="463044" y="131064"/>
                  </a:lnTo>
                  <a:lnTo>
                    <a:pt x="457148" y="133808"/>
                  </a:lnTo>
                  <a:lnTo>
                    <a:pt x="461730" y="135760"/>
                  </a:lnTo>
                  <a:lnTo>
                    <a:pt x="467083" y="136160"/>
                  </a:lnTo>
                  <a:lnTo>
                    <a:pt x="475713" y="137837"/>
                  </a:lnTo>
                  <a:close/>
                  <a:moveTo>
                    <a:pt x="26990" y="316745"/>
                  </a:moveTo>
                  <a:lnTo>
                    <a:pt x="25770" y="310896"/>
                  </a:lnTo>
                  <a:lnTo>
                    <a:pt x="24923" y="316392"/>
                  </a:lnTo>
                  <a:close/>
                  <a:moveTo>
                    <a:pt x="2825" y="331166"/>
                  </a:moveTo>
                  <a:lnTo>
                    <a:pt x="4730" y="325936"/>
                  </a:lnTo>
                  <a:lnTo>
                    <a:pt x="4578" y="320402"/>
                  </a:lnTo>
                  <a:lnTo>
                    <a:pt x="7663" y="315754"/>
                  </a:lnTo>
                  <a:lnTo>
                    <a:pt x="11226" y="310516"/>
                  </a:lnTo>
                  <a:lnTo>
                    <a:pt x="18798" y="304943"/>
                  </a:lnTo>
                  <a:lnTo>
                    <a:pt x="12740" y="305286"/>
                  </a:lnTo>
                  <a:lnTo>
                    <a:pt x="5434" y="304124"/>
                  </a:lnTo>
                  <a:lnTo>
                    <a:pt x="1415" y="307896"/>
                  </a:lnTo>
                  <a:lnTo>
                    <a:pt x="2644" y="313230"/>
                  </a:lnTo>
                  <a:lnTo>
                    <a:pt x="-471" y="318078"/>
                  </a:lnTo>
                  <a:lnTo>
                    <a:pt x="1063" y="323022"/>
                  </a:lnTo>
                  <a:lnTo>
                    <a:pt x="2377" y="328841"/>
                  </a:lnTo>
                  <a:close/>
                  <a:moveTo>
                    <a:pt x="27809" y="325470"/>
                  </a:moveTo>
                  <a:lnTo>
                    <a:pt x="28647" y="320755"/>
                  </a:lnTo>
                  <a:lnTo>
                    <a:pt x="27809" y="325470"/>
                  </a:lnTo>
                  <a:close/>
                  <a:moveTo>
                    <a:pt x="661012" y="33176"/>
                  </a:moveTo>
                  <a:lnTo>
                    <a:pt x="670413" y="32643"/>
                  </a:lnTo>
                  <a:lnTo>
                    <a:pt x="662641" y="32814"/>
                  </a:lnTo>
                  <a:close/>
                  <a:moveTo>
                    <a:pt x="633904" y="41148"/>
                  </a:moveTo>
                  <a:lnTo>
                    <a:pt x="638914" y="38624"/>
                  </a:lnTo>
                  <a:lnTo>
                    <a:pt x="645458" y="37214"/>
                  </a:lnTo>
                  <a:lnTo>
                    <a:pt x="648953" y="33281"/>
                  </a:lnTo>
                  <a:lnTo>
                    <a:pt x="655135" y="34128"/>
                  </a:lnTo>
                  <a:lnTo>
                    <a:pt x="661888" y="31880"/>
                  </a:lnTo>
                  <a:lnTo>
                    <a:pt x="669022" y="31519"/>
                  </a:lnTo>
                  <a:lnTo>
                    <a:pt x="674556" y="30480"/>
                  </a:lnTo>
                  <a:lnTo>
                    <a:pt x="669822" y="28509"/>
                  </a:lnTo>
                  <a:lnTo>
                    <a:pt x="662755" y="27261"/>
                  </a:lnTo>
                  <a:lnTo>
                    <a:pt x="665708" y="23041"/>
                  </a:lnTo>
                  <a:lnTo>
                    <a:pt x="658268" y="21460"/>
                  </a:lnTo>
                  <a:lnTo>
                    <a:pt x="651068" y="19441"/>
                  </a:lnTo>
                  <a:lnTo>
                    <a:pt x="646258" y="17603"/>
                  </a:lnTo>
                  <a:lnTo>
                    <a:pt x="641486" y="13573"/>
                  </a:lnTo>
                  <a:lnTo>
                    <a:pt x="636428" y="12916"/>
                  </a:lnTo>
                  <a:lnTo>
                    <a:pt x="630932" y="13135"/>
                  </a:lnTo>
                  <a:lnTo>
                    <a:pt x="624865" y="15840"/>
                  </a:lnTo>
                  <a:lnTo>
                    <a:pt x="619978" y="15612"/>
                  </a:lnTo>
                  <a:lnTo>
                    <a:pt x="615930" y="18422"/>
                  </a:lnTo>
                  <a:lnTo>
                    <a:pt x="609672" y="18317"/>
                  </a:lnTo>
                  <a:lnTo>
                    <a:pt x="604253" y="20336"/>
                  </a:lnTo>
                  <a:lnTo>
                    <a:pt x="611273" y="22365"/>
                  </a:lnTo>
                  <a:lnTo>
                    <a:pt x="604510" y="22813"/>
                  </a:lnTo>
                  <a:lnTo>
                    <a:pt x="598709" y="22584"/>
                  </a:lnTo>
                  <a:lnTo>
                    <a:pt x="602681" y="26547"/>
                  </a:lnTo>
                  <a:lnTo>
                    <a:pt x="611558" y="25985"/>
                  </a:lnTo>
                  <a:lnTo>
                    <a:pt x="605757" y="27242"/>
                  </a:lnTo>
                  <a:lnTo>
                    <a:pt x="600728" y="27385"/>
                  </a:lnTo>
                  <a:lnTo>
                    <a:pt x="604719" y="30480"/>
                  </a:lnTo>
                  <a:lnTo>
                    <a:pt x="612920" y="30538"/>
                  </a:lnTo>
                  <a:lnTo>
                    <a:pt x="620083" y="28509"/>
                  </a:lnTo>
                  <a:lnTo>
                    <a:pt x="614444" y="31319"/>
                  </a:lnTo>
                  <a:lnTo>
                    <a:pt x="608815" y="32166"/>
                  </a:lnTo>
                  <a:lnTo>
                    <a:pt x="604033" y="34128"/>
                  </a:lnTo>
                  <a:lnTo>
                    <a:pt x="611110" y="36376"/>
                  </a:lnTo>
                  <a:lnTo>
                    <a:pt x="614701" y="40586"/>
                  </a:lnTo>
                  <a:lnTo>
                    <a:pt x="623969" y="40863"/>
                  </a:lnTo>
                  <a:lnTo>
                    <a:pt x="628989" y="40863"/>
                  </a:lnTo>
                  <a:lnTo>
                    <a:pt x="633904" y="41148"/>
                  </a:lnTo>
                  <a:close/>
                  <a:moveTo>
                    <a:pt x="591575" y="76572"/>
                  </a:moveTo>
                  <a:lnTo>
                    <a:pt x="597766" y="73067"/>
                  </a:lnTo>
                  <a:lnTo>
                    <a:pt x="602395" y="71590"/>
                  </a:lnTo>
                  <a:lnTo>
                    <a:pt x="598604" y="74914"/>
                  </a:lnTo>
                  <a:lnTo>
                    <a:pt x="617016" y="76019"/>
                  </a:lnTo>
                  <a:lnTo>
                    <a:pt x="621769" y="75648"/>
                  </a:lnTo>
                  <a:lnTo>
                    <a:pt x="629580" y="76019"/>
                  </a:lnTo>
                  <a:lnTo>
                    <a:pt x="638266" y="75343"/>
                  </a:lnTo>
                  <a:lnTo>
                    <a:pt x="643648" y="72333"/>
                  </a:lnTo>
                  <a:lnTo>
                    <a:pt x="649620" y="76572"/>
                  </a:lnTo>
                  <a:lnTo>
                    <a:pt x="656412" y="75276"/>
                  </a:lnTo>
                  <a:lnTo>
                    <a:pt x="663050" y="75276"/>
                  </a:lnTo>
                  <a:lnTo>
                    <a:pt x="666965" y="70514"/>
                  </a:lnTo>
                  <a:lnTo>
                    <a:pt x="672108" y="69504"/>
                  </a:lnTo>
                  <a:lnTo>
                    <a:pt x="676852" y="66132"/>
                  </a:lnTo>
                  <a:lnTo>
                    <a:pt x="670746" y="66418"/>
                  </a:lnTo>
                  <a:lnTo>
                    <a:pt x="665127" y="64790"/>
                  </a:lnTo>
                  <a:lnTo>
                    <a:pt x="660602" y="63104"/>
                  </a:lnTo>
                  <a:lnTo>
                    <a:pt x="654077" y="63104"/>
                  </a:lnTo>
                  <a:lnTo>
                    <a:pt x="641867" y="64113"/>
                  </a:lnTo>
                  <a:lnTo>
                    <a:pt x="633694" y="64799"/>
                  </a:lnTo>
                  <a:lnTo>
                    <a:pt x="627789" y="65513"/>
                  </a:lnTo>
                  <a:lnTo>
                    <a:pt x="622331" y="65932"/>
                  </a:lnTo>
                  <a:lnTo>
                    <a:pt x="616111" y="65751"/>
                  </a:lnTo>
                  <a:lnTo>
                    <a:pt x="610291" y="64123"/>
                  </a:lnTo>
                  <a:lnTo>
                    <a:pt x="606015" y="66475"/>
                  </a:lnTo>
                  <a:lnTo>
                    <a:pt x="603157" y="61751"/>
                  </a:lnTo>
                  <a:lnTo>
                    <a:pt x="595718" y="59732"/>
                  </a:lnTo>
                  <a:lnTo>
                    <a:pt x="607605" y="59732"/>
                  </a:lnTo>
                  <a:lnTo>
                    <a:pt x="603347" y="56369"/>
                  </a:lnTo>
                  <a:lnTo>
                    <a:pt x="585993" y="55350"/>
                  </a:lnTo>
                  <a:lnTo>
                    <a:pt x="581868" y="52521"/>
                  </a:lnTo>
                  <a:lnTo>
                    <a:pt x="573544" y="51645"/>
                  </a:lnTo>
                  <a:lnTo>
                    <a:pt x="568086" y="51312"/>
                  </a:lnTo>
                  <a:lnTo>
                    <a:pt x="561256" y="52321"/>
                  </a:lnTo>
                  <a:lnTo>
                    <a:pt x="562628" y="57379"/>
                  </a:lnTo>
                  <a:lnTo>
                    <a:pt x="567476" y="59398"/>
                  </a:lnTo>
                  <a:lnTo>
                    <a:pt x="575172" y="59065"/>
                  </a:lnTo>
                  <a:lnTo>
                    <a:pt x="581755" y="58046"/>
                  </a:lnTo>
                  <a:lnTo>
                    <a:pt x="584278" y="63780"/>
                  </a:lnTo>
                  <a:lnTo>
                    <a:pt x="577325" y="66475"/>
                  </a:lnTo>
                  <a:lnTo>
                    <a:pt x="574572" y="71981"/>
                  </a:lnTo>
                  <a:lnTo>
                    <a:pt x="581907" y="73810"/>
                  </a:lnTo>
                  <a:lnTo>
                    <a:pt x="587641" y="75610"/>
                  </a:lnTo>
                  <a:close/>
                  <a:moveTo>
                    <a:pt x="668146" y="72400"/>
                  </a:moveTo>
                  <a:lnTo>
                    <a:pt x="672947" y="71905"/>
                  </a:lnTo>
                  <a:lnTo>
                    <a:pt x="667098" y="71419"/>
                  </a:lnTo>
                  <a:close/>
                  <a:moveTo>
                    <a:pt x="554494" y="146790"/>
                  </a:moveTo>
                  <a:lnTo>
                    <a:pt x="559209" y="142875"/>
                  </a:lnTo>
                  <a:lnTo>
                    <a:pt x="553246" y="144971"/>
                  </a:lnTo>
                  <a:close/>
                  <a:moveTo>
                    <a:pt x="657878" y="93498"/>
                  </a:moveTo>
                  <a:lnTo>
                    <a:pt x="664327" y="92231"/>
                  </a:lnTo>
                  <a:lnTo>
                    <a:pt x="682157" y="92974"/>
                  </a:lnTo>
                  <a:lnTo>
                    <a:pt x="679357" y="87811"/>
                  </a:lnTo>
                  <a:lnTo>
                    <a:pt x="673528" y="84497"/>
                  </a:lnTo>
                  <a:lnTo>
                    <a:pt x="664222" y="84249"/>
                  </a:lnTo>
                  <a:lnTo>
                    <a:pt x="657868" y="83754"/>
                  </a:lnTo>
                  <a:lnTo>
                    <a:pt x="651935" y="84859"/>
                  </a:lnTo>
                  <a:lnTo>
                    <a:pt x="655135" y="88545"/>
                  </a:lnTo>
                  <a:lnTo>
                    <a:pt x="653106" y="93136"/>
                  </a:lnTo>
                  <a:lnTo>
                    <a:pt x="657878" y="93498"/>
                  </a:lnTo>
                  <a:close/>
                  <a:moveTo>
                    <a:pt x="675013" y="59131"/>
                  </a:moveTo>
                  <a:lnTo>
                    <a:pt x="682786" y="58570"/>
                  </a:lnTo>
                  <a:lnTo>
                    <a:pt x="688672" y="57160"/>
                  </a:lnTo>
                  <a:lnTo>
                    <a:pt x="695892" y="56588"/>
                  </a:lnTo>
                  <a:lnTo>
                    <a:pt x="701093" y="55474"/>
                  </a:lnTo>
                  <a:lnTo>
                    <a:pt x="695321" y="53483"/>
                  </a:lnTo>
                  <a:lnTo>
                    <a:pt x="698140" y="49216"/>
                  </a:lnTo>
                  <a:lnTo>
                    <a:pt x="705160" y="47864"/>
                  </a:lnTo>
                  <a:lnTo>
                    <a:pt x="711876" y="45844"/>
                  </a:lnTo>
                  <a:lnTo>
                    <a:pt x="718057" y="42930"/>
                  </a:lnTo>
                  <a:lnTo>
                    <a:pt x="723087" y="42253"/>
                  </a:lnTo>
                  <a:lnTo>
                    <a:pt x="729773" y="42025"/>
                  </a:lnTo>
                  <a:lnTo>
                    <a:pt x="723124" y="40234"/>
                  </a:lnTo>
                  <a:lnTo>
                    <a:pt x="731697" y="40005"/>
                  </a:lnTo>
                  <a:lnTo>
                    <a:pt x="736469" y="39548"/>
                  </a:lnTo>
                  <a:lnTo>
                    <a:pt x="741031" y="37310"/>
                  </a:lnTo>
                  <a:lnTo>
                    <a:pt x="747394" y="35510"/>
                  </a:lnTo>
                  <a:lnTo>
                    <a:pt x="742651" y="33938"/>
                  </a:lnTo>
                  <a:lnTo>
                    <a:pt x="736745" y="33271"/>
                  </a:lnTo>
                  <a:lnTo>
                    <a:pt x="743241" y="32595"/>
                  </a:lnTo>
                  <a:lnTo>
                    <a:pt x="748318" y="32605"/>
                  </a:lnTo>
                  <a:lnTo>
                    <a:pt x="737860" y="30576"/>
                  </a:lnTo>
                  <a:lnTo>
                    <a:pt x="732469" y="30576"/>
                  </a:lnTo>
                  <a:lnTo>
                    <a:pt x="740136" y="29899"/>
                  </a:lnTo>
                  <a:lnTo>
                    <a:pt x="748604" y="29452"/>
                  </a:lnTo>
                  <a:lnTo>
                    <a:pt x="755052" y="28775"/>
                  </a:lnTo>
                  <a:lnTo>
                    <a:pt x="761691" y="27880"/>
                  </a:lnTo>
                  <a:lnTo>
                    <a:pt x="754957" y="25404"/>
                  </a:lnTo>
                  <a:lnTo>
                    <a:pt x="763149" y="25184"/>
                  </a:lnTo>
                  <a:lnTo>
                    <a:pt x="770997" y="27204"/>
                  </a:lnTo>
                  <a:lnTo>
                    <a:pt x="779417" y="25404"/>
                  </a:lnTo>
                  <a:lnTo>
                    <a:pt x="785132" y="23251"/>
                  </a:lnTo>
                  <a:lnTo>
                    <a:pt x="778045" y="23070"/>
                  </a:lnTo>
                  <a:lnTo>
                    <a:pt x="784227" y="22098"/>
                  </a:lnTo>
                  <a:lnTo>
                    <a:pt x="791942" y="21089"/>
                  </a:lnTo>
                  <a:lnTo>
                    <a:pt x="796705" y="20546"/>
                  </a:lnTo>
                  <a:lnTo>
                    <a:pt x="801410" y="18746"/>
                  </a:lnTo>
                  <a:lnTo>
                    <a:pt x="808040" y="17488"/>
                  </a:lnTo>
                  <a:lnTo>
                    <a:pt x="812821" y="16412"/>
                  </a:lnTo>
                  <a:lnTo>
                    <a:pt x="819508" y="15869"/>
                  </a:lnTo>
                  <a:lnTo>
                    <a:pt x="824927" y="14431"/>
                  </a:lnTo>
                  <a:lnTo>
                    <a:pt x="832100" y="13707"/>
                  </a:lnTo>
                  <a:lnTo>
                    <a:pt x="837101" y="12993"/>
                  </a:lnTo>
                  <a:lnTo>
                    <a:pt x="824861" y="12811"/>
                  </a:lnTo>
                  <a:lnTo>
                    <a:pt x="817384" y="13173"/>
                  </a:lnTo>
                  <a:lnTo>
                    <a:pt x="822585" y="12269"/>
                  </a:lnTo>
                  <a:lnTo>
                    <a:pt x="827804" y="10830"/>
                  </a:lnTo>
                  <a:lnTo>
                    <a:pt x="836558" y="10468"/>
                  </a:lnTo>
                  <a:lnTo>
                    <a:pt x="843540" y="10030"/>
                  </a:lnTo>
                  <a:lnTo>
                    <a:pt x="851903" y="9030"/>
                  </a:lnTo>
                  <a:lnTo>
                    <a:pt x="858475" y="7954"/>
                  </a:lnTo>
                  <a:lnTo>
                    <a:pt x="863637" y="6973"/>
                  </a:lnTo>
                  <a:lnTo>
                    <a:pt x="856731" y="5249"/>
                  </a:lnTo>
                  <a:lnTo>
                    <a:pt x="850217" y="5430"/>
                  </a:lnTo>
                  <a:lnTo>
                    <a:pt x="844006" y="3086"/>
                  </a:lnTo>
                  <a:lnTo>
                    <a:pt x="839177" y="2553"/>
                  </a:lnTo>
                  <a:lnTo>
                    <a:pt x="832538" y="2810"/>
                  </a:lnTo>
                  <a:lnTo>
                    <a:pt x="826976" y="3401"/>
                  </a:lnTo>
                  <a:lnTo>
                    <a:pt x="815879" y="3810"/>
                  </a:lnTo>
                  <a:lnTo>
                    <a:pt x="821308" y="3086"/>
                  </a:lnTo>
                  <a:lnTo>
                    <a:pt x="826509" y="2772"/>
                  </a:lnTo>
                  <a:lnTo>
                    <a:pt x="831928" y="2191"/>
                  </a:lnTo>
                  <a:lnTo>
                    <a:pt x="824871" y="1648"/>
                  </a:lnTo>
                  <a:lnTo>
                    <a:pt x="816174" y="1467"/>
                  </a:lnTo>
                  <a:lnTo>
                    <a:pt x="811383" y="1105"/>
                  </a:lnTo>
                  <a:lnTo>
                    <a:pt x="797115" y="572"/>
                  </a:lnTo>
                  <a:lnTo>
                    <a:pt x="789028" y="-152"/>
                  </a:lnTo>
                  <a:lnTo>
                    <a:pt x="772302" y="-152"/>
                  </a:lnTo>
                  <a:lnTo>
                    <a:pt x="761539" y="391"/>
                  </a:lnTo>
                  <a:lnTo>
                    <a:pt x="756376" y="1648"/>
                  </a:lnTo>
                  <a:lnTo>
                    <a:pt x="750337" y="1696"/>
                  </a:lnTo>
                  <a:lnTo>
                    <a:pt x="744203" y="1829"/>
                  </a:lnTo>
                  <a:lnTo>
                    <a:pt x="738279" y="1648"/>
                  </a:lnTo>
                  <a:lnTo>
                    <a:pt x="732954" y="2353"/>
                  </a:lnTo>
                  <a:lnTo>
                    <a:pt x="727106" y="2734"/>
                  </a:lnTo>
                  <a:lnTo>
                    <a:pt x="720591" y="3810"/>
                  </a:lnTo>
                  <a:lnTo>
                    <a:pt x="716133" y="5972"/>
                  </a:lnTo>
                  <a:lnTo>
                    <a:pt x="726792" y="8487"/>
                  </a:lnTo>
                  <a:lnTo>
                    <a:pt x="718914" y="7801"/>
                  </a:lnTo>
                  <a:lnTo>
                    <a:pt x="709371" y="6687"/>
                  </a:lnTo>
                  <a:lnTo>
                    <a:pt x="704008" y="6154"/>
                  </a:lnTo>
                  <a:lnTo>
                    <a:pt x="695788" y="5430"/>
                  </a:lnTo>
                  <a:lnTo>
                    <a:pt x="689578" y="6325"/>
                  </a:lnTo>
                  <a:lnTo>
                    <a:pt x="697054" y="8668"/>
                  </a:lnTo>
                  <a:lnTo>
                    <a:pt x="689501" y="8668"/>
                  </a:lnTo>
                  <a:lnTo>
                    <a:pt x="684396" y="8306"/>
                  </a:lnTo>
                  <a:lnTo>
                    <a:pt x="672994" y="8125"/>
                  </a:lnTo>
                  <a:lnTo>
                    <a:pt x="668013" y="8668"/>
                  </a:lnTo>
                  <a:lnTo>
                    <a:pt x="662698" y="9211"/>
                  </a:lnTo>
                  <a:lnTo>
                    <a:pt x="656135" y="9925"/>
                  </a:lnTo>
                  <a:lnTo>
                    <a:pt x="650144" y="10830"/>
                  </a:lnTo>
                  <a:lnTo>
                    <a:pt x="655430" y="11545"/>
                  </a:lnTo>
                  <a:lnTo>
                    <a:pt x="661260" y="10649"/>
                  </a:lnTo>
                  <a:lnTo>
                    <a:pt x="654220" y="12811"/>
                  </a:lnTo>
                  <a:lnTo>
                    <a:pt x="660060" y="12726"/>
                  </a:lnTo>
                  <a:lnTo>
                    <a:pt x="665279" y="12088"/>
                  </a:lnTo>
                  <a:lnTo>
                    <a:pt x="659717" y="13526"/>
                  </a:lnTo>
                  <a:lnTo>
                    <a:pt x="655059" y="15145"/>
                  </a:lnTo>
                  <a:lnTo>
                    <a:pt x="664060" y="15507"/>
                  </a:lnTo>
                  <a:lnTo>
                    <a:pt x="677509" y="15145"/>
                  </a:lnTo>
                  <a:lnTo>
                    <a:pt x="694854" y="13526"/>
                  </a:lnTo>
                  <a:lnTo>
                    <a:pt x="681310" y="15688"/>
                  </a:lnTo>
                  <a:lnTo>
                    <a:pt x="674928" y="15869"/>
                  </a:lnTo>
                  <a:lnTo>
                    <a:pt x="663755" y="15869"/>
                  </a:lnTo>
                  <a:lnTo>
                    <a:pt x="670670" y="18746"/>
                  </a:lnTo>
                  <a:lnTo>
                    <a:pt x="683053" y="16412"/>
                  </a:lnTo>
                  <a:lnTo>
                    <a:pt x="689301" y="15688"/>
                  </a:lnTo>
                  <a:lnTo>
                    <a:pt x="678700" y="17850"/>
                  </a:lnTo>
                  <a:lnTo>
                    <a:pt x="695312" y="19289"/>
                  </a:lnTo>
                  <a:lnTo>
                    <a:pt x="704465" y="17850"/>
                  </a:lnTo>
                  <a:lnTo>
                    <a:pt x="699112" y="19469"/>
                  </a:lnTo>
                  <a:lnTo>
                    <a:pt x="704370" y="19289"/>
                  </a:lnTo>
                  <a:lnTo>
                    <a:pt x="710894" y="18746"/>
                  </a:lnTo>
                  <a:lnTo>
                    <a:pt x="717695" y="18393"/>
                  </a:lnTo>
                  <a:lnTo>
                    <a:pt x="723581" y="17669"/>
                  </a:lnTo>
                  <a:lnTo>
                    <a:pt x="728944" y="16945"/>
                  </a:lnTo>
                  <a:lnTo>
                    <a:pt x="733278" y="14974"/>
                  </a:lnTo>
                  <a:lnTo>
                    <a:pt x="743632" y="13345"/>
                  </a:lnTo>
                  <a:lnTo>
                    <a:pt x="736640" y="15507"/>
                  </a:lnTo>
                  <a:lnTo>
                    <a:pt x="742717" y="16593"/>
                  </a:lnTo>
                  <a:lnTo>
                    <a:pt x="733326" y="17488"/>
                  </a:lnTo>
                  <a:lnTo>
                    <a:pt x="724687" y="18565"/>
                  </a:lnTo>
                  <a:lnTo>
                    <a:pt x="714742" y="20012"/>
                  </a:lnTo>
                  <a:lnTo>
                    <a:pt x="709151" y="20193"/>
                  </a:lnTo>
                  <a:lnTo>
                    <a:pt x="704284" y="20727"/>
                  </a:lnTo>
                  <a:lnTo>
                    <a:pt x="697445" y="21089"/>
                  </a:lnTo>
                  <a:lnTo>
                    <a:pt x="703227" y="23441"/>
                  </a:lnTo>
                  <a:lnTo>
                    <a:pt x="697654" y="23832"/>
                  </a:lnTo>
                  <a:lnTo>
                    <a:pt x="693187" y="21813"/>
                  </a:lnTo>
                  <a:lnTo>
                    <a:pt x="688006" y="21632"/>
                  </a:lnTo>
                  <a:lnTo>
                    <a:pt x="680481" y="21451"/>
                  </a:lnTo>
                  <a:lnTo>
                    <a:pt x="674537" y="21089"/>
                  </a:lnTo>
                  <a:lnTo>
                    <a:pt x="668984" y="24956"/>
                  </a:lnTo>
                  <a:lnTo>
                    <a:pt x="677005" y="26975"/>
                  </a:lnTo>
                  <a:lnTo>
                    <a:pt x="680462" y="30795"/>
                  </a:lnTo>
                  <a:lnTo>
                    <a:pt x="673880" y="32147"/>
                  </a:lnTo>
                  <a:lnTo>
                    <a:pt x="683748" y="33719"/>
                  </a:lnTo>
                  <a:lnTo>
                    <a:pt x="691740" y="33490"/>
                  </a:lnTo>
                  <a:lnTo>
                    <a:pt x="682291" y="34614"/>
                  </a:lnTo>
                  <a:lnTo>
                    <a:pt x="676614" y="33938"/>
                  </a:lnTo>
                  <a:lnTo>
                    <a:pt x="670337" y="34167"/>
                  </a:lnTo>
                  <a:lnTo>
                    <a:pt x="662536" y="34843"/>
                  </a:lnTo>
                  <a:lnTo>
                    <a:pt x="657602" y="34614"/>
                  </a:lnTo>
                  <a:lnTo>
                    <a:pt x="651344" y="36862"/>
                  </a:lnTo>
                  <a:lnTo>
                    <a:pt x="643343" y="41129"/>
                  </a:lnTo>
                  <a:lnTo>
                    <a:pt x="649201" y="41358"/>
                  </a:lnTo>
                  <a:lnTo>
                    <a:pt x="654487" y="41805"/>
                  </a:lnTo>
                  <a:lnTo>
                    <a:pt x="661021" y="40606"/>
                  </a:lnTo>
                  <a:lnTo>
                    <a:pt x="665574" y="39110"/>
                  </a:lnTo>
                  <a:lnTo>
                    <a:pt x="658478" y="42472"/>
                  </a:lnTo>
                  <a:lnTo>
                    <a:pt x="663526" y="46968"/>
                  </a:lnTo>
                  <a:lnTo>
                    <a:pt x="668813" y="46292"/>
                  </a:lnTo>
                  <a:lnTo>
                    <a:pt x="675214" y="43377"/>
                  </a:lnTo>
                  <a:lnTo>
                    <a:pt x="666994" y="47197"/>
                  </a:lnTo>
                  <a:lnTo>
                    <a:pt x="660926" y="48092"/>
                  </a:lnTo>
                  <a:lnTo>
                    <a:pt x="653792" y="48321"/>
                  </a:lnTo>
                  <a:lnTo>
                    <a:pt x="649810" y="44501"/>
                  </a:lnTo>
                  <a:lnTo>
                    <a:pt x="645143" y="43149"/>
                  </a:lnTo>
                  <a:lnTo>
                    <a:pt x="638362" y="44054"/>
                  </a:lnTo>
                  <a:lnTo>
                    <a:pt x="632437" y="46073"/>
                  </a:lnTo>
                  <a:lnTo>
                    <a:pt x="637304" y="49016"/>
                  </a:lnTo>
                  <a:lnTo>
                    <a:pt x="627913" y="50702"/>
                  </a:lnTo>
                  <a:lnTo>
                    <a:pt x="622036" y="51750"/>
                  </a:lnTo>
                  <a:lnTo>
                    <a:pt x="615749" y="53236"/>
                  </a:lnTo>
                  <a:lnTo>
                    <a:pt x="620150" y="55474"/>
                  </a:lnTo>
                  <a:lnTo>
                    <a:pt x="626036" y="57446"/>
                  </a:lnTo>
                  <a:lnTo>
                    <a:pt x="631113" y="57722"/>
                  </a:lnTo>
                  <a:lnTo>
                    <a:pt x="636304" y="56036"/>
                  </a:lnTo>
                  <a:lnTo>
                    <a:pt x="641876" y="58570"/>
                  </a:lnTo>
                  <a:lnTo>
                    <a:pt x="648239" y="58284"/>
                  </a:lnTo>
                  <a:lnTo>
                    <a:pt x="653164" y="55760"/>
                  </a:lnTo>
                  <a:lnTo>
                    <a:pt x="658402" y="57160"/>
                  </a:lnTo>
                  <a:lnTo>
                    <a:pt x="663860" y="57617"/>
                  </a:lnTo>
                  <a:lnTo>
                    <a:pt x="670813" y="54912"/>
                  </a:lnTo>
                  <a:lnTo>
                    <a:pt x="675862" y="56322"/>
                  </a:lnTo>
                  <a:close/>
                  <a:moveTo>
                    <a:pt x="679729" y="63275"/>
                  </a:moveTo>
                  <a:lnTo>
                    <a:pt x="685110" y="62599"/>
                  </a:lnTo>
                  <a:lnTo>
                    <a:pt x="679729" y="63275"/>
                  </a:lnTo>
                  <a:close/>
                  <a:moveTo>
                    <a:pt x="624579" y="127483"/>
                  </a:moveTo>
                  <a:lnTo>
                    <a:pt x="630942" y="125654"/>
                  </a:lnTo>
                  <a:lnTo>
                    <a:pt x="625007" y="125140"/>
                  </a:lnTo>
                  <a:close/>
                  <a:moveTo>
                    <a:pt x="633304" y="128264"/>
                  </a:moveTo>
                  <a:lnTo>
                    <a:pt x="641247" y="126702"/>
                  </a:lnTo>
                  <a:lnTo>
                    <a:pt x="633304" y="128264"/>
                  </a:lnTo>
                  <a:close/>
                  <a:moveTo>
                    <a:pt x="624589" y="135608"/>
                  </a:moveTo>
                  <a:lnTo>
                    <a:pt x="634018" y="132179"/>
                  </a:lnTo>
                  <a:lnTo>
                    <a:pt x="624465" y="134036"/>
                  </a:lnTo>
                  <a:close/>
                  <a:moveTo>
                    <a:pt x="643533" y="132446"/>
                  </a:moveTo>
                  <a:lnTo>
                    <a:pt x="649658" y="130360"/>
                  </a:lnTo>
                  <a:lnTo>
                    <a:pt x="643391" y="130874"/>
                  </a:lnTo>
                  <a:close/>
                  <a:moveTo>
                    <a:pt x="645591" y="137141"/>
                  </a:moveTo>
                  <a:lnTo>
                    <a:pt x="652106" y="135979"/>
                  </a:lnTo>
                  <a:lnTo>
                    <a:pt x="655830" y="132703"/>
                  </a:lnTo>
                  <a:lnTo>
                    <a:pt x="650887" y="132703"/>
                  </a:lnTo>
                  <a:lnTo>
                    <a:pt x="645591" y="137141"/>
                  </a:lnTo>
                  <a:close/>
                  <a:moveTo>
                    <a:pt x="664155" y="147085"/>
                  </a:moveTo>
                  <a:lnTo>
                    <a:pt x="667527" y="143666"/>
                  </a:lnTo>
                  <a:lnTo>
                    <a:pt x="662298" y="144999"/>
                  </a:lnTo>
                  <a:lnTo>
                    <a:pt x="657249" y="143142"/>
                  </a:lnTo>
                  <a:lnTo>
                    <a:pt x="660469" y="146695"/>
                  </a:lnTo>
                  <a:close/>
                  <a:moveTo>
                    <a:pt x="635323" y="152591"/>
                  </a:moveTo>
                  <a:lnTo>
                    <a:pt x="644458" y="151810"/>
                  </a:lnTo>
                  <a:lnTo>
                    <a:pt x="649810" y="149857"/>
                  </a:lnTo>
                  <a:lnTo>
                    <a:pt x="653601" y="146009"/>
                  </a:lnTo>
                  <a:lnTo>
                    <a:pt x="651725" y="140847"/>
                  </a:lnTo>
                  <a:lnTo>
                    <a:pt x="645277" y="140285"/>
                  </a:lnTo>
                  <a:lnTo>
                    <a:pt x="639105" y="143199"/>
                  </a:lnTo>
                  <a:lnTo>
                    <a:pt x="633285" y="147895"/>
                  </a:lnTo>
                  <a:lnTo>
                    <a:pt x="630818" y="152534"/>
                  </a:lnTo>
                  <a:close/>
                  <a:moveTo>
                    <a:pt x="526757" y="198901"/>
                  </a:moveTo>
                  <a:lnTo>
                    <a:pt x="531729" y="198558"/>
                  </a:lnTo>
                  <a:lnTo>
                    <a:pt x="538740" y="196720"/>
                  </a:lnTo>
                  <a:lnTo>
                    <a:pt x="549541" y="191586"/>
                  </a:lnTo>
                  <a:lnTo>
                    <a:pt x="552198" y="187490"/>
                  </a:lnTo>
                  <a:lnTo>
                    <a:pt x="557742" y="186671"/>
                  </a:lnTo>
                  <a:lnTo>
                    <a:pt x="559656" y="191996"/>
                  </a:lnTo>
                  <a:lnTo>
                    <a:pt x="569762" y="195625"/>
                  </a:lnTo>
                  <a:lnTo>
                    <a:pt x="573934" y="192815"/>
                  </a:lnTo>
                  <a:lnTo>
                    <a:pt x="578792" y="191586"/>
                  </a:lnTo>
                  <a:lnTo>
                    <a:pt x="575763" y="187900"/>
                  </a:lnTo>
                  <a:lnTo>
                    <a:pt x="566095" y="188310"/>
                  </a:lnTo>
                  <a:lnTo>
                    <a:pt x="570677" y="182576"/>
                  </a:lnTo>
                  <a:lnTo>
                    <a:pt x="560713" y="177251"/>
                  </a:lnTo>
                  <a:lnTo>
                    <a:pt x="556504" y="174899"/>
                  </a:lnTo>
                  <a:lnTo>
                    <a:pt x="552037" y="172946"/>
                  </a:lnTo>
                  <a:lnTo>
                    <a:pt x="549008" y="168640"/>
                  </a:lnTo>
                  <a:lnTo>
                    <a:pt x="542312" y="170203"/>
                  </a:lnTo>
                  <a:lnTo>
                    <a:pt x="530462" y="182985"/>
                  </a:lnTo>
                  <a:lnTo>
                    <a:pt x="524385" y="188310"/>
                  </a:lnTo>
                  <a:lnTo>
                    <a:pt x="515584" y="192348"/>
                  </a:lnTo>
                  <a:lnTo>
                    <a:pt x="522309" y="192539"/>
                  </a:lnTo>
                  <a:lnTo>
                    <a:pt x="530824" y="191777"/>
                  </a:lnTo>
                  <a:lnTo>
                    <a:pt x="527805" y="196996"/>
                  </a:lnTo>
                  <a:close/>
                  <a:moveTo>
                    <a:pt x="536939" y="210027"/>
                  </a:moveTo>
                  <a:lnTo>
                    <a:pt x="542006" y="209617"/>
                  </a:lnTo>
                  <a:lnTo>
                    <a:pt x="547903" y="207150"/>
                  </a:lnTo>
                  <a:lnTo>
                    <a:pt x="552637" y="205074"/>
                  </a:lnTo>
                  <a:lnTo>
                    <a:pt x="558332" y="201016"/>
                  </a:lnTo>
                  <a:lnTo>
                    <a:pt x="552627" y="201016"/>
                  </a:lnTo>
                  <a:lnTo>
                    <a:pt x="546921" y="201016"/>
                  </a:lnTo>
                  <a:lnTo>
                    <a:pt x="537587" y="205112"/>
                  </a:lnTo>
                  <a:lnTo>
                    <a:pt x="536939" y="210027"/>
                  </a:lnTo>
                  <a:close/>
                  <a:moveTo>
                    <a:pt x="567086" y="216589"/>
                  </a:moveTo>
                  <a:lnTo>
                    <a:pt x="576934" y="209284"/>
                  </a:lnTo>
                  <a:lnTo>
                    <a:pt x="569677" y="208798"/>
                  </a:lnTo>
                  <a:lnTo>
                    <a:pt x="564628" y="213303"/>
                  </a:lnTo>
                  <a:close/>
                  <a:moveTo>
                    <a:pt x="594489" y="199521"/>
                  </a:moveTo>
                  <a:lnTo>
                    <a:pt x="600090" y="196796"/>
                  </a:lnTo>
                  <a:lnTo>
                    <a:pt x="592336" y="194406"/>
                  </a:lnTo>
                  <a:lnTo>
                    <a:pt x="594489" y="199521"/>
                  </a:lnTo>
                  <a:close/>
                  <a:moveTo>
                    <a:pt x="657249" y="205731"/>
                  </a:moveTo>
                  <a:lnTo>
                    <a:pt x="652897" y="202454"/>
                  </a:lnTo>
                  <a:lnTo>
                    <a:pt x="657249" y="205731"/>
                  </a:lnTo>
                  <a:close/>
                  <a:moveTo>
                    <a:pt x="661736" y="232534"/>
                  </a:moveTo>
                  <a:lnTo>
                    <a:pt x="667946" y="229800"/>
                  </a:lnTo>
                  <a:lnTo>
                    <a:pt x="661069" y="231687"/>
                  </a:lnTo>
                  <a:close/>
                  <a:moveTo>
                    <a:pt x="528090" y="279607"/>
                  </a:moveTo>
                  <a:lnTo>
                    <a:pt x="533415" y="277130"/>
                  </a:lnTo>
                  <a:lnTo>
                    <a:pt x="528824" y="279264"/>
                  </a:lnTo>
                  <a:close/>
                  <a:moveTo>
                    <a:pt x="533387" y="285265"/>
                  </a:moveTo>
                  <a:lnTo>
                    <a:pt x="540292" y="280550"/>
                  </a:lnTo>
                  <a:lnTo>
                    <a:pt x="539530" y="275711"/>
                  </a:lnTo>
                  <a:lnTo>
                    <a:pt x="533806" y="279959"/>
                  </a:lnTo>
                  <a:lnTo>
                    <a:pt x="536282" y="275006"/>
                  </a:lnTo>
                  <a:lnTo>
                    <a:pt x="530958" y="281026"/>
                  </a:lnTo>
                  <a:lnTo>
                    <a:pt x="536815" y="279607"/>
                  </a:lnTo>
                  <a:lnTo>
                    <a:pt x="533387" y="285265"/>
                  </a:lnTo>
                  <a:close/>
                  <a:moveTo>
                    <a:pt x="500011" y="322393"/>
                  </a:moveTo>
                  <a:lnTo>
                    <a:pt x="500811" y="317526"/>
                  </a:lnTo>
                  <a:lnTo>
                    <a:pt x="493791" y="315411"/>
                  </a:lnTo>
                  <a:lnTo>
                    <a:pt x="489476" y="318469"/>
                  </a:lnTo>
                  <a:lnTo>
                    <a:pt x="500011" y="322393"/>
                  </a:lnTo>
                  <a:close/>
                  <a:moveTo>
                    <a:pt x="691464" y="213103"/>
                  </a:moveTo>
                  <a:lnTo>
                    <a:pt x="695625" y="209560"/>
                  </a:lnTo>
                  <a:lnTo>
                    <a:pt x="691216" y="205074"/>
                  </a:lnTo>
                  <a:lnTo>
                    <a:pt x="686558" y="200254"/>
                  </a:lnTo>
                  <a:lnTo>
                    <a:pt x="680938" y="195901"/>
                  </a:lnTo>
                  <a:lnTo>
                    <a:pt x="686082" y="194530"/>
                  </a:lnTo>
                  <a:lnTo>
                    <a:pt x="690682" y="196987"/>
                  </a:lnTo>
                  <a:lnTo>
                    <a:pt x="694540" y="200540"/>
                  </a:lnTo>
                  <a:lnTo>
                    <a:pt x="701160" y="200816"/>
                  </a:lnTo>
                  <a:lnTo>
                    <a:pt x="704589" y="205731"/>
                  </a:lnTo>
                  <a:lnTo>
                    <a:pt x="706656" y="200816"/>
                  </a:lnTo>
                  <a:lnTo>
                    <a:pt x="711247" y="195901"/>
                  </a:lnTo>
                  <a:lnTo>
                    <a:pt x="716219" y="194806"/>
                  </a:lnTo>
                  <a:lnTo>
                    <a:pt x="717028" y="189319"/>
                  </a:lnTo>
                  <a:lnTo>
                    <a:pt x="713009" y="185786"/>
                  </a:lnTo>
                  <a:lnTo>
                    <a:pt x="717095" y="183061"/>
                  </a:lnTo>
                  <a:lnTo>
                    <a:pt x="713152" y="178956"/>
                  </a:lnTo>
                  <a:lnTo>
                    <a:pt x="707151" y="178137"/>
                  </a:lnTo>
                  <a:lnTo>
                    <a:pt x="705493" y="171584"/>
                  </a:lnTo>
                  <a:lnTo>
                    <a:pt x="698950" y="170793"/>
                  </a:lnTo>
                  <a:lnTo>
                    <a:pt x="704322" y="167402"/>
                  </a:lnTo>
                  <a:lnTo>
                    <a:pt x="709371" y="166621"/>
                  </a:lnTo>
                  <a:lnTo>
                    <a:pt x="705103" y="163754"/>
                  </a:lnTo>
                  <a:lnTo>
                    <a:pt x="710961" y="162449"/>
                  </a:lnTo>
                  <a:lnTo>
                    <a:pt x="716971" y="164792"/>
                  </a:lnTo>
                  <a:lnTo>
                    <a:pt x="723658" y="166364"/>
                  </a:lnTo>
                  <a:lnTo>
                    <a:pt x="720819" y="171060"/>
                  </a:lnTo>
                  <a:lnTo>
                    <a:pt x="723581" y="174975"/>
                  </a:lnTo>
                  <a:lnTo>
                    <a:pt x="728563" y="176794"/>
                  </a:lnTo>
                  <a:lnTo>
                    <a:pt x="734078" y="177318"/>
                  </a:lnTo>
                  <a:lnTo>
                    <a:pt x="736755" y="173146"/>
                  </a:lnTo>
                  <a:lnTo>
                    <a:pt x="741336" y="170012"/>
                  </a:lnTo>
                  <a:lnTo>
                    <a:pt x="746213" y="168974"/>
                  </a:lnTo>
                  <a:lnTo>
                    <a:pt x="752528" y="165869"/>
                  </a:lnTo>
                  <a:lnTo>
                    <a:pt x="749061" y="161401"/>
                  </a:lnTo>
                  <a:lnTo>
                    <a:pt x="755747" y="161668"/>
                  </a:lnTo>
                  <a:lnTo>
                    <a:pt x="760615" y="160363"/>
                  </a:lnTo>
                  <a:lnTo>
                    <a:pt x="759186" y="155353"/>
                  </a:lnTo>
                  <a:lnTo>
                    <a:pt x="754291" y="155925"/>
                  </a:lnTo>
                  <a:lnTo>
                    <a:pt x="749270" y="154620"/>
                  </a:lnTo>
                  <a:lnTo>
                    <a:pt x="743603" y="152791"/>
                  </a:lnTo>
                  <a:lnTo>
                    <a:pt x="742889" y="147838"/>
                  </a:lnTo>
                  <a:lnTo>
                    <a:pt x="736202" y="147571"/>
                  </a:lnTo>
                  <a:lnTo>
                    <a:pt x="740612" y="144704"/>
                  </a:lnTo>
                  <a:lnTo>
                    <a:pt x="734888" y="144180"/>
                  </a:lnTo>
                  <a:lnTo>
                    <a:pt x="729973" y="144695"/>
                  </a:lnTo>
                  <a:lnTo>
                    <a:pt x="725239" y="143142"/>
                  </a:lnTo>
                  <a:lnTo>
                    <a:pt x="721181" y="140532"/>
                  </a:lnTo>
                  <a:lnTo>
                    <a:pt x="715371" y="138180"/>
                  </a:lnTo>
                  <a:lnTo>
                    <a:pt x="719886" y="135617"/>
                  </a:lnTo>
                  <a:lnTo>
                    <a:pt x="717914" y="131141"/>
                  </a:lnTo>
                  <a:lnTo>
                    <a:pt x="723258" y="131141"/>
                  </a:lnTo>
                  <a:lnTo>
                    <a:pt x="729983" y="131560"/>
                  </a:lnTo>
                  <a:lnTo>
                    <a:pt x="722848" y="128264"/>
                  </a:lnTo>
                  <a:lnTo>
                    <a:pt x="727182" y="125397"/>
                  </a:lnTo>
                  <a:lnTo>
                    <a:pt x="732059" y="124092"/>
                  </a:lnTo>
                  <a:lnTo>
                    <a:pt x="729325" y="119815"/>
                  </a:lnTo>
                  <a:lnTo>
                    <a:pt x="722305" y="121787"/>
                  </a:lnTo>
                  <a:lnTo>
                    <a:pt x="716048" y="119815"/>
                  </a:lnTo>
                  <a:lnTo>
                    <a:pt x="723391" y="119082"/>
                  </a:lnTo>
                  <a:lnTo>
                    <a:pt x="728058" y="117120"/>
                  </a:lnTo>
                  <a:lnTo>
                    <a:pt x="722553" y="115348"/>
                  </a:lnTo>
                  <a:lnTo>
                    <a:pt x="714114" y="115643"/>
                  </a:lnTo>
                  <a:lnTo>
                    <a:pt x="711227" y="110976"/>
                  </a:lnTo>
                  <a:lnTo>
                    <a:pt x="705017" y="113434"/>
                  </a:lnTo>
                  <a:lnTo>
                    <a:pt x="709971" y="109500"/>
                  </a:lnTo>
                  <a:lnTo>
                    <a:pt x="702245" y="105813"/>
                  </a:lnTo>
                  <a:lnTo>
                    <a:pt x="697493" y="106795"/>
                  </a:lnTo>
                  <a:lnTo>
                    <a:pt x="692378" y="108519"/>
                  </a:lnTo>
                  <a:lnTo>
                    <a:pt x="691234" y="103851"/>
                  </a:lnTo>
                  <a:lnTo>
                    <a:pt x="684215" y="106061"/>
                  </a:lnTo>
                  <a:lnTo>
                    <a:pt x="690235" y="102375"/>
                  </a:lnTo>
                  <a:lnTo>
                    <a:pt x="684662" y="100899"/>
                  </a:lnTo>
                  <a:lnTo>
                    <a:pt x="680986" y="95984"/>
                  </a:lnTo>
                  <a:lnTo>
                    <a:pt x="673985" y="94269"/>
                  </a:lnTo>
                  <a:lnTo>
                    <a:pt x="668879" y="94022"/>
                  </a:lnTo>
                  <a:lnTo>
                    <a:pt x="663736" y="95012"/>
                  </a:lnTo>
                  <a:lnTo>
                    <a:pt x="658574" y="98689"/>
                  </a:lnTo>
                  <a:lnTo>
                    <a:pt x="652706" y="97460"/>
                  </a:lnTo>
                  <a:lnTo>
                    <a:pt x="647810" y="96232"/>
                  </a:lnTo>
                  <a:lnTo>
                    <a:pt x="641990" y="99670"/>
                  </a:lnTo>
                  <a:lnTo>
                    <a:pt x="644991" y="95736"/>
                  </a:lnTo>
                  <a:lnTo>
                    <a:pt x="649173" y="90583"/>
                  </a:lnTo>
                  <a:lnTo>
                    <a:pt x="646981" y="85668"/>
                  </a:lnTo>
                  <a:lnTo>
                    <a:pt x="640161" y="84192"/>
                  </a:lnTo>
                  <a:lnTo>
                    <a:pt x="629256" y="85173"/>
                  </a:lnTo>
                  <a:lnTo>
                    <a:pt x="614349" y="88611"/>
                  </a:lnTo>
                  <a:lnTo>
                    <a:pt x="607834" y="91812"/>
                  </a:lnTo>
                  <a:lnTo>
                    <a:pt x="603881" y="95736"/>
                  </a:lnTo>
                  <a:lnTo>
                    <a:pt x="607529" y="99670"/>
                  </a:lnTo>
                  <a:lnTo>
                    <a:pt x="602224" y="99422"/>
                  </a:lnTo>
                  <a:lnTo>
                    <a:pt x="595356" y="101642"/>
                  </a:lnTo>
                  <a:lnTo>
                    <a:pt x="599099" y="104832"/>
                  </a:lnTo>
                  <a:lnTo>
                    <a:pt x="593089" y="103918"/>
                  </a:lnTo>
                  <a:lnTo>
                    <a:pt x="594632" y="99184"/>
                  </a:lnTo>
                  <a:lnTo>
                    <a:pt x="597852" y="93526"/>
                  </a:lnTo>
                  <a:lnTo>
                    <a:pt x="607072" y="88126"/>
                  </a:lnTo>
                  <a:lnTo>
                    <a:pt x="612711" y="86154"/>
                  </a:lnTo>
                  <a:lnTo>
                    <a:pt x="617692" y="84925"/>
                  </a:lnTo>
                  <a:lnTo>
                    <a:pt x="609529" y="82715"/>
                  </a:lnTo>
                  <a:lnTo>
                    <a:pt x="604281" y="82963"/>
                  </a:lnTo>
                  <a:lnTo>
                    <a:pt x="595299" y="84687"/>
                  </a:lnTo>
                  <a:lnTo>
                    <a:pt x="588279" y="86897"/>
                  </a:lnTo>
                  <a:lnTo>
                    <a:pt x="581135" y="89840"/>
                  </a:lnTo>
                  <a:lnTo>
                    <a:pt x="575182" y="93526"/>
                  </a:lnTo>
                  <a:lnTo>
                    <a:pt x="570248" y="96479"/>
                  </a:lnTo>
                  <a:lnTo>
                    <a:pt x="566410" y="99670"/>
                  </a:lnTo>
                  <a:lnTo>
                    <a:pt x="562866" y="102937"/>
                  </a:lnTo>
                  <a:lnTo>
                    <a:pt x="558790" y="107442"/>
                  </a:lnTo>
                  <a:lnTo>
                    <a:pt x="565438" y="109252"/>
                  </a:lnTo>
                  <a:lnTo>
                    <a:pt x="570229" y="109500"/>
                  </a:lnTo>
                  <a:lnTo>
                    <a:pt x="576573" y="111710"/>
                  </a:lnTo>
                  <a:lnTo>
                    <a:pt x="571639" y="112691"/>
                  </a:lnTo>
                  <a:lnTo>
                    <a:pt x="566876" y="111957"/>
                  </a:lnTo>
                  <a:lnTo>
                    <a:pt x="559952" y="111710"/>
                  </a:lnTo>
                  <a:lnTo>
                    <a:pt x="559676" y="117853"/>
                  </a:lnTo>
                  <a:lnTo>
                    <a:pt x="564647" y="118834"/>
                  </a:lnTo>
                  <a:lnTo>
                    <a:pt x="572430" y="119082"/>
                  </a:lnTo>
                  <a:lnTo>
                    <a:pt x="577516" y="121539"/>
                  </a:lnTo>
                  <a:lnTo>
                    <a:pt x="584355" y="121539"/>
                  </a:lnTo>
                  <a:lnTo>
                    <a:pt x="591422" y="122530"/>
                  </a:lnTo>
                  <a:lnTo>
                    <a:pt x="597023" y="122787"/>
                  </a:lnTo>
                  <a:lnTo>
                    <a:pt x="605262" y="122530"/>
                  </a:lnTo>
                  <a:lnTo>
                    <a:pt x="611777" y="123568"/>
                  </a:lnTo>
                  <a:lnTo>
                    <a:pt x="617369" y="125397"/>
                  </a:lnTo>
                  <a:lnTo>
                    <a:pt x="622693" y="122035"/>
                  </a:lnTo>
                  <a:lnTo>
                    <a:pt x="627789" y="122530"/>
                  </a:lnTo>
                  <a:lnTo>
                    <a:pt x="635104" y="123568"/>
                  </a:lnTo>
                  <a:lnTo>
                    <a:pt x="638742" y="119815"/>
                  </a:lnTo>
                  <a:lnTo>
                    <a:pt x="643705" y="120434"/>
                  </a:lnTo>
                  <a:lnTo>
                    <a:pt x="647334" y="124349"/>
                  </a:lnTo>
                  <a:lnTo>
                    <a:pt x="654802" y="128531"/>
                  </a:lnTo>
                  <a:lnTo>
                    <a:pt x="657812" y="132703"/>
                  </a:lnTo>
                  <a:lnTo>
                    <a:pt x="662974" y="134532"/>
                  </a:lnTo>
                  <a:lnTo>
                    <a:pt x="666670" y="138703"/>
                  </a:lnTo>
                  <a:lnTo>
                    <a:pt x="671147" y="142361"/>
                  </a:lnTo>
                  <a:lnTo>
                    <a:pt x="672251" y="147314"/>
                  </a:lnTo>
                  <a:lnTo>
                    <a:pt x="672023" y="152534"/>
                  </a:lnTo>
                  <a:lnTo>
                    <a:pt x="667089" y="154620"/>
                  </a:lnTo>
                  <a:lnTo>
                    <a:pt x="657688" y="159573"/>
                  </a:lnTo>
                  <a:lnTo>
                    <a:pt x="653306" y="161668"/>
                  </a:lnTo>
                  <a:lnTo>
                    <a:pt x="646505" y="164011"/>
                  </a:lnTo>
                  <a:lnTo>
                    <a:pt x="649658" y="168707"/>
                  </a:lnTo>
                  <a:lnTo>
                    <a:pt x="644515" y="171317"/>
                  </a:lnTo>
                  <a:lnTo>
                    <a:pt x="638362" y="172879"/>
                  </a:lnTo>
                  <a:lnTo>
                    <a:pt x="628503" y="173146"/>
                  </a:lnTo>
                  <a:lnTo>
                    <a:pt x="616520" y="171889"/>
                  </a:lnTo>
                  <a:lnTo>
                    <a:pt x="609710" y="176280"/>
                  </a:lnTo>
                  <a:lnTo>
                    <a:pt x="605081" y="178689"/>
                  </a:lnTo>
                  <a:lnTo>
                    <a:pt x="603252" y="183176"/>
                  </a:lnTo>
                  <a:lnTo>
                    <a:pt x="607910" y="186062"/>
                  </a:lnTo>
                  <a:lnTo>
                    <a:pt x="613892" y="186881"/>
                  </a:lnTo>
                  <a:lnTo>
                    <a:pt x="620721" y="184147"/>
                  </a:lnTo>
                  <a:lnTo>
                    <a:pt x="629427" y="183881"/>
                  </a:lnTo>
                  <a:lnTo>
                    <a:pt x="635047" y="182785"/>
                  </a:lnTo>
                  <a:lnTo>
                    <a:pt x="638428" y="186195"/>
                  </a:lnTo>
                  <a:lnTo>
                    <a:pt x="644591" y="187976"/>
                  </a:lnTo>
                  <a:lnTo>
                    <a:pt x="650049" y="193167"/>
                  </a:lnTo>
                  <a:lnTo>
                    <a:pt x="655268" y="193987"/>
                  </a:lnTo>
                  <a:lnTo>
                    <a:pt x="648620" y="195349"/>
                  </a:lnTo>
                  <a:lnTo>
                    <a:pt x="653049" y="200273"/>
                  </a:lnTo>
                  <a:lnTo>
                    <a:pt x="659250" y="202454"/>
                  </a:lnTo>
                  <a:lnTo>
                    <a:pt x="664888" y="202997"/>
                  </a:lnTo>
                  <a:lnTo>
                    <a:pt x="668642" y="207112"/>
                  </a:lnTo>
                  <a:lnTo>
                    <a:pt x="674118" y="208741"/>
                  </a:lnTo>
                  <a:lnTo>
                    <a:pt x="681405" y="210093"/>
                  </a:lnTo>
                  <a:lnTo>
                    <a:pt x="691464" y="213103"/>
                  </a:lnTo>
                  <a:close/>
                  <a:moveTo>
                    <a:pt x="708170" y="207921"/>
                  </a:moveTo>
                  <a:lnTo>
                    <a:pt x="712447" y="205731"/>
                  </a:lnTo>
                  <a:lnTo>
                    <a:pt x="706379" y="206826"/>
                  </a:lnTo>
                  <a:close/>
                  <a:moveTo>
                    <a:pt x="663269" y="367351"/>
                  </a:moveTo>
                  <a:lnTo>
                    <a:pt x="669385" y="365789"/>
                  </a:lnTo>
                  <a:lnTo>
                    <a:pt x="663479" y="360988"/>
                  </a:lnTo>
                  <a:lnTo>
                    <a:pt x="647839" y="355826"/>
                  </a:lnTo>
                  <a:lnTo>
                    <a:pt x="651172" y="360445"/>
                  </a:lnTo>
                  <a:lnTo>
                    <a:pt x="656878" y="364989"/>
                  </a:lnTo>
                  <a:lnTo>
                    <a:pt x="663269" y="367351"/>
                  </a:lnTo>
                  <a:close/>
                  <a:moveTo>
                    <a:pt x="644667" y="405403"/>
                  </a:moveTo>
                  <a:lnTo>
                    <a:pt x="649610" y="403622"/>
                  </a:lnTo>
                  <a:lnTo>
                    <a:pt x="656078" y="399136"/>
                  </a:lnTo>
                  <a:lnTo>
                    <a:pt x="642638" y="400508"/>
                  </a:lnTo>
                  <a:lnTo>
                    <a:pt x="636866" y="398803"/>
                  </a:lnTo>
                  <a:lnTo>
                    <a:pt x="637876" y="392011"/>
                  </a:lnTo>
                  <a:lnTo>
                    <a:pt x="631780" y="396050"/>
                  </a:lnTo>
                  <a:lnTo>
                    <a:pt x="636247" y="400060"/>
                  </a:lnTo>
                  <a:lnTo>
                    <a:pt x="640667" y="403175"/>
                  </a:lnTo>
                  <a:close/>
                  <a:moveTo>
                    <a:pt x="741965" y="397383"/>
                  </a:moveTo>
                  <a:lnTo>
                    <a:pt x="748156" y="395955"/>
                  </a:lnTo>
                  <a:lnTo>
                    <a:pt x="751023" y="389535"/>
                  </a:lnTo>
                  <a:lnTo>
                    <a:pt x="753928" y="385372"/>
                  </a:lnTo>
                  <a:lnTo>
                    <a:pt x="748861" y="385039"/>
                  </a:lnTo>
                  <a:lnTo>
                    <a:pt x="753718" y="378248"/>
                  </a:lnTo>
                  <a:lnTo>
                    <a:pt x="749280" y="380029"/>
                  </a:lnTo>
                  <a:lnTo>
                    <a:pt x="745394" y="385753"/>
                  </a:lnTo>
                  <a:lnTo>
                    <a:pt x="745756" y="379791"/>
                  </a:lnTo>
                  <a:lnTo>
                    <a:pt x="752071" y="375133"/>
                  </a:lnTo>
                  <a:lnTo>
                    <a:pt x="747451" y="371132"/>
                  </a:lnTo>
                  <a:lnTo>
                    <a:pt x="751452" y="364456"/>
                  </a:lnTo>
                  <a:lnTo>
                    <a:pt x="744193" y="362722"/>
                  </a:lnTo>
                  <a:lnTo>
                    <a:pt x="736497" y="363893"/>
                  </a:lnTo>
                  <a:lnTo>
                    <a:pt x="732126" y="361779"/>
                  </a:lnTo>
                  <a:lnTo>
                    <a:pt x="728087" y="358693"/>
                  </a:lnTo>
                  <a:lnTo>
                    <a:pt x="734059" y="355550"/>
                  </a:lnTo>
                  <a:lnTo>
                    <a:pt x="728906" y="354864"/>
                  </a:lnTo>
                  <a:lnTo>
                    <a:pt x="724144" y="356473"/>
                  </a:lnTo>
                  <a:lnTo>
                    <a:pt x="720152" y="359874"/>
                  </a:lnTo>
                  <a:lnTo>
                    <a:pt x="722591" y="353797"/>
                  </a:lnTo>
                  <a:lnTo>
                    <a:pt x="731611" y="345910"/>
                  </a:lnTo>
                  <a:lnTo>
                    <a:pt x="737221" y="340938"/>
                  </a:lnTo>
                  <a:lnTo>
                    <a:pt x="742479" y="334890"/>
                  </a:lnTo>
                  <a:lnTo>
                    <a:pt x="736507" y="335042"/>
                  </a:lnTo>
                  <a:lnTo>
                    <a:pt x="727401" y="339014"/>
                  </a:lnTo>
                  <a:lnTo>
                    <a:pt x="723087" y="343329"/>
                  </a:lnTo>
                  <a:lnTo>
                    <a:pt x="716838" y="349758"/>
                  </a:lnTo>
                  <a:lnTo>
                    <a:pt x="712666" y="353797"/>
                  </a:lnTo>
                  <a:lnTo>
                    <a:pt x="709389" y="357331"/>
                  </a:lnTo>
                  <a:lnTo>
                    <a:pt x="704446" y="363122"/>
                  </a:lnTo>
                  <a:lnTo>
                    <a:pt x="700950" y="367570"/>
                  </a:lnTo>
                  <a:lnTo>
                    <a:pt x="696607" y="373447"/>
                  </a:lnTo>
                  <a:lnTo>
                    <a:pt x="691635" y="378657"/>
                  </a:lnTo>
                  <a:lnTo>
                    <a:pt x="686873" y="384667"/>
                  </a:lnTo>
                  <a:lnTo>
                    <a:pt x="695130" y="384191"/>
                  </a:lnTo>
                  <a:lnTo>
                    <a:pt x="704960" y="384601"/>
                  </a:lnTo>
                  <a:lnTo>
                    <a:pt x="711399" y="385372"/>
                  </a:lnTo>
                  <a:lnTo>
                    <a:pt x="720239" y="384325"/>
                  </a:lnTo>
                  <a:lnTo>
                    <a:pt x="724991" y="387172"/>
                  </a:lnTo>
                  <a:lnTo>
                    <a:pt x="728754" y="384144"/>
                  </a:lnTo>
                  <a:lnTo>
                    <a:pt x="725744" y="389383"/>
                  </a:lnTo>
                  <a:lnTo>
                    <a:pt x="717781" y="393097"/>
                  </a:lnTo>
                  <a:lnTo>
                    <a:pt x="724820" y="393831"/>
                  </a:lnTo>
                  <a:lnTo>
                    <a:pt x="729125" y="388935"/>
                  </a:lnTo>
                  <a:lnTo>
                    <a:pt x="735278" y="387601"/>
                  </a:lnTo>
                  <a:lnTo>
                    <a:pt x="738460" y="382705"/>
                  </a:lnTo>
                  <a:lnTo>
                    <a:pt x="739298" y="388820"/>
                  </a:lnTo>
                  <a:lnTo>
                    <a:pt x="736660" y="392935"/>
                  </a:lnTo>
                  <a:lnTo>
                    <a:pt x="743194" y="390268"/>
                  </a:lnTo>
                  <a:lnTo>
                    <a:pt x="741479" y="395126"/>
                  </a:lnTo>
                  <a:close/>
                  <a:moveTo>
                    <a:pt x="421249" y="459591"/>
                  </a:moveTo>
                  <a:lnTo>
                    <a:pt x="432955" y="455495"/>
                  </a:lnTo>
                  <a:lnTo>
                    <a:pt x="438775" y="452762"/>
                  </a:lnTo>
                  <a:lnTo>
                    <a:pt x="451805" y="450514"/>
                  </a:lnTo>
                  <a:lnTo>
                    <a:pt x="464940" y="445332"/>
                  </a:lnTo>
                  <a:lnTo>
                    <a:pt x="466245" y="440360"/>
                  </a:lnTo>
                  <a:lnTo>
                    <a:pt x="472007" y="434845"/>
                  </a:lnTo>
                  <a:lnTo>
                    <a:pt x="491734" y="434912"/>
                  </a:lnTo>
                  <a:lnTo>
                    <a:pt x="496249" y="430226"/>
                  </a:lnTo>
                  <a:lnTo>
                    <a:pt x="500830" y="427054"/>
                  </a:lnTo>
                  <a:lnTo>
                    <a:pt x="505155" y="424768"/>
                  </a:lnTo>
                  <a:lnTo>
                    <a:pt x="509593" y="421320"/>
                  </a:lnTo>
                  <a:lnTo>
                    <a:pt x="514203" y="418900"/>
                  </a:lnTo>
                  <a:lnTo>
                    <a:pt x="519013" y="417595"/>
                  </a:lnTo>
                  <a:lnTo>
                    <a:pt x="527281" y="417595"/>
                  </a:lnTo>
                  <a:lnTo>
                    <a:pt x="535406" y="417405"/>
                  </a:lnTo>
                  <a:lnTo>
                    <a:pt x="543988" y="417538"/>
                  </a:lnTo>
                  <a:lnTo>
                    <a:pt x="552055" y="417424"/>
                  </a:lnTo>
                  <a:lnTo>
                    <a:pt x="555465" y="413881"/>
                  </a:lnTo>
                  <a:lnTo>
                    <a:pt x="560228" y="413976"/>
                  </a:lnTo>
                  <a:lnTo>
                    <a:pt x="563590" y="410023"/>
                  </a:lnTo>
                  <a:lnTo>
                    <a:pt x="567552" y="407165"/>
                  </a:lnTo>
                  <a:lnTo>
                    <a:pt x="569944" y="402965"/>
                  </a:lnTo>
                  <a:lnTo>
                    <a:pt x="575135" y="396459"/>
                  </a:lnTo>
                  <a:lnTo>
                    <a:pt x="586412" y="386925"/>
                  </a:lnTo>
                  <a:lnTo>
                    <a:pt x="590556" y="389649"/>
                  </a:lnTo>
                  <a:lnTo>
                    <a:pt x="595147" y="388192"/>
                  </a:lnTo>
                  <a:lnTo>
                    <a:pt x="598947" y="391630"/>
                  </a:lnTo>
                  <a:lnTo>
                    <a:pt x="594328" y="405832"/>
                  </a:lnTo>
                  <a:lnTo>
                    <a:pt x="596366" y="410375"/>
                  </a:lnTo>
                  <a:lnTo>
                    <a:pt x="594651" y="415186"/>
                  </a:lnTo>
                  <a:lnTo>
                    <a:pt x="599442" y="416014"/>
                  </a:lnTo>
                  <a:lnTo>
                    <a:pt x="604329" y="416014"/>
                  </a:lnTo>
                  <a:lnTo>
                    <a:pt x="609472" y="414528"/>
                  </a:lnTo>
                  <a:lnTo>
                    <a:pt x="616273" y="412452"/>
                  </a:lnTo>
                  <a:lnTo>
                    <a:pt x="623998" y="409785"/>
                  </a:lnTo>
                  <a:lnTo>
                    <a:pt x="630551" y="412747"/>
                  </a:lnTo>
                  <a:lnTo>
                    <a:pt x="626293" y="416014"/>
                  </a:lnTo>
                  <a:lnTo>
                    <a:pt x="621369" y="415424"/>
                  </a:lnTo>
                  <a:lnTo>
                    <a:pt x="614206" y="419329"/>
                  </a:lnTo>
                  <a:lnTo>
                    <a:pt x="605405" y="423510"/>
                  </a:lnTo>
                  <a:lnTo>
                    <a:pt x="603328" y="429521"/>
                  </a:lnTo>
                  <a:lnTo>
                    <a:pt x="603243" y="434636"/>
                  </a:lnTo>
                  <a:lnTo>
                    <a:pt x="607844" y="437341"/>
                  </a:lnTo>
                  <a:lnTo>
                    <a:pt x="612930" y="434331"/>
                  </a:lnTo>
                  <a:lnTo>
                    <a:pt x="617873" y="430473"/>
                  </a:lnTo>
                  <a:lnTo>
                    <a:pt x="623103" y="426930"/>
                  </a:lnTo>
                  <a:lnTo>
                    <a:pt x="625903" y="422910"/>
                  </a:lnTo>
                  <a:lnTo>
                    <a:pt x="630732" y="424415"/>
                  </a:lnTo>
                  <a:lnTo>
                    <a:pt x="635390" y="421872"/>
                  </a:lnTo>
                  <a:lnTo>
                    <a:pt x="642848" y="420177"/>
                  </a:lnTo>
                  <a:lnTo>
                    <a:pt x="649258" y="417595"/>
                  </a:lnTo>
                  <a:lnTo>
                    <a:pt x="654487" y="415643"/>
                  </a:lnTo>
                  <a:lnTo>
                    <a:pt x="659860" y="414700"/>
                  </a:lnTo>
                  <a:lnTo>
                    <a:pt x="663069" y="410080"/>
                  </a:lnTo>
                  <a:lnTo>
                    <a:pt x="669918" y="409194"/>
                  </a:lnTo>
                  <a:lnTo>
                    <a:pt x="676319" y="405032"/>
                  </a:lnTo>
                  <a:lnTo>
                    <a:pt x="672356" y="401479"/>
                  </a:lnTo>
                  <a:lnTo>
                    <a:pt x="673585" y="396726"/>
                  </a:lnTo>
                  <a:lnTo>
                    <a:pt x="671365" y="392278"/>
                  </a:lnTo>
                  <a:lnTo>
                    <a:pt x="666241" y="397021"/>
                  </a:lnTo>
                  <a:lnTo>
                    <a:pt x="658498" y="403851"/>
                  </a:lnTo>
                  <a:lnTo>
                    <a:pt x="657859" y="408889"/>
                  </a:lnTo>
                  <a:lnTo>
                    <a:pt x="651478" y="408299"/>
                  </a:lnTo>
                  <a:lnTo>
                    <a:pt x="643524" y="407728"/>
                  </a:lnTo>
                  <a:lnTo>
                    <a:pt x="635923" y="406813"/>
                  </a:lnTo>
                  <a:lnTo>
                    <a:pt x="629017" y="402070"/>
                  </a:lnTo>
                  <a:lnTo>
                    <a:pt x="628389" y="396726"/>
                  </a:lnTo>
                  <a:lnTo>
                    <a:pt x="628989" y="391383"/>
                  </a:lnTo>
                  <a:lnTo>
                    <a:pt x="631170" y="386344"/>
                  </a:lnTo>
                  <a:lnTo>
                    <a:pt x="636323" y="381000"/>
                  </a:lnTo>
                  <a:lnTo>
                    <a:pt x="628970" y="382191"/>
                  </a:lnTo>
                  <a:lnTo>
                    <a:pt x="623464" y="384267"/>
                  </a:lnTo>
                  <a:lnTo>
                    <a:pt x="617930" y="380114"/>
                  </a:lnTo>
                  <a:lnTo>
                    <a:pt x="622750" y="378629"/>
                  </a:lnTo>
                  <a:lnTo>
                    <a:pt x="627417" y="380410"/>
                  </a:lnTo>
                  <a:lnTo>
                    <a:pt x="633389" y="378333"/>
                  </a:lnTo>
                  <a:lnTo>
                    <a:pt x="638552" y="375066"/>
                  </a:lnTo>
                  <a:lnTo>
                    <a:pt x="640819" y="369723"/>
                  </a:lnTo>
                  <a:lnTo>
                    <a:pt x="637704" y="365484"/>
                  </a:lnTo>
                  <a:lnTo>
                    <a:pt x="632151" y="364389"/>
                  </a:lnTo>
                  <a:lnTo>
                    <a:pt x="625541" y="365113"/>
                  </a:lnTo>
                  <a:lnTo>
                    <a:pt x="617835" y="367075"/>
                  </a:lnTo>
                  <a:lnTo>
                    <a:pt x="609987" y="369390"/>
                  </a:lnTo>
                  <a:lnTo>
                    <a:pt x="601785" y="372657"/>
                  </a:lnTo>
                  <a:lnTo>
                    <a:pt x="593261" y="376771"/>
                  </a:lnTo>
                  <a:lnTo>
                    <a:pt x="586431" y="380410"/>
                  </a:lnTo>
                  <a:lnTo>
                    <a:pt x="571782" y="392278"/>
                  </a:lnTo>
                  <a:lnTo>
                    <a:pt x="573868" y="387230"/>
                  </a:lnTo>
                  <a:lnTo>
                    <a:pt x="579049" y="384258"/>
                  </a:lnTo>
                  <a:lnTo>
                    <a:pt x="585964" y="377743"/>
                  </a:lnTo>
                  <a:lnTo>
                    <a:pt x="593146" y="372399"/>
                  </a:lnTo>
                  <a:lnTo>
                    <a:pt x="599423" y="368837"/>
                  </a:lnTo>
                  <a:lnTo>
                    <a:pt x="604319" y="366465"/>
                  </a:lnTo>
                  <a:lnTo>
                    <a:pt x="611987" y="363703"/>
                  </a:lnTo>
                  <a:lnTo>
                    <a:pt x="616101" y="360598"/>
                  </a:lnTo>
                  <a:lnTo>
                    <a:pt x="619521" y="356969"/>
                  </a:lnTo>
                  <a:lnTo>
                    <a:pt x="626122" y="353578"/>
                  </a:lnTo>
                  <a:lnTo>
                    <a:pt x="639047" y="351701"/>
                  </a:lnTo>
                  <a:lnTo>
                    <a:pt x="644105" y="352254"/>
                  </a:lnTo>
                  <a:lnTo>
                    <a:pt x="653801" y="351987"/>
                  </a:lnTo>
                  <a:lnTo>
                    <a:pt x="658774" y="352568"/>
                  </a:lnTo>
                  <a:lnTo>
                    <a:pt x="672242" y="353149"/>
                  </a:lnTo>
                  <a:lnTo>
                    <a:pt x="677205" y="353149"/>
                  </a:lnTo>
                  <a:lnTo>
                    <a:pt x="683824" y="353149"/>
                  </a:lnTo>
                  <a:lnTo>
                    <a:pt x="689130" y="352864"/>
                  </a:lnTo>
                  <a:lnTo>
                    <a:pt x="695473" y="349082"/>
                  </a:lnTo>
                  <a:lnTo>
                    <a:pt x="702427" y="346177"/>
                  </a:lnTo>
                  <a:lnTo>
                    <a:pt x="711237" y="340643"/>
                  </a:lnTo>
                  <a:lnTo>
                    <a:pt x="717990" y="338243"/>
                  </a:lnTo>
                  <a:lnTo>
                    <a:pt x="722915" y="337452"/>
                  </a:lnTo>
                  <a:lnTo>
                    <a:pt x="729601" y="335699"/>
                  </a:lnTo>
                  <a:lnTo>
                    <a:pt x="734278" y="333632"/>
                  </a:lnTo>
                  <a:lnTo>
                    <a:pt x="739384" y="331051"/>
                  </a:lnTo>
                  <a:lnTo>
                    <a:pt x="742679" y="327565"/>
                  </a:lnTo>
                  <a:lnTo>
                    <a:pt x="742746" y="322612"/>
                  </a:lnTo>
                  <a:lnTo>
                    <a:pt x="744784" y="317383"/>
                  </a:lnTo>
                  <a:lnTo>
                    <a:pt x="743556" y="311630"/>
                  </a:lnTo>
                  <a:lnTo>
                    <a:pt x="738374" y="309306"/>
                  </a:lnTo>
                  <a:lnTo>
                    <a:pt x="732688" y="313020"/>
                  </a:lnTo>
                  <a:lnTo>
                    <a:pt x="734574" y="307572"/>
                  </a:lnTo>
                  <a:lnTo>
                    <a:pt x="726210" y="302838"/>
                  </a:lnTo>
                  <a:lnTo>
                    <a:pt x="731220" y="302257"/>
                  </a:lnTo>
                  <a:lnTo>
                    <a:pt x="736393" y="299933"/>
                  </a:lnTo>
                  <a:lnTo>
                    <a:pt x="731611" y="297314"/>
                  </a:lnTo>
                  <a:lnTo>
                    <a:pt x="725220" y="296437"/>
                  </a:lnTo>
                  <a:lnTo>
                    <a:pt x="722201" y="292313"/>
                  </a:lnTo>
                  <a:lnTo>
                    <a:pt x="715152" y="292132"/>
                  </a:lnTo>
                  <a:lnTo>
                    <a:pt x="712199" y="286760"/>
                  </a:lnTo>
                  <a:lnTo>
                    <a:pt x="708923" y="282226"/>
                  </a:lnTo>
                  <a:lnTo>
                    <a:pt x="708542" y="276292"/>
                  </a:lnTo>
                  <a:lnTo>
                    <a:pt x="709285" y="270901"/>
                  </a:lnTo>
                  <a:lnTo>
                    <a:pt x="706646" y="266662"/>
                  </a:lnTo>
                  <a:lnTo>
                    <a:pt x="707970" y="261576"/>
                  </a:lnTo>
                  <a:lnTo>
                    <a:pt x="703665" y="256194"/>
                  </a:lnTo>
                  <a:lnTo>
                    <a:pt x="703817" y="250822"/>
                  </a:lnTo>
                  <a:lnTo>
                    <a:pt x="701141" y="245441"/>
                  </a:lnTo>
                  <a:lnTo>
                    <a:pt x="700036" y="240068"/>
                  </a:lnTo>
                  <a:lnTo>
                    <a:pt x="698417" y="235020"/>
                  </a:lnTo>
                  <a:lnTo>
                    <a:pt x="697054" y="228953"/>
                  </a:lnTo>
                  <a:lnTo>
                    <a:pt x="693073" y="231687"/>
                  </a:lnTo>
                  <a:lnTo>
                    <a:pt x="689254" y="234972"/>
                  </a:lnTo>
                  <a:lnTo>
                    <a:pt x="684996" y="238087"/>
                  </a:lnTo>
                  <a:lnTo>
                    <a:pt x="680900" y="243183"/>
                  </a:lnTo>
                  <a:lnTo>
                    <a:pt x="675690" y="248270"/>
                  </a:lnTo>
                  <a:lnTo>
                    <a:pt x="670328" y="249403"/>
                  </a:lnTo>
                  <a:lnTo>
                    <a:pt x="662517" y="253366"/>
                  </a:lnTo>
                  <a:lnTo>
                    <a:pt x="657431" y="254785"/>
                  </a:lnTo>
                  <a:lnTo>
                    <a:pt x="653364" y="250822"/>
                  </a:lnTo>
                  <a:lnTo>
                    <a:pt x="647210" y="247136"/>
                  </a:lnTo>
                  <a:lnTo>
                    <a:pt x="648230" y="242326"/>
                  </a:lnTo>
                  <a:lnTo>
                    <a:pt x="651039" y="230315"/>
                  </a:lnTo>
                  <a:lnTo>
                    <a:pt x="654487" y="225943"/>
                  </a:lnTo>
                  <a:lnTo>
                    <a:pt x="650306" y="222123"/>
                  </a:lnTo>
                  <a:lnTo>
                    <a:pt x="642000" y="221581"/>
                  </a:lnTo>
                  <a:lnTo>
                    <a:pt x="642448" y="216113"/>
                  </a:lnTo>
                  <a:lnTo>
                    <a:pt x="637123" y="213379"/>
                  </a:lnTo>
                  <a:lnTo>
                    <a:pt x="633113" y="210646"/>
                  </a:lnTo>
                  <a:lnTo>
                    <a:pt x="628570" y="206274"/>
                  </a:lnTo>
                  <a:lnTo>
                    <a:pt x="621369" y="208464"/>
                  </a:lnTo>
                  <a:lnTo>
                    <a:pt x="607453" y="207350"/>
                  </a:lnTo>
                  <a:lnTo>
                    <a:pt x="600595" y="205454"/>
                  </a:lnTo>
                  <a:lnTo>
                    <a:pt x="594823" y="205188"/>
                  </a:lnTo>
                  <a:lnTo>
                    <a:pt x="588565" y="207102"/>
                  </a:lnTo>
                  <a:lnTo>
                    <a:pt x="584707" y="213141"/>
                  </a:lnTo>
                  <a:lnTo>
                    <a:pt x="583431" y="219114"/>
                  </a:lnTo>
                  <a:lnTo>
                    <a:pt x="576668" y="225676"/>
                  </a:lnTo>
                  <a:lnTo>
                    <a:pt x="577373" y="230591"/>
                  </a:lnTo>
                  <a:lnTo>
                    <a:pt x="574792" y="238087"/>
                  </a:lnTo>
                  <a:lnTo>
                    <a:pt x="569286" y="241764"/>
                  </a:lnTo>
                  <a:lnTo>
                    <a:pt x="565047" y="244307"/>
                  </a:lnTo>
                  <a:lnTo>
                    <a:pt x="559333" y="249117"/>
                  </a:lnTo>
                  <a:lnTo>
                    <a:pt x="563352" y="255061"/>
                  </a:lnTo>
                  <a:lnTo>
                    <a:pt x="567810" y="260719"/>
                  </a:lnTo>
                  <a:lnTo>
                    <a:pt x="567267" y="267520"/>
                  </a:lnTo>
                  <a:lnTo>
                    <a:pt x="564971" y="273454"/>
                  </a:lnTo>
                  <a:lnTo>
                    <a:pt x="560885" y="279397"/>
                  </a:lnTo>
                  <a:lnTo>
                    <a:pt x="552332" y="286474"/>
                  </a:lnTo>
                  <a:lnTo>
                    <a:pt x="545960" y="289875"/>
                  </a:lnTo>
                  <a:lnTo>
                    <a:pt x="538044" y="293551"/>
                  </a:lnTo>
                  <a:lnTo>
                    <a:pt x="522071" y="298190"/>
                  </a:lnTo>
                  <a:lnTo>
                    <a:pt x="521337" y="303419"/>
                  </a:lnTo>
                  <a:lnTo>
                    <a:pt x="521966" y="310106"/>
                  </a:lnTo>
                  <a:lnTo>
                    <a:pt x="519089" y="317526"/>
                  </a:lnTo>
                  <a:lnTo>
                    <a:pt x="518108" y="327565"/>
                  </a:lnTo>
                  <a:lnTo>
                    <a:pt x="510622" y="333375"/>
                  </a:lnTo>
                  <a:lnTo>
                    <a:pt x="508488" y="339195"/>
                  </a:lnTo>
                  <a:lnTo>
                    <a:pt x="505049" y="335699"/>
                  </a:lnTo>
                  <a:lnTo>
                    <a:pt x="501173" y="339776"/>
                  </a:lnTo>
                  <a:lnTo>
                    <a:pt x="496563" y="337738"/>
                  </a:lnTo>
                  <a:lnTo>
                    <a:pt x="495134" y="333090"/>
                  </a:lnTo>
                  <a:lnTo>
                    <a:pt x="490153" y="328146"/>
                  </a:lnTo>
                  <a:lnTo>
                    <a:pt x="489848" y="323193"/>
                  </a:lnTo>
                  <a:lnTo>
                    <a:pt x="487485" y="318250"/>
                  </a:lnTo>
                  <a:lnTo>
                    <a:pt x="490400" y="311630"/>
                  </a:lnTo>
                  <a:lnTo>
                    <a:pt x="494439" y="306391"/>
                  </a:lnTo>
                  <a:lnTo>
                    <a:pt x="497944" y="297676"/>
                  </a:lnTo>
                  <a:lnTo>
                    <a:pt x="500363" y="293047"/>
                  </a:lnTo>
                  <a:lnTo>
                    <a:pt x="485657" y="290218"/>
                  </a:lnTo>
                  <a:lnTo>
                    <a:pt x="477056" y="291284"/>
                  </a:lnTo>
                  <a:lnTo>
                    <a:pt x="471883" y="289303"/>
                  </a:lnTo>
                  <a:lnTo>
                    <a:pt x="465216" y="285341"/>
                  </a:lnTo>
                  <a:lnTo>
                    <a:pt x="459215" y="282493"/>
                  </a:lnTo>
                  <a:lnTo>
                    <a:pt x="455701" y="276568"/>
                  </a:lnTo>
                  <a:lnTo>
                    <a:pt x="450671" y="273454"/>
                  </a:lnTo>
                  <a:lnTo>
                    <a:pt x="440575" y="270625"/>
                  </a:lnTo>
                  <a:lnTo>
                    <a:pt x="435355" y="267234"/>
                  </a:lnTo>
                  <a:lnTo>
                    <a:pt x="426687" y="268929"/>
                  </a:lnTo>
                  <a:lnTo>
                    <a:pt x="415448" y="270063"/>
                  </a:lnTo>
                  <a:lnTo>
                    <a:pt x="419925" y="266948"/>
                  </a:lnTo>
                  <a:lnTo>
                    <a:pt x="420668" y="261004"/>
                  </a:lnTo>
                  <a:lnTo>
                    <a:pt x="423363" y="251099"/>
                  </a:lnTo>
                  <a:lnTo>
                    <a:pt x="415848" y="249117"/>
                  </a:lnTo>
                  <a:lnTo>
                    <a:pt x="412352" y="245441"/>
                  </a:lnTo>
                  <a:lnTo>
                    <a:pt x="415172" y="241202"/>
                  </a:lnTo>
                  <a:lnTo>
                    <a:pt x="418715" y="235535"/>
                  </a:lnTo>
                  <a:lnTo>
                    <a:pt x="425211" y="228677"/>
                  </a:lnTo>
                  <a:lnTo>
                    <a:pt x="431669" y="224581"/>
                  </a:lnTo>
                  <a:lnTo>
                    <a:pt x="435688" y="221219"/>
                  </a:lnTo>
                  <a:lnTo>
                    <a:pt x="439241" y="217751"/>
                  </a:lnTo>
                  <a:lnTo>
                    <a:pt x="447633" y="214751"/>
                  </a:lnTo>
                  <a:lnTo>
                    <a:pt x="454176" y="209827"/>
                  </a:lnTo>
                  <a:lnTo>
                    <a:pt x="458501" y="207369"/>
                  </a:lnTo>
                  <a:lnTo>
                    <a:pt x="464778" y="205731"/>
                  </a:lnTo>
                  <a:lnTo>
                    <a:pt x="472845" y="202731"/>
                  </a:lnTo>
                  <a:lnTo>
                    <a:pt x="480332" y="200521"/>
                  </a:lnTo>
                  <a:lnTo>
                    <a:pt x="484780" y="194806"/>
                  </a:lnTo>
                  <a:lnTo>
                    <a:pt x="490324" y="192891"/>
                  </a:lnTo>
                  <a:lnTo>
                    <a:pt x="496725" y="188519"/>
                  </a:lnTo>
                  <a:lnTo>
                    <a:pt x="505764" y="189072"/>
                  </a:lnTo>
                  <a:lnTo>
                    <a:pt x="511488" y="187433"/>
                  </a:lnTo>
                  <a:lnTo>
                    <a:pt x="515899" y="185243"/>
                  </a:lnTo>
                  <a:lnTo>
                    <a:pt x="522385" y="180852"/>
                  </a:lnTo>
                  <a:lnTo>
                    <a:pt x="529976" y="176794"/>
                  </a:lnTo>
                  <a:lnTo>
                    <a:pt x="535501" y="171060"/>
                  </a:lnTo>
                  <a:lnTo>
                    <a:pt x="541502" y="167669"/>
                  </a:lnTo>
                  <a:lnTo>
                    <a:pt x="546150" y="166097"/>
                  </a:lnTo>
                  <a:lnTo>
                    <a:pt x="542912" y="161925"/>
                  </a:lnTo>
                  <a:lnTo>
                    <a:pt x="550417" y="161144"/>
                  </a:lnTo>
                  <a:lnTo>
                    <a:pt x="555303" y="161144"/>
                  </a:lnTo>
                  <a:lnTo>
                    <a:pt x="559570" y="164535"/>
                  </a:lnTo>
                  <a:lnTo>
                    <a:pt x="561162" y="170279"/>
                  </a:lnTo>
                  <a:lnTo>
                    <a:pt x="568058" y="168974"/>
                  </a:lnTo>
                  <a:lnTo>
                    <a:pt x="561838" y="164792"/>
                  </a:lnTo>
                  <a:lnTo>
                    <a:pt x="567276" y="166621"/>
                  </a:lnTo>
                  <a:lnTo>
                    <a:pt x="566857" y="160097"/>
                  </a:lnTo>
                  <a:lnTo>
                    <a:pt x="570524" y="163230"/>
                  </a:lnTo>
                  <a:lnTo>
                    <a:pt x="576668" y="160620"/>
                  </a:lnTo>
                  <a:lnTo>
                    <a:pt x="581831" y="158792"/>
                  </a:lnTo>
                  <a:lnTo>
                    <a:pt x="587136" y="156448"/>
                  </a:lnTo>
                  <a:lnTo>
                    <a:pt x="593689" y="154620"/>
                  </a:lnTo>
                  <a:lnTo>
                    <a:pt x="597994" y="150181"/>
                  </a:lnTo>
                  <a:lnTo>
                    <a:pt x="594689" y="146009"/>
                  </a:lnTo>
                  <a:lnTo>
                    <a:pt x="597366" y="140790"/>
                  </a:lnTo>
                  <a:lnTo>
                    <a:pt x="603338" y="138580"/>
                  </a:lnTo>
                  <a:lnTo>
                    <a:pt x="608167" y="135313"/>
                  </a:lnTo>
                  <a:lnTo>
                    <a:pt x="608453" y="130093"/>
                  </a:lnTo>
                  <a:lnTo>
                    <a:pt x="603681" y="129312"/>
                  </a:lnTo>
                  <a:lnTo>
                    <a:pt x="598976" y="125397"/>
                  </a:lnTo>
                  <a:lnTo>
                    <a:pt x="593270" y="124873"/>
                  </a:lnTo>
                  <a:lnTo>
                    <a:pt x="585012" y="124616"/>
                  </a:lnTo>
                  <a:lnTo>
                    <a:pt x="577058" y="129569"/>
                  </a:lnTo>
                  <a:lnTo>
                    <a:pt x="574839" y="135570"/>
                  </a:lnTo>
                  <a:lnTo>
                    <a:pt x="568743" y="138180"/>
                  </a:lnTo>
                  <a:lnTo>
                    <a:pt x="562133" y="144447"/>
                  </a:lnTo>
                  <a:lnTo>
                    <a:pt x="555599" y="147571"/>
                  </a:lnTo>
                  <a:lnTo>
                    <a:pt x="547655" y="151486"/>
                  </a:lnTo>
                  <a:lnTo>
                    <a:pt x="541340" y="148362"/>
                  </a:lnTo>
                  <a:lnTo>
                    <a:pt x="543892" y="143142"/>
                  </a:lnTo>
                  <a:lnTo>
                    <a:pt x="549655" y="140265"/>
                  </a:lnTo>
                  <a:lnTo>
                    <a:pt x="551408" y="135313"/>
                  </a:lnTo>
                  <a:lnTo>
                    <a:pt x="546474" y="130093"/>
                  </a:lnTo>
                  <a:lnTo>
                    <a:pt x="539321" y="133484"/>
                  </a:lnTo>
                  <a:lnTo>
                    <a:pt x="533758" y="137237"/>
                  </a:lnTo>
                  <a:lnTo>
                    <a:pt x="529700" y="140790"/>
                  </a:lnTo>
                  <a:lnTo>
                    <a:pt x="532158" y="135055"/>
                  </a:lnTo>
                  <a:lnTo>
                    <a:pt x="538578" y="129836"/>
                  </a:lnTo>
                  <a:lnTo>
                    <a:pt x="534310" y="126702"/>
                  </a:lnTo>
                  <a:lnTo>
                    <a:pt x="527414" y="126959"/>
                  </a:lnTo>
                  <a:lnTo>
                    <a:pt x="522576" y="125140"/>
                  </a:lnTo>
                  <a:lnTo>
                    <a:pt x="531034" y="121539"/>
                  </a:lnTo>
                  <a:lnTo>
                    <a:pt x="534758" y="118348"/>
                  </a:lnTo>
                  <a:lnTo>
                    <a:pt x="529824" y="114662"/>
                  </a:lnTo>
                  <a:lnTo>
                    <a:pt x="533291" y="108271"/>
                  </a:lnTo>
                  <a:lnTo>
                    <a:pt x="529167" y="104099"/>
                  </a:lnTo>
                  <a:lnTo>
                    <a:pt x="533882" y="99918"/>
                  </a:lnTo>
                  <a:lnTo>
                    <a:pt x="541035" y="96965"/>
                  </a:lnTo>
                  <a:lnTo>
                    <a:pt x="546169" y="93526"/>
                  </a:lnTo>
                  <a:lnTo>
                    <a:pt x="553941" y="94507"/>
                  </a:lnTo>
                  <a:lnTo>
                    <a:pt x="558409" y="92545"/>
                  </a:lnTo>
                  <a:lnTo>
                    <a:pt x="563543" y="89840"/>
                  </a:lnTo>
                  <a:lnTo>
                    <a:pt x="568762" y="87630"/>
                  </a:lnTo>
                  <a:lnTo>
                    <a:pt x="574268" y="84687"/>
                  </a:lnTo>
                  <a:lnTo>
                    <a:pt x="579487" y="82230"/>
                  </a:lnTo>
                  <a:lnTo>
                    <a:pt x="571782" y="80982"/>
                  </a:lnTo>
                  <a:lnTo>
                    <a:pt x="565238" y="81734"/>
                  </a:lnTo>
                  <a:lnTo>
                    <a:pt x="559304" y="79525"/>
                  </a:lnTo>
                  <a:lnTo>
                    <a:pt x="553599" y="80258"/>
                  </a:lnTo>
                  <a:lnTo>
                    <a:pt x="546731" y="80258"/>
                  </a:lnTo>
                  <a:lnTo>
                    <a:pt x="540244" y="81982"/>
                  </a:lnTo>
                  <a:lnTo>
                    <a:pt x="534482" y="84687"/>
                  </a:lnTo>
                  <a:lnTo>
                    <a:pt x="529062" y="91078"/>
                  </a:lnTo>
                  <a:lnTo>
                    <a:pt x="526233" y="95984"/>
                  </a:lnTo>
                  <a:lnTo>
                    <a:pt x="523699" y="100413"/>
                  </a:lnTo>
                  <a:lnTo>
                    <a:pt x="518442" y="104099"/>
                  </a:lnTo>
                  <a:lnTo>
                    <a:pt x="513003" y="105566"/>
                  </a:lnTo>
                  <a:lnTo>
                    <a:pt x="506116" y="109500"/>
                  </a:lnTo>
                  <a:lnTo>
                    <a:pt x="501954" y="112205"/>
                  </a:lnTo>
                  <a:lnTo>
                    <a:pt x="499991" y="116624"/>
                  </a:lnTo>
                  <a:lnTo>
                    <a:pt x="495315" y="118834"/>
                  </a:lnTo>
                  <a:lnTo>
                    <a:pt x="492286" y="123054"/>
                  </a:lnTo>
                  <a:lnTo>
                    <a:pt x="496667" y="125149"/>
                  </a:lnTo>
                  <a:lnTo>
                    <a:pt x="502202" y="127483"/>
                  </a:lnTo>
                  <a:lnTo>
                    <a:pt x="507860" y="128531"/>
                  </a:lnTo>
                  <a:lnTo>
                    <a:pt x="501744" y="132179"/>
                  </a:lnTo>
                  <a:lnTo>
                    <a:pt x="496373" y="136360"/>
                  </a:lnTo>
                  <a:lnTo>
                    <a:pt x="504983" y="134789"/>
                  </a:lnTo>
                  <a:lnTo>
                    <a:pt x="497420" y="139484"/>
                  </a:lnTo>
                  <a:lnTo>
                    <a:pt x="490076" y="142875"/>
                  </a:lnTo>
                  <a:lnTo>
                    <a:pt x="483456" y="143399"/>
                  </a:lnTo>
                  <a:lnTo>
                    <a:pt x="477208" y="147838"/>
                  </a:lnTo>
                  <a:lnTo>
                    <a:pt x="474351" y="152534"/>
                  </a:lnTo>
                  <a:lnTo>
                    <a:pt x="470464" y="149667"/>
                  </a:lnTo>
                  <a:lnTo>
                    <a:pt x="477818" y="143923"/>
                  </a:lnTo>
                  <a:lnTo>
                    <a:pt x="473398" y="141056"/>
                  </a:lnTo>
                  <a:lnTo>
                    <a:pt x="467045" y="137922"/>
                  </a:lnTo>
                  <a:lnTo>
                    <a:pt x="462701" y="140008"/>
                  </a:lnTo>
                  <a:lnTo>
                    <a:pt x="457082" y="142875"/>
                  </a:lnTo>
                  <a:lnTo>
                    <a:pt x="450128" y="147057"/>
                  </a:lnTo>
                  <a:lnTo>
                    <a:pt x="443271" y="145657"/>
                  </a:lnTo>
                  <a:lnTo>
                    <a:pt x="436394" y="145752"/>
                  </a:lnTo>
                  <a:lnTo>
                    <a:pt x="427830" y="147057"/>
                  </a:lnTo>
                  <a:lnTo>
                    <a:pt x="420058" y="146533"/>
                  </a:lnTo>
                  <a:lnTo>
                    <a:pt x="416505" y="142618"/>
                  </a:lnTo>
                  <a:lnTo>
                    <a:pt x="410476" y="143666"/>
                  </a:lnTo>
                  <a:lnTo>
                    <a:pt x="405590" y="140532"/>
                  </a:lnTo>
                  <a:lnTo>
                    <a:pt x="404180" y="135055"/>
                  </a:lnTo>
                  <a:lnTo>
                    <a:pt x="396198" y="135313"/>
                  </a:lnTo>
                  <a:lnTo>
                    <a:pt x="383758" y="137398"/>
                  </a:lnTo>
                  <a:lnTo>
                    <a:pt x="376233" y="139484"/>
                  </a:lnTo>
                  <a:lnTo>
                    <a:pt x="380748" y="142361"/>
                  </a:lnTo>
                  <a:lnTo>
                    <a:pt x="388549" y="141056"/>
                  </a:lnTo>
                  <a:lnTo>
                    <a:pt x="379262" y="144180"/>
                  </a:lnTo>
                  <a:lnTo>
                    <a:pt x="373709" y="147571"/>
                  </a:lnTo>
                  <a:lnTo>
                    <a:pt x="371575" y="152267"/>
                  </a:lnTo>
                  <a:lnTo>
                    <a:pt x="367023" y="150448"/>
                  </a:lnTo>
                  <a:lnTo>
                    <a:pt x="360288" y="147314"/>
                  </a:lnTo>
                  <a:lnTo>
                    <a:pt x="355088" y="144971"/>
                  </a:lnTo>
                  <a:lnTo>
                    <a:pt x="350344" y="146790"/>
                  </a:lnTo>
                  <a:lnTo>
                    <a:pt x="339953" y="147571"/>
                  </a:lnTo>
                  <a:lnTo>
                    <a:pt x="330247" y="147838"/>
                  </a:lnTo>
                  <a:lnTo>
                    <a:pt x="322722" y="147314"/>
                  </a:lnTo>
                  <a:lnTo>
                    <a:pt x="315511" y="146266"/>
                  </a:lnTo>
                  <a:lnTo>
                    <a:pt x="321322" y="142618"/>
                  </a:lnTo>
                  <a:lnTo>
                    <a:pt x="328285" y="141837"/>
                  </a:lnTo>
                  <a:lnTo>
                    <a:pt x="328942" y="136094"/>
                  </a:lnTo>
                  <a:lnTo>
                    <a:pt x="323522" y="133750"/>
                  </a:lnTo>
                  <a:lnTo>
                    <a:pt x="317912" y="134008"/>
                  </a:lnTo>
                  <a:lnTo>
                    <a:pt x="310454" y="134532"/>
                  </a:lnTo>
                  <a:lnTo>
                    <a:pt x="302586" y="132703"/>
                  </a:lnTo>
                  <a:lnTo>
                    <a:pt x="297604" y="129836"/>
                  </a:lnTo>
                  <a:lnTo>
                    <a:pt x="290966" y="129569"/>
                  </a:lnTo>
                  <a:lnTo>
                    <a:pt x="286432" y="125397"/>
                  </a:lnTo>
                  <a:lnTo>
                    <a:pt x="278878" y="124349"/>
                  </a:lnTo>
                  <a:lnTo>
                    <a:pt x="274059" y="124368"/>
                  </a:lnTo>
                  <a:lnTo>
                    <a:pt x="266582" y="128007"/>
                  </a:lnTo>
                  <a:lnTo>
                    <a:pt x="259161" y="129055"/>
                  </a:lnTo>
                  <a:lnTo>
                    <a:pt x="262467" y="125397"/>
                  </a:lnTo>
                  <a:lnTo>
                    <a:pt x="256647" y="123311"/>
                  </a:lnTo>
                  <a:lnTo>
                    <a:pt x="249332" y="127750"/>
                  </a:lnTo>
                  <a:lnTo>
                    <a:pt x="244322" y="129836"/>
                  </a:lnTo>
                  <a:lnTo>
                    <a:pt x="239807" y="126178"/>
                  </a:lnTo>
                  <a:lnTo>
                    <a:pt x="242007" y="121292"/>
                  </a:lnTo>
                  <a:lnTo>
                    <a:pt x="239111" y="116872"/>
                  </a:lnTo>
                  <a:lnTo>
                    <a:pt x="235302" y="119815"/>
                  </a:lnTo>
                  <a:lnTo>
                    <a:pt x="229443" y="121787"/>
                  </a:lnTo>
                  <a:lnTo>
                    <a:pt x="224643" y="124483"/>
                  </a:lnTo>
                  <a:lnTo>
                    <a:pt x="215994" y="124616"/>
                  </a:lnTo>
                  <a:lnTo>
                    <a:pt x="209231" y="125921"/>
                  </a:lnTo>
                  <a:lnTo>
                    <a:pt x="201488" y="129312"/>
                  </a:lnTo>
                  <a:lnTo>
                    <a:pt x="205498" y="126445"/>
                  </a:lnTo>
                  <a:lnTo>
                    <a:pt x="218709" y="123054"/>
                  </a:lnTo>
                  <a:lnTo>
                    <a:pt x="223481" y="120806"/>
                  </a:lnTo>
                  <a:lnTo>
                    <a:pt x="218090" y="121787"/>
                  </a:lnTo>
                  <a:lnTo>
                    <a:pt x="212413" y="121044"/>
                  </a:lnTo>
                  <a:lnTo>
                    <a:pt x="204707" y="123835"/>
                  </a:lnTo>
                  <a:lnTo>
                    <a:pt x="199792" y="124349"/>
                  </a:lnTo>
                  <a:lnTo>
                    <a:pt x="194782" y="125654"/>
                  </a:lnTo>
                  <a:lnTo>
                    <a:pt x="187705" y="126178"/>
                  </a:lnTo>
                  <a:lnTo>
                    <a:pt x="182257" y="129055"/>
                  </a:lnTo>
                  <a:lnTo>
                    <a:pt x="176237" y="129312"/>
                  </a:lnTo>
                  <a:lnTo>
                    <a:pt x="171341" y="127750"/>
                  </a:lnTo>
                  <a:lnTo>
                    <a:pt x="163940" y="128531"/>
                  </a:lnTo>
                  <a:lnTo>
                    <a:pt x="156749" y="131141"/>
                  </a:lnTo>
                  <a:lnTo>
                    <a:pt x="152491" y="134789"/>
                  </a:lnTo>
                  <a:lnTo>
                    <a:pt x="146319" y="135313"/>
                  </a:lnTo>
                  <a:lnTo>
                    <a:pt x="141452" y="133541"/>
                  </a:lnTo>
                  <a:lnTo>
                    <a:pt x="136680" y="131398"/>
                  </a:lnTo>
                  <a:lnTo>
                    <a:pt x="132527" y="127445"/>
                  </a:lnTo>
                  <a:lnTo>
                    <a:pt x="126288" y="127150"/>
                  </a:lnTo>
                  <a:lnTo>
                    <a:pt x="120773" y="126331"/>
                  </a:lnTo>
                  <a:lnTo>
                    <a:pt x="92284" y="149857"/>
                  </a:lnTo>
                  <a:lnTo>
                    <a:pt x="272" y="230982"/>
                  </a:lnTo>
                  <a:lnTo>
                    <a:pt x="5111" y="231096"/>
                  </a:lnTo>
                  <a:lnTo>
                    <a:pt x="12578" y="230772"/>
                  </a:lnTo>
                  <a:lnTo>
                    <a:pt x="18065" y="230629"/>
                  </a:lnTo>
                  <a:lnTo>
                    <a:pt x="13969" y="233601"/>
                  </a:lnTo>
                  <a:lnTo>
                    <a:pt x="17788" y="241754"/>
                  </a:lnTo>
                  <a:lnTo>
                    <a:pt x="16741" y="246669"/>
                  </a:lnTo>
                  <a:lnTo>
                    <a:pt x="24599" y="244755"/>
                  </a:lnTo>
                  <a:lnTo>
                    <a:pt x="29200" y="243364"/>
                  </a:lnTo>
                  <a:lnTo>
                    <a:pt x="34534" y="240240"/>
                  </a:lnTo>
                  <a:lnTo>
                    <a:pt x="44430" y="237049"/>
                  </a:lnTo>
                  <a:lnTo>
                    <a:pt x="44287" y="241878"/>
                  </a:lnTo>
                  <a:lnTo>
                    <a:pt x="45144" y="246803"/>
                  </a:lnTo>
                  <a:lnTo>
                    <a:pt x="47554" y="251099"/>
                  </a:lnTo>
                  <a:lnTo>
                    <a:pt x="47354" y="256604"/>
                  </a:lnTo>
                  <a:lnTo>
                    <a:pt x="46221" y="262538"/>
                  </a:lnTo>
                  <a:lnTo>
                    <a:pt x="45621" y="267796"/>
                  </a:lnTo>
                  <a:lnTo>
                    <a:pt x="44620" y="272625"/>
                  </a:lnTo>
                  <a:lnTo>
                    <a:pt x="47849" y="277416"/>
                  </a:lnTo>
                  <a:lnTo>
                    <a:pt x="52164" y="281083"/>
                  </a:lnTo>
                  <a:lnTo>
                    <a:pt x="48831" y="286246"/>
                  </a:lnTo>
                  <a:lnTo>
                    <a:pt x="45945" y="290799"/>
                  </a:lnTo>
                  <a:lnTo>
                    <a:pt x="41420" y="293513"/>
                  </a:lnTo>
                  <a:lnTo>
                    <a:pt x="36801" y="296037"/>
                  </a:lnTo>
                  <a:lnTo>
                    <a:pt x="42478" y="293942"/>
                  </a:lnTo>
                  <a:lnTo>
                    <a:pt x="36344" y="297361"/>
                  </a:lnTo>
                  <a:lnTo>
                    <a:pt x="31581" y="302372"/>
                  </a:lnTo>
                  <a:lnTo>
                    <a:pt x="29676" y="307553"/>
                  </a:lnTo>
                  <a:lnTo>
                    <a:pt x="25713" y="310516"/>
                  </a:lnTo>
                  <a:lnTo>
                    <a:pt x="30971" y="315459"/>
                  </a:lnTo>
                  <a:lnTo>
                    <a:pt x="30028" y="320402"/>
                  </a:lnTo>
                  <a:lnTo>
                    <a:pt x="28428" y="327384"/>
                  </a:lnTo>
                  <a:lnTo>
                    <a:pt x="28952" y="333785"/>
                  </a:lnTo>
                  <a:lnTo>
                    <a:pt x="33809" y="330585"/>
                  </a:lnTo>
                  <a:lnTo>
                    <a:pt x="30752" y="334347"/>
                  </a:lnTo>
                  <a:lnTo>
                    <a:pt x="28552" y="338728"/>
                  </a:lnTo>
                  <a:lnTo>
                    <a:pt x="27952" y="343967"/>
                  </a:lnTo>
                  <a:lnTo>
                    <a:pt x="32495" y="347606"/>
                  </a:lnTo>
                  <a:lnTo>
                    <a:pt x="24866" y="345682"/>
                  </a:lnTo>
                  <a:lnTo>
                    <a:pt x="19741" y="344834"/>
                  </a:lnTo>
                  <a:lnTo>
                    <a:pt x="16541" y="349777"/>
                  </a:lnTo>
                  <a:lnTo>
                    <a:pt x="19560" y="354597"/>
                  </a:lnTo>
                  <a:lnTo>
                    <a:pt x="22065" y="360055"/>
                  </a:lnTo>
                  <a:lnTo>
                    <a:pt x="26552" y="364989"/>
                  </a:lnTo>
                  <a:lnTo>
                    <a:pt x="30638" y="368361"/>
                  </a:lnTo>
                  <a:lnTo>
                    <a:pt x="34048" y="372809"/>
                  </a:lnTo>
                  <a:lnTo>
                    <a:pt x="39191" y="376333"/>
                  </a:lnTo>
                  <a:lnTo>
                    <a:pt x="47059" y="376638"/>
                  </a:lnTo>
                  <a:lnTo>
                    <a:pt x="50078" y="371542"/>
                  </a:lnTo>
                  <a:lnTo>
                    <a:pt x="63928" y="367684"/>
                  </a:lnTo>
                  <a:lnTo>
                    <a:pt x="70005" y="367723"/>
                  </a:lnTo>
                  <a:lnTo>
                    <a:pt x="124831" y="367704"/>
                  </a:lnTo>
                  <a:lnTo>
                    <a:pt x="160321" y="367732"/>
                  </a:lnTo>
                  <a:lnTo>
                    <a:pt x="167807" y="367751"/>
                  </a:lnTo>
                  <a:lnTo>
                    <a:pt x="190458" y="367704"/>
                  </a:lnTo>
                  <a:lnTo>
                    <a:pt x="333885" y="367723"/>
                  </a:lnTo>
                  <a:lnTo>
                    <a:pt x="336267" y="362922"/>
                  </a:lnTo>
                  <a:lnTo>
                    <a:pt x="337924" y="367713"/>
                  </a:lnTo>
                  <a:lnTo>
                    <a:pt x="340953" y="371475"/>
                  </a:lnTo>
                  <a:lnTo>
                    <a:pt x="345925" y="373752"/>
                  </a:lnTo>
                  <a:lnTo>
                    <a:pt x="350726" y="372171"/>
                  </a:lnTo>
                  <a:lnTo>
                    <a:pt x="355383" y="373456"/>
                  </a:lnTo>
                  <a:lnTo>
                    <a:pt x="359784" y="375800"/>
                  </a:lnTo>
                  <a:lnTo>
                    <a:pt x="363660" y="378781"/>
                  </a:lnTo>
                  <a:lnTo>
                    <a:pt x="368480" y="378619"/>
                  </a:lnTo>
                  <a:lnTo>
                    <a:pt x="373767" y="378895"/>
                  </a:lnTo>
                  <a:lnTo>
                    <a:pt x="378891" y="378781"/>
                  </a:lnTo>
                  <a:lnTo>
                    <a:pt x="383606" y="380105"/>
                  </a:lnTo>
                  <a:lnTo>
                    <a:pt x="393445" y="377495"/>
                  </a:lnTo>
                  <a:lnTo>
                    <a:pt x="403656" y="379924"/>
                  </a:lnTo>
                  <a:lnTo>
                    <a:pt x="414457" y="386696"/>
                  </a:lnTo>
                  <a:lnTo>
                    <a:pt x="425268" y="394040"/>
                  </a:lnTo>
                  <a:lnTo>
                    <a:pt x="425992" y="399384"/>
                  </a:lnTo>
                  <a:lnTo>
                    <a:pt x="430764" y="398841"/>
                  </a:lnTo>
                  <a:lnTo>
                    <a:pt x="429916" y="404413"/>
                  </a:lnTo>
                  <a:lnTo>
                    <a:pt x="434917" y="405137"/>
                  </a:lnTo>
                  <a:lnTo>
                    <a:pt x="440689" y="413404"/>
                  </a:lnTo>
                  <a:lnTo>
                    <a:pt x="436241" y="435398"/>
                  </a:lnTo>
                  <a:lnTo>
                    <a:pt x="430459" y="442732"/>
                  </a:lnTo>
                  <a:lnTo>
                    <a:pt x="427783" y="447094"/>
                  </a:lnTo>
                  <a:lnTo>
                    <a:pt x="423049" y="450781"/>
                  </a:lnTo>
                  <a:lnTo>
                    <a:pt x="418772" y="453981"/>
                  </a:lnTo>
                  <a:lnTo>
                    <a:pt x="421249" y="459591"/>
                  </a:lnTo>
                  <a:close/>
                </a:path>
              </a:pathLst>
            </a:custGeom>
            <a:solidFill>
              <a:srgbClr val="E0E0E0"/>
            </a:solidFill>
            <a:ln w="3175" cap="flat">
              <a:solidFill>
                <a:srgbClr val="FFFFFF"/>
              </a:solidFill>
              <a:prstDash val="solid"/>
              <a:miter/>
            </a:ln>
          </p:spPr>
          <p:txBody>
            <a:bodyPr/>
            <a:lstStyle/>
            <a:p>
              <a:endParaRPr lang="en-US"/>
            </a:p>
          </p:txBody>
        </p:sp>
        <p:sp>
          <p:nvSpPr>
            <p:cNvPr id="176" name="Freeform: Shape 175">
              <a:extLst>
                <a:ext uri="{FF2B5EF4-FFF2-40B4-BE49-F238E27FC236}">
                  <a16:creationId xmlns:a16="http://schemas.microsoft.com/office/drawing/2014/main" id="{83069A6C-E9F9-C60A-A7DD-15BC812F8FC7}"/>
                </a:ext>
              </a:extLst>
            </p:cNvPr>
            <p:cNvSpPr/>
            <p:nvPr/>
          </p:nvSpPr>
          <p:spPr>
            <a:xfrm>
              <a:off x="6533994" y="2513410"/>
              <a:ext cx="230085" cy="231428"/>
            </a:xfrm>
            <a:custGeom>
              <a:avLst/>
              <a:gdLst>
                <a:gd name="csX0" fmla="*/ 133364 w 230085"/>
                <a:gd name="csY0" fmla="*/ 231277 h 231428"/>
                <a:gd name="csX1" fmla="*/ 142899 w 230085"/>
                <a:gd name="csY1" fmla="*/ 229162 h 231428"/>
                <a:gd name="csX2" fmla="*/ 160235 w 230085"/>
                <a:gd name="csY2" fmla="*/ 225333 h 231428"/>
                <a:gd name="csX3" fmla="*/ 164492 w 230085"/>
                <a:gd name="csY3" fmla="*/ 221771 h 231428"/>
                <a:gd name="csX4" fmla="*/ 167950 w 230085"/>
                <a:gd name="csY4" fmla="*/ 218409 h 231428"/>
                <a:gd name="csX5" fmla="*/ 179323 w 230085"/>
                <a:gd name="csY5" fmla="*/ 207331 h 231428"/>
                <a:gd name="csX6" fmla="*/ 185267 w 230085"/>
                <a:gd name="csY6" fmla="*/ 203188 h 231428"/>
                <a:gd name="csX7" fmla="*/ 196411 w 230085"/>
                <a:gd name="csY7" fmla="*/ 195368 h 231428"/>
                <a:gd name="csX8" fmla="*/ 204831 w 230085"/>
                <a:gd name="csY8" fmla="*/ 189843 h 231428"/>
                <a:gd name="csX9" fmla="*/ 210250 w 230085"/>
                <a:gd name="csY9" fmla="*/ 186148 h 231428"/>
                <a:gd name="csX10" fmla="*/ 218623 w 230085"/>
                <a:gd name="csY10" fmla="*/ 180614 h 231428"/>
                <a:gd name="csX11" fmla="*/ 229615 w 230085"/>
                <a:gd name="csY11" fmla="*/ 173146 h 231428"/>
                <a:gd name="csX12" fmla="*/ 225033 w 230085"/>
                <a:gd name="csY12" fmla="*/ 163592 h 231428"/>
                <a:gd name="csX13" fmla="*/ 219804 w 230085"/>
                <a:gd name="csY13" fmla="*/ 161983 h 231428"/>
                <a:gd name="csX14" fmla="*/ 215175 w 230085"/>
                <a:gd name="csY14" fmla="*/ 159792 h 231428"/>
                <a:gd name="csX15" fmla="*/ 210431 w 230085"/>
                <a:gd name="csY15" fmla="*/ 159325 h 231428"/>
                <a:gd name="csX16" fmla="*/ 207402 w 230085"/>
                <a:gd name="csY16" fmla="*/ 154639 h 231428"/>
                <a:gd name="csX17" fmla="*/ 207231 w 230085"/>
                <a:gd name="csY17" fmla="*/ 149610 h 231428"/>
                <a:gd name="csX18" fmla="*/ 201535 w 230085"/>
                <a:gd name="csY18" fmla="*/ 141390 h 231428"/>
                <a:gd name="csX19" fmla="*/ 201154 w 230085"/>
                <a:gd name="csY19" fmla="*/ 136503 h 231428"/>
                <a:gd name="csX20" fmla="*/ 205526 w 230085"/>
                <a:gd name="csY20" fmla="*/ 133151 h 231428"/>
                <a:gd name="csX21" fmla="*/ 204488 w 230085"/>
                <a:gd name="csY21" fmla="*/ 127693 h 231428"/>
                <a:gd name="csX22" fmla="*/ 204173 w 230085"/>
                <a:gd name="csY22" fmla="*/ 122730 h 231428"/>
                <a:gd name="csX23" fmla="*/ 205498 w 230085"/>
                <a:gd name="csY23" fmla="*/ 117958 h 231428"/>
                <a:gd name="csX24" fmla="*/ 204154 w 230085"/>
                <a:gd name="csY24" fmla="*/ 112205 h 231428"/>
                <a:gd name="csX25" fmla="*/ 204783 w 230085"/>
                <a:gd name="csY25" fmla="*/ 106166 h 231428"/>
                <a:gd name="csX26" fmla="*/ 203240 w 230085"/>
                <a:gd name="csY26" fmla="*/ 97660 h 231428"/>
                <a:gd name="csX27" fmla="*/ 200440 w 230085"/>
                <a:gd name="csY27" fmla="*/ 91564 h 231428"/>
                <a:gd name="csX28" fmla="*/ 195934 w 230085"/>
                <a:gd name="csY28" fmla="*/ 68885 h 231428"/>
                <a:gd name="csX29" fmla="*/ 194525 w 230085"/>
                <a:gd name="csY29" fmla="*/ 63542 h 231428"/>
                <a:gd name="csX30" fmla="*/ 186590 w 230085"/>
                <a:gd name="csY30" fmla="*/ 58322 h 231428"/>
                <a:gd name="csX31" fmla="*/ 185257 w 230085"/>
                <a:gd name="csY31" fmla="*/ 52931 h 231428"/>
                <a:gd name="csX32" fmla="*/ 181418 w 230085"/>
                <a:gd name="csY32" fmla="*/ 49597 h 231428"/>
                <a:gd name="csX33" fmla="*/ 178380 w 230085"/>
                <a:gd name="csY33" fmla="*/ 44635 h 231428"/>
                <a:gd name="csX34" fmla="*/ 177247 w 230085"/>
                <a:gd name="csY34" fmla="*/ 39510 h 231428"/>
                <a:gd name="csX35" fmla="*/ 180447 w 230085"/>
                <a:gd name="csY35" fmla="*/ 34986 h 231428"/>
                <a:gd name="csX36" fmla="*/ 184428 w 230085"/>
                <a:gd name="csY36" fmla="*/ 31814 h 231428"/>
                <a:gd name="csX37" fmla="*/ 185286 w 230085"/>
                <a:gd name="csY37" fmla="*/ 26956 h 231428"/>
                <a:gd name="csX38" fmla="*/ 185152 w 230085"/>
                <a:gd name="csY38" fmla="*/ 21603 h 231428"/>
                <a:gd name="csX39" fmla="*/ 184390 w 230085"/>
                <a:gd name="csY39" fmla="*/ 16688 h 231428"/>
                <a:gd name="csX40" fmla="*/ 185104 w 230085"/>
                <a:gd name="csY40" fmla="*/ 11916 h 231428"/>
                <a:gd name="csX41" fmla="*/ 183000 w 230085"/>
                <a:gd name="csY41" fmla="*/ 7316 h 231428"/>
                <a:gd name="csX42" fmla="*/ 186409 w 230085"/>
                <a:gd name="csY42" fmla="*/ 3744 h 231428"/>
                <a:gd name="csX43" fmla="*/ 179552 w 230085"/>
                <a:gd name="csY43" fmla="*/ 2934 h 231428"/>
                <a:gd name="csX44" fmla="*/ 174836 w 230085"/>
                <a:gd name="csY44" fmla="*/ 439 h 231428"/>
                <a:gd name="csX45" fmla="*/ 169188 w 230085"/>
                <a:gd name="csY45" fmla="*/ 2239 h 231428"/>
                <a:gd name="csX46" fmla="*/ 164959 w 230085"/>
                <a:gd name="csY46" fmla="*/ -152 h 231428"/>
                <a:gd name="csX47" fmla="*/ 158911 w 230085"/>
                <a:gd name="csY47" fmla="*/ 3182 h 231428"/>
                <a:gd name="csX48" fmla="*/ 154110 w 230085"/>
                <a:gd name="csY48" fmla="*/ 5201 h 231428"/>
                <a:gd name="csX49" fmla="*/ 146481 w 230085"/>
                <a:gd name="csY49" fmla="*/ 2258 h 231428"/>
                <a:gd name="csX50" fmla="*/ 137222 w 230085"/>
                <a:gd name="csY50" fmla="*/ 1905 h 231428"/>
                <a:gd name="csX51" fmla="*/ 132888 w 230085"/>
                <a:gd name="csY51" fmla="*/ 3887 h 231428"/>
                <a:gd name="csX52" fmla="*/ 127774 w 230085"/>
                <a:gd name="csY52" fmla="*/ 3220 h 231428"/>
                <a:gd name="csX53" fmla="*/ 123430 w 230085"/>
                <a:gd name="csY53" fmla="*/ 6020 h 231428"/>
                <a:gd name="csX54" fmla="*/ 112753 w 230085"/>
                <a:gd name="csY54" fmla="*/ 6839 h 231428"/>
                <a:gd name="csX55" fmla="*/ 105571 w 230085"/>
                <a:gd name="csY55" fmla="*/ 7982 h 231428"/>
                <a:gd name="csX56" fmla="*/ 99646 w 230085"/>
                <a:gd name="csY56" fmla="*/ 10983 h 231428"/>
                <a:gd name="csX57" fmla="*/ 95531 w 230085"/>
                <a:gd name="csY57" fmla="*/ 15650 h 231428"/>
                <a:gd name="csX58" fmla="*/ 90483 w 230085"/>
                <a:gd name="csY58" fmla="*/ 15117 h 231428"/>
                <a:gd name="csX59" fmla="*/ 85835 w 230085"/>
                <a:gd name="csY59" fmla="*/ 17403 h 231428"/>
                <a:gd name="csX60" fmla="*/ 82206 w 230085"/>
                <a:gd name="csY60" fmla="*/ 20803 h 231428"/>
                <a:gd name="csX61" fmla="*/ 77882 w 230085"/>
                <a:gd name="csY61" fmla="*/ 23718 h 231428"/>
                <a:gd name="csX62" fmla="*/ 71662 w 230085"/>
                <a:gd name="csY62" fmla="*/ 25328 h 231428"/>
                <a:gd name="csX63" fmla="*/ 75119 w 230085"/>
                <a:gd name="csY63" fmla="*/ 28852 h 231428"/>
                <a:gd name="csX64" fmla="*/ 76234 w 230085"/>
                <a:gd name="csY64" fmla="*/ 34186 h 231428"/>
                <a:gd name="csX65" fmla="*/ 77491 w 230085"/>
                <a:gd name="csY65" fmla="*/ 38958 h 231428"/>
                <a:gd name="csX66" fmla="*/ 77834 w 230085"/>
                <a:gd name="csY66" fmla="*/ 43901 h 231428"/>
                <a:gd name="csX67" fmla="*/ 77834 w 230085"/>
                <a:gd name="csY67" fmla="*/ 49111 h 231428"/>
                <a:gd name="csX68" fmla="*/ 80301 w 230085"/>
                <a:gd name="csY68" fmla="*/ 54998 h 231428"/>
                <a:gd name="csX69" fmla="*/ 84530 w 230085"/>
                <a:gd name="csY69" fmla="*/ 57941 h 231428"/>
                <a:gd name="csX70" fmla="*/ 81997 w 230085"/>
                <a:gd name="csY70" fmla="*/ 62123 h 231428"/>
                <a:gd name="csX71" fmla="*/ 77015 w 230085"/>
                <a:gd name="csY71" fmla="*/ 63228 h 231428"/>
                <a:gd name="csX72" fmla="*/ 72262 w 230085"/>
                <a:gd name="csY72" fmla="*/ 62875 h 231428"/>
                <a:gd name="csX73" fmla="*/ 67156 w 230085"/>
                <a:gd name="csY73" fmla="*/ 63304 h 231428"/>
                <a:gd name="csX74" fmla="*/ 55479 w 230085"/>
                <a:gd name="csY74" fmla="*/ 69428 h 231428"/>
                <a:gd name="csX75" fmla="*/ 54041 w 230085"/>
                <a:gd name="csY75" fmla="*/ 74505 h 231428"/>
                <a:gd name="csX76" fmla="*/ 55898 w 230085"/>
                <a:gd name="csY76" fmla="*/ 79239 h 231428"/>
                <a:gd name="csX77" fmla="*/ 51630 w 230085"/>
                <a:gd name="csY77" fmla="*/ 82725 h 231428"/>
                <a:gd name="csX78" fmla="*/ 46935 w 230085"/>
                <a:gd name="csY78" fmla="*/ 84687 h 231428"/>
                <a:gd name="csX79" fmla="*/ 41277 w 230085"/>
                <a:gd name="csY79" fmla="*/ 88507 h 231428"/>
                <a:gd name="csX80" fmla="*/ 37362 w 230085"/>
                <a:gd name="csY80" fmla="*/ 91821 h 231428"/>
                <a:gd name="csX81" fmla="*/ 34514 w 230085"/>
                <a:gd name="csY81" fmla="*/ 96536 h 231428"/>
                <a:gd name="csX82" fmla="*/ 28713 w 230085"/>
                <a:gd name="csY82" fmla="*/ 95898 h 231428"/>
                <a:gd name="csX83" fmla="*/ 23865 w 230085"/>
                <a:gd name="csY83" fmla="*/ 96184 h 231428"/>
                <a:gd name="csX84" fmla="*/ 18208 w 230085"/>
                <a:gd name="csY84" fmla="*/ 96775 h 231428"/>
                <a:gd name="csX85" fmla="*/ 13045 w 230085"/>
                <a:gd name="csY85" fmla="*/ 98479 h 231428"/>
                <a:gd name="csX86" fmla="*/ 8768 w 230085"/>
                <a:gd name="csY86" fmla="*/ 100613 h 231428"/>
                <a:gd name="csX87" fmla="*/ 3996 w 230085"/>
                <a:gd name="csY87" fmla="*/ 104071 h 231428"/>
                <a:gd name="csX88" fmla="*/ -128 w 230085"/>
                <a:gd name="csY88" fmla="*/ 107338 h 231428"/>
                <a:gd name="csX89" fmla="*/ -471 w 230085"/>
                <a:gd name="csY89" fmla="*/ 124616 h 231428"/>
                <a:gd name="csX90" fmla="*/ 19636 w 230085"/>
                <a:gd name="csY90" fmla="*/ 138570 h 231428"/>
                <a:gd name="csX91" fmla="*/ 41658 w 230085"/>
                <a:gd name="csY91" fmla="*/ 154191 h 231428"/>
                <a:gd name="csX92" fmla="*/ 64108 w 230085"/>
                <a:gd name="csY92" fmla="*/ 170917 h 231428"/>
                <a:gd name="csX93" fmla="*/ 84663 w 230085"/>
                <a:gd name="csY93" fmla="*/ 186148 h 231428"/>
                <a:gd name="csX94" fmla="*/ 95531 w 230085"/>
                <a:gd name="csY94" fmla="*/ 194177 h 231428"/>
                <a:gd name="csX95" fmla="*/ 108628 w 230085"/>
                <a:gd name="csY95" fmla="*/ 203826 h 231428"/>
                <a:gd name="csX96" fmla="*/ 108609 w 230085"/>
                <a:gd name="csY96" fmla="*/ 208655 h 231428"/>
                <a:gd name="csX97" fmla="*/ 113410 w 230085"/>
                <a:gd name="csY97" fmla="*/ 210427 h 231428"/>
                <a:gd name="csX98" fmla="*/ 116058 w 230085"/>
                <a:gd name="csY98" fmla="*/ 214389 h 231428"/>
                <a:gd name="csX99" fmla="*/ 121097 w 230085"/>
                <a:gd name="csY99" fmla="*/ 214275 h 231428"/>
                <a:gd name="csX100" fmla="*/ 124745 w 230085"/>
                <a:gd name="csY100" fmla="*/ 217675 h 231428"/>
                <a:gd name="csX101" fmla="*/ 129688 w 230085"/>
                <a:gd name="csY101" fmla="*/ 219180 h 231428"/>
                <a:gd name="csX102" fmla="*/ 132050 w 230085"/>
                <a:gd name="csY102" fmla="*/ 223752 h 231428"/>
                <a:gd name="csX103" fmla="*/ 130707 w 230085"/>
                <a:gd name="csY103" fmla="*/ 228505 h 23142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Lst>
              <a:rect l="l" t="t" r="r" b="b"/>
              <a:pathLst>
                <a:path w="230085" h="231428">
                  <a:moveTo>
                    <a:pt x="133364" y="231277"/>
                  </a:moveTo>
                  <a:lnTo>
                    <a:pt x="142899" y="229162"/>
                  </a:lnTo>
                  <a:lnTo>
                    <a:pt x="160235" y="225333"/>
                  </a:lnTo>
                  <a:lnTo>
                    <a:pt x="164492" y="221771"/>
                  </a:lnTo>
                  <a:lnTo>
                    <a:pt x="167950" y="218409"/>
                  </a:lnTo>
                  <a:lnTo>
                    <a:pt x="179323" y="207331"/>
                  </a:lnTo>
                  <a:lnTo>
                    <a:pt x="185267" y="203188"/>
                  </a:lnTo>
                  <a:lnTo>
                    <a:pt x="196411" y="195368"/>
                  </a:lnTo>
                  <a:lnTo>
                    <a:pt x="204831" y="189843"/>
                  </a:lnTo>
                  <a:lnTo>
                    <a:pt x="210250" y="186148"/>
                  </a:lnTo>
                  <a:lnTo>
                    <a:pt x="218623" y="180614"/>
                  </a:lnTo>
                  <a:lnTo>
                    <a:pt x="229615" y="173146"/>
                  </a:lnTo>
                  <a:lnTo>
                    <a:pt x="225033" y="163592"/>
                  </a:lnTo>
                  <a:lnTo>
                    <a:pt x="219804" y="161983"/>
                  </a:lnTo>
                  <a:lnTo>
                    <a:pt x="215175" y="159792"/>
                  </a:lnTo>
                  <a:lnTo>
                    <a:pt x="210431" y="159325"/>
                  </a:lnTo>
                  <a:lnTo>
                    <a:pt x="207402" y="154639"/>
                  </a:lnTo>
                  <a:lnTo>
                    <a:pt x="207231" y="149610"/>
                  </a:lnTo>
                  <a:lnTo>
                    <a:pt x="201535" y="141390"/>
                  </a:lnTo>
                  <a:lnTo>
                    <a:pt x="201154" y="136503"/>
                  </a:lnTo>
                  <a:lnTo>
                    <a:pt x="205526" y="133151"/>
                  </a:lnTo>
                  <a:lnTo>
                    <a:pt x="204488" y="127693"/>
                  </a:lnTo>
                  <a:lnTo>
                    <a:pt x="204173" y="122730"/>
                  </a:lnTo>
                  <a:lnTo>
                    <a:pt x="205498" y="117958"/>
                  </a:lnTo>
                  <a:lnTo>
                    <a:pt x="204154" y="112205"/>
                  </a:lnTo>
                  <a:lnTo>
                    <a:pt x="204783" y="106166"/>
                  </a:lnTo>
                  <a:lnTo>
                    <a:pt x="203240" y="97660"/>
                  </a:lnTo>
                  <a:lnTo>
                    <a:pt x="200440" y="91564"/>
                  </a:lnTo>
                  <a:lnTo>
                    <a:pt x="195934" y="68885"/>
                  </a:lnTo>
                  <a:lnTo>
                    <a:pt x="194525" y="63542"/>
                  </a:lnTo>
                  <a:lnTo>
                    <a:pt x="186590" y="58322"/>
                  </a:lnTo>
                  <a:lnTo>
                    <a:pt x="185257" y="52931"/>
                  </a:lnTo>
                  <a:lnTo>
                    <a:pt x="181418" y="49597"/>
                  </a:lnTo>
                  <a:lnTo>
                    <a:pt x="178380" y="44635"/>
                  </a:lnTo>
                  <a:lnTo>
                    <a:pt x="177247" y="39510"/>
                  </a:lnTo>
                  <a:lnTo>
                    <a:pt x="180447" y="34986"/>
                  </a:lnTo>
                  <a:lnTo>
                    <a:pt x="184428" y="31814"/>
                  </a:lnTo>
                  <a:lnTo>
                    <a:pt x="185286" y="26956"/>
                  </a:lnTo>
                  <a:lnTo>
                    <a:pt x="185152" y="21603"/>
                  </a:lnTo>
                  <a:lnTo>
                    <a:pt x="184390" y="16688"/>
                  </a:lnTo>
                  <a:lnTo>
                    <a:pt x="185104" y="11916"/>
                  </a:lnTo>
                  <a:lnTo>
                    <a:pt x="183000" y="7316"/>
                  </a:lnTo>
                  <a:lnTo>
                    <a:pt x="186409" y="3744"/>
                  </a:lnTo>
                  <a:lnTo>
                    <a:pt x="179552" y="2934"/>
                  </a:lnTo>
                  <a:lnTo>
                    <a:pt x="174836" y="439"/>
                  </a:lnTo>
                  <a:lnTo>
                    <a:pt x="169188" y="2239"/>
                  </a:lnTo>
                  <a:lnTo>
                    <a:pt x="164959" y="-152"/>
                  </a:lnTo>
                  <a:lnTo>
                    <a:pt x="158911" y="3182"/>
                  </a:lnTo>
                  <a:lnTo>
                    <a:pt x="154110" y="5201"/>
                  </a:lnTo>
                  <a:lnTo>
                    <a:pt x="146481" y="2258"/>
                  </a:lnTo>
                  <a:lnTo>
                    <a:pt x="137222" y="1905"/>
                  </a:lnTo>
                  <a:lnTo>
                    <a:pt x="132888" y="3887"/>
                  </a:lnTo>
                  <a:lnTo>
                    <a:pt x="127774" y="3220"/>
                  </a:lnTo>
                  <a:lnTo>
                    <a:pt x="123430" y="6020"/>
                  </a:lnTo>
                  <a:lnTo>
                    <a:pt x="112753" y="6839"/>
                  </a:lnTo>
                  <a:lnTo>
                    <a:pt x="105571" y="7982"/>
                  </a:lnTo>
                  <a:lnTo>
                    <a:pt x="99646" y="10983"/>
                  </a:lnTo>
                  <a:lnTo>
                    <a:pt x="95531" y="15650"/>
                  </a:lnTo>
                  <a:lnTo>
                    <a:pt x="90483" y="15117"/>
                  </a:lnTo>
                  <a:lnTo>
                    <a:pt x="85835" y="17403"/>
                  </a:lnTo>
                  <a:lnTo>
                    <a:pt x="82206" y="20803"/>
                  </a:lnTo>
                  <a:lnTo>
                    <a:pt x="77882" y="23718"/>
                  </a:lnTo>
                  <a:lnTo>
                    <a:pt x="71662" y="25328"/>
                  </a:lnTo>
                  <a:lnTo>
                    <a:pt x="75119" y="28852"/>
                  </a:lnTo>
                  <a:lnTo>
                    <a:pt x="76234" y="34186"/>
                  </a:lnTo>
                  <a:lnTo>
                    <a:pt x="77491" y="38958"/>
                  </a:lnTo>
                  <a:lnTo>
                    <a:pt x="77834" y="43901"/>
                  </a:lnTo>
                  <a:lnTo>
                    <a:pt x="77834" y="49111"/>
                  </a:lnTo>
                  <a:lnTo>
                    <a:pt x="80301" y="54998"/>
                  </a:lnTo>
                  <a:lnTo>
                    <a:pt x="84530" y="57941"/>
                  </a:lnTo>
                  <a:lnTo>
                    <a:pt x="81997" y="62123"/>
                  </a:lnTo>
                  <a:lnTo>
                    <a:pt x="77015" y="63228"/>
                  </a:lnTo>
                  <a:lnTo>
                    <a:pt x="72262" y="62875"/>
                  </a:lnTo>
                  <a:lnTo>
                    <a:pt x="67156" y="63304"/>
                  </a:lnTo>
                  <a:lnTo>
                    <a:pt x="55479" y="69428"/>
                  </a:lnTo>
                  <a:lnTo>
                    <a:pt x="54041" y="74505"/>
                  </a:lnTo>
                  <a:lnTo>
                    <a:pt x="55898" y="79239"/>
                  </a:lnTo>
                  <a:lnTo>
                    <a:pt x="51630" y="82725"/>
                  </a:lnTo>
                  <a:lnTo>
                    <a:pt x="46935" y="84687"/>
                  </a:lnTo>
                  <a:lnTo>
                    <a:pt x="41277" y="88507"/>
                  </a:lnTo>
                  <a:lnTo>
                    <a:pt x="37362" y="91821"/>
                  </a:lnTo>
                  <a:lnTo>
                    <a:pt x="34514" y="96536"/>
                  </a:lnTo>
                  <a:lnTo>
                    <a:pt x="28713" y="95898"/>
                  </a:lnTo>
                  <a:lnTo>
                    <a:pt x="23865" y="96184"/>
                  </a:lnTo>
                  <a:lnTo>
                    <a:pt x="18208" y="96775"/>
                  </a:lnTo>
                  <a:lnTo>
                    <a:pt x="13045" y="98479"/>
                  </a:lnTo>
                  <a:lnTo>
                    <a:pt x="8768" y="100613"/>
                  </a:lnTo>
                  <a:lnTo>
                    <a:pt x="3996" y="104071"/>
                  </a:lnTo>
                  <a:lnTo>
                    <a:pt x="-128" y="107338"/>
                  </a:lnTo>
                  <a:lnTo>
                    <a:pt x="-471" y="124616"/>
                  </a:lnTo>
                  <a:lnTo>
                    <a:pt x="19636" y="138570"/>
                  </a:lnTo>
                  <a:lnTo>
                    <a:pt x="41658" y="154191"/>
                  </a:lnTo>
                  <a:lnTo>
                    <a:pt x="64108" y="170917"/>
                  </a:lnTo>
                  <a:lnTo>
                    <a:pt x="84663" y="186148"/>
                  </a:lnTo>
                  <a:lnTo>
                    <a:pt x="95531" y="194177"/>
                  </a:lnTo>
                  <a:lnTo>
                    <a:pt x="108628" y="203826"/>
                  </a:lnTo>
                  <a:lnTo>
                    <a:pt x="108609" y="208655"/>
                  </a:lnTo>
                  <a:lnTo>
                    <a:pt x="113410" y="210427"/>
                  </a:lnTo>
                  <a:lnTo>
                    <a:pt x="116058" y="214389"/>
                  </a:lnTo>
                  <a:lnTo>
                    <a:pt x="121097" y="214275"/>
                  </a:lnTo>
                  <a:lnTo>
                    <a:pt x="124745" y="217675"/>
                  </a:lnTo>
                  <a:lnTo>
                    <a:pt x="129688" y="219180"/>
                  </a:lnTo>
                  <a:lnTo>
                    <a:pt x="132050" y="223752"/>
                  </a:lnTo>
                  <a:lnTo>
                    <a:pt x="130707" y="228505"/>
                  </a:lnTo>
                  <a:close/>
                </a:path>
              </a:pathLst>
            </a:custGeom>
            <a:solidFill>
              <a:srgbClr val="E0E0E0"/>
            </a:solidFill>
            <a:ln w="3175" cap="flat">
              <a:solidFill>
                <a:srgbClr val="FFFFFF"/>
              </a:solidFill>
              <a:prstDash val="solid"/>
              <a:miter/>
            </a:ln>
          </p:spPr>
          <p:txBody>
            <a:bodyPr/>
            <a:lstStyle/>
            <a:p>
              <a:endParaRPr lang="en-US"/>
            </a:p>
          </p:txBody>
        </p:sp>
        <p:sp>
          <p:nvSpPr>
            <p:cNvPr id="177" name="Freeform: Shape 176">
              <a:extLst>
                <a:ext uri="{FF2B5EF4-FFF2-40B4-BE49-F238E27FC236}">
                  <a16:creationId xmlns:a16="http://schemas.microsoft.com/office/drawing/2014/main" id="{8549FDA8-8879-94D1-9300-3D657FAFB447}"/>
                </a:ext>
              </a:extLst>
            </p:cNvPr>
            <p:cNvSpPr/>
            <p:nvPr/>
          </p:nvSpPr>
          <p:spPr>
            <a:xfrm>
              <a:off x="7793228" y="2801255"/>
              <a:ext cx="59750" cy="53025"/>
            </a:xfrm>
            <a:custGeom>
              <a:avLst/>
              <a:gdLst>
                <a:gd name="csX0" fmla="*/ 27161 w 59750"/>
                <a:gd name="csY0" fmla="*/ 52874 h 53025"/>
                <a:gd name="csX1" fmla="*/ 31561 w 59750"/>
                <a:gd name="csY1" fmla="*/ 50988 h 53025"/>
                <a:gd name="csX2" fmla="*/ 32790 w 59750"/>
                <a:gd name="csY2" fmla="*/ 46178 h 53025"/>
                <a:gd name="csX3" fmla="*/ 37553 w 59750"/>
                <a:gd name="csY3" fmla="*/ 45711 h 53025"/>
                <a:gd name="csX4" fmla="*/ 42963 w 59750"/>
                <a:gd name="csY4" fmla="*/ 47321 h 53025"/>
                <a:gd name="csX5" fmla="*/ 42382 w 59750"/>
                <a:gd name="csY5" fmla="*/ 42482 h 53025"/>
                <a:gd name="csX6" fmla="*/ 40543 w 59750"/>
                <a:gd name="csY6" fmla="*/ 37558 h 53025"/>
                <a:gd name="csX7" fmla="*/ 45459 w 59750"/>
                <a:gd name="csY7" fmla="*/ 35986 h 53025"/>
                <a:gd name="csX8" fmla="*/ 49488 w 59750"/>
                <a:gd name="csY8" fmla="*/ 32814 h 53025"/>
                <a:gd name="csX9" fmla="*/ 53898 w 59750"/>
                <a:gd name="csY9" fmla="*/ 30804 h 53025"/>
                <a:gd name="csX10" fmla="*/ 58222 w 59750"/>
                <a:gd name="csY10" fmla="*/ 28738 h 53025"/>
                <a:gd name="csX11" fmla="*/ 59279 w 59750"/>
                <a:gd name="csY11" fmla="*/ 23804 h 53025"/>
                <a:gd name="csX12" fmla="*/ 58927 w 59750"/>
                <a:gd name="csY12" fmla="*/ 15098 h 53025"/>
                <a:gd name="csX13" fmla="*/ 57298 w 59750"/>
                <a:gd name="csY13" fmla="*/ 10192 h 53025"/>
                <a:gd name="csX14" fmla="*/ 54974 w 59750"/>
                <a:gd name="csY14" fmla="*/ 5858 h 53025"/>
                <a:gd name="csX15" fmla="*/ 56221 w 59750"/>
                <a:gd name="csY15" fmla="*/ -152 h 53025"/>
                <a:gd name="csX16" fmla="*/ 51821 w 59750"/>
                <a:gd name="csY16" fmla="*/ 1734 h 53025"/>
                <a:gd name="csX17" fmla="*/ 47011 w 59750"/>
                <a:gd name="csY17" fmla="*/ 1496 h 53025"/>
                <a:gd name="csX18" fmla="*/ 42248 w 59750"/>
                <a:gd name="csY18" fmla="*/ 934 h 53025"/>
                <a:gd name="csX19" fmla="*/ 40801 w 59750"/>
                <a:gd name="csY19" fmla="*/ 5525 h 53025"/>
                <a:gd name="csX20" fmla="*/ 35572 w 59750"/>
                <a:gd name="csY20" fmla="*/ 5468 h 53025"/>
                <a:gd name="csX21" fmla="*/ 30924 w 59750"/>
                <a:gd name="csY21" fmla="*/ 4287 h 53025"/>
                <a:gd name="csX22" fmla="*/ 26199 w 59750"/>
                <a:gd name="csY22" fmla="*/ 1582 h 53025"/>
                <a:gd name="csX23" fmla="*/ 20646 w 59750"/>
                <a:gd name="csY23" fmla="*/ 2029 h 53025"/>
                <a:gd name="csX24" fmla="*/ 15826 w 59750"/>
                <a:gd name="csY24" fmla="*/ 2458 h 53025"/>
                <a:gd name="csX25" fmla="*/ 10625 w 59750"/>
                <a:gd name="csY25" fmla="*/ 1677 h 53025"/>
                <a:gd name="csX26" fmla="*/ 5797 w 59750"/>
                <a:gd name="csY26" fmla="*/ 3277 h 53025"/>
                <a:gd name="csX27" fmla="*/ 3129 w 59750"/>
                <a:gd name="csY27" fmla="*/ 7782 h 53025"/>
                <a:gd name="csX28" fmla="*/ 1158 w 59750"/>
                <a:gd name="csY28" fmla="*/ 12211 h 53025"/>
                <a:gd name="csX29" fmla="*/ -471 w 59750"/>
                <a:gd name="csY29" fmla="*/ 16917 h 53025"/>
                <a:gd name="csX30" fmla="*/ 1253 w 59750"/>
                <a:gd name="csY30" fmla="*/ 21508 h 53025"/>
                <a:gd name="csX31" fmla="*/ 4148 w 59750"/>
                <a:gd name="csY31" fmla="*/ 25985 h 53025"/>
                <a:gd name="csX32" fmla="*/ 4891 w 59750"/>
                <a:gd name="csY32" fmla="*/ 31062 h 53025"/>
                <a:gd name="csX33" fmla="*/ 7368 w 59750"/>
                <a:gd name="csY33" fmla="*/ 35738 h 53025"/>
                <a:gd name="csX34" fmla="*/ 9968 w 59750"/>
                <a:gd name="csY34" fmla="*/ 40768 h 53025"/>
                <a:gd name="csX35" fmla="*/ 10606 w 59750"/>
                <a:gd name="csY35" fmla="*/ 45740 h 53025"/>
                <a:gd name="csX36" fmla="*/ 14931 w 59750"/>
                <a:gd name="csY36" fmla="*/ 43120 h 53025"/>
                <a:gd name="csX37" fmla="*/ 17608 w 59750"/>
                <a:gd name="csY37" fmla="*/ 47349 h 53025"/>
                <a:gd name="csX38" fmla="*/ 22008 w 59750"/>
                <a:gd name="csY38" fmla="*/ 51026 h 53025"/>
                <a:gd name="csX39" fmla="*/ 26504 w 59750"/>
                <a:gd name="csY39" fmla="*/ 52626 h 5302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59750" h="53025">
                  <a:moveTo>
                    <a:pt x="27161" y="52874"/>
                  </a:moveTo>
                  <a:lnTo>
                    <a:pt x="31561" y="50988"/>
                  </a:lnTo>
                  <a:lnTo>
                    <a:pt x="32790" y="46178"/>
                  </a:lnTo>
                  <a:lnTo>
                    <a:pt x="37553" y="45711"/>
                  </a:lnTo>
                  <a:lnTo>
                    <a:pt x="42963" y="47321"/>
                  </a:lnTo>
                  <a:lnTo>
                    <a:pt x="42382" y="42482"/>
                  </a:lnTo>
                  <a:lnTo>
                    <a:pt x="40543" y="37558"/>
                  </a:lnTo>
                  <a:lnTo>
                    <a:pt x="45459" y="35986"/>
                  </a:lnTo>
                  <a:lnTo>
                    <a:pt x="49488" y="32814"/>
                  </a:lnTo>
                  <a:lnTo>
                    <a:pt x="53898" y="30804"/>
                  </a:lnTo>
                  <a:lnTo>
                    <a:pt x="58222" y="28738"/>
                  </a:lnTo>
                  <a:lnTo>
                    <a:pt x="59279" y="23804"/>
                  </a:lnTo>
                  <a:lnTo>
                    <a:pt x="58927" y="15098"/>
                  </a:lnTo>
                  <a:lnTo>
                    <a:pt x="57298" y="10192"/>
                  </a:lnTo>
                  <a:lnTo>
                    <a:pt x="54974" y="5858"/>
                  </a:lnTo>
                  <a:lnTo>
                    <a:pt x="56221" y="-152"/>
                  </a:lnTo>
                  <a:lnTo>
                    <a:pt x="51821" y="1734"/>
                  </a:lnTo>
                  <a:lnTo>
                    <a:pt x="47011" y="1496"/>
                  </a:lnTo>
                  <a:lnTo>
                    <a:pt x="42248" y="934"/>
                  </a:lnTo>
                  <a:lnTo>
                    <a:pt x="40801" y="5525"/>
                  </a:lnTo>
                  <a:lnTo>
                    <a:pt x="35572" y="5468"/>
                  </a:lnTo>
                  <a:lnTo>
                    <a:pt x="30924" y="4287"/>
                  </a:lnTo>
                  <a:lnTo>
                    <a:pt x="26199" y="1582"/>
                  </a:lnTo>
                  <a:lnTo>
                    <a:pt x="20646" y="2029"/>
                  </a:lnTo>
                  <a:lnTo>
                    <a:pt x="15826" y="2458"/>
                  </a:lnTo>
                  <a:lnTo>
                    <a:pt x="10625" y="1677"/>
                  </a:lnTo>
                  <a:lnTo>
                    <a:pt x="5797" y="3277"/>
                  </a:lnTo>
                  <a:lnTo>
                    <a:pt x="3129" y="7782"/>
                  </a:lnTo>
                  <a:lnTo>
                    <a:pt x="1158" y="12211"/>
                  </a:lnTo>
                  <a:lnTo>
                    <a:pt x="-471" y="16917"/>
                  </a:lnTo>
                  <a:lnTo>
                    <a:pt x="1253" y="21508"/>
                  </a:lnTo>
                  <a:lnTo>
                    <a:pt x="4148" y="25985"/>
                  </a:lnTo>
                  <a:lnTo>
                    <a:pt x="4891" y="31062"/>
                  </a:lnTo>
                  <a:lnTo>
                    <a:pt x="7368" y="35738"/>
                  </a:lnTo>
                  <a:lnTo>
                    <a:pt x="9968" y="40768"/>
                  </a:lnTo>
                  <a:lnTo>
                    <a:pt x="10606" y="45740"/>
                  </a:lnTo>
                  <a:lnTo>
                    <a:pt x="14931" y="43120"/>
                  </a:lnTo>
                  <a:lnTo>
                    <a:pt x="17608" y="47349"/>
                  </a:lnTo>
                  <a:lnTo>
                    <a:pt x="22008" y="51026"/>
                  </a:lnTo>
                  <a:lnTo>
                    <a:pt x="26504" y="52626"/>
                  </a:lnTo>
                  <a:close/>
                </a:path>
              </a:pathLst>
            </a:custGeom>
            <a:solidFill>
              <a:srgbClr val="E0E0E0"/>
            </a:solidFill>
            <a:ln w="3175" cap="flat">
              <a:solidFill>
                <a:srgbClr val="FFFFFF"/>
              </a:solidFill>
              <a:prstDash val="solid"/>
              <a:miter/>
            </a:ln>
          </p:spPr>
          <p:txBody>
            <a:bodyPr/>
            <a:lstStyle/>
            <a:p>
              <a:endParaRPr lang="en-US"/>
            </a:p>
          </p:txBody>
        </p:sp>
        <p:sp>
          <p:nvSpPr>
            <p:cNvPr id="178" name="Freeform: Shape 177">
              <a:extLst>
                <a:ext uri="{FF2B5EF4-FFF2-40B4-BE49-F238E27FC236}">
                  <a16:creationId xmlns:a16="http://schemas.microsoft.com/office/drawing/2014/main" id="{430C083A-2564-7207-4F75-032CF6AE43AC}"/>
                </a:ext>
              </a:extLst>
            </p:cNvPr>
            <p:cNvSpPr/>
            <p:nvPr/>
          </p:nvSpPr>
          <p:spPr>
            <a:xfrm>
              <a:off x="6782930" y="2687556"/>
              <a:ext cx="117281" cy="204596"/>
            </a:xfrm>
            <a:custGeom>
              <a:avLst/>
              <a:gdLst>
                <a:gd name="csX0" fmla="*/ 27142 w 117281"/>
                <a:gd name="csY0" fmla="*/ 204445 h 204596"/>
                <a:gd name="csX1" fmla="*/ 33714 w 117281"/>
                <a:gd name="csY1" fmla="*/ 201444 h 204596"/>
                <a:gd name="csX2" fmla="*/ 38334 w 117281"/>
                <a:gd name="csY2" fmla="*/ 202626 h 204596"/>
                <a:gd name="csX3" fmla="*/ 43639 w 117281"/>
                <a:gd name="csY3" fmla="*/ 200454 h 204596"/>
                <a:gd name="csX4" fmla="*/ 48221 w 117281"/>
                <a:gd name="csY4" fmla="*/ 197492 h 204596"/>
                <a:gd name="csX5" fmla="*/ 59289 w 117281"/>
                <a:gd name="csY5" fmla="*/ 196282 h 204596"/>
                <a:gd name="csX6" fmla="*/ 62404 w 117281"/>
                <a:gd name="csY6" fmla="*/ 192320 h 204596"/>
                <a:gd name="csX7" fmla="*/ 62898 w 117281"/>
                <a:gd name="csY7" fmla="*/ 187148 h 204596"/>
                <a:gd name="csX8" fmla="*/ 73214 w 117281"/>
                <a:gd name="csY8" fmla="*/ 183918 h 204596"/>
                <a:gd name="csX9" fmla="*/ 78986 w 117281"/>
                <a:gd name="csY9" fmla="*/ 183137 h 204596"/>
                <a:gd name="csX10" fmla="*/ 83473 w 117281"/>
                <a:gd name="csY10" fmla="*/ 179432 h 204596"/>
                <a:gd name="csX11" fmla="*/ 87321 w 117281"/>
                <a:gd name="csY11" fmla="*/ 174298 h 204596"/>
                <a:gd name="csX12" fmla="*/ 91893 w 117281"/>
                <a:gd name="csY12" fmla="*/ 169193 h 204596"/>
                <a:gd name="csX13" fmla="*/ 94017 w 117281"/>
                <a:gd name="csY13" fmla="*/ 164116 h 204596"/>
                <a:gd name="csX14" fmla="*/ 99199 w 117281"/>
                <a:gd name="csY14" fmla="*/ 161335 h 204596"/>
                <a:gd name="csX15" fmla="*/ 107095 w 117281"/>
                <a:gd name="csY15" fmla="*/ 159982 h 204596"/>
                <a:gd name="csX16" fmla="*/ 108085 w 117281"/>
                <a:gd name="csY16" fmla="*/ 155220 h 204596"/>
                <a:gd name="csX17" fmla="*/ 103370 w 117281"/>
                <a:gd name="csY17" fmla="*/ 151019 h 204596"/>
                <a:gd name="csX18" fmla="*/ 103866 w 117281"/>
                <a:gd name="csY18" fmla="*/ 146123 h 204596"/>
                <a:gd name="csX19" fmla="*/ 101532 w 117281"/>
                <a:gd name="csY19" fmla="*/ 141113 h 204596"/>
                <a:gd name="csX20" fmla="*/ 99065 w 117281"/>
                <a:gd name="csY20" fmla="*/ 136684 h 204596"/>
                <a:gd name="csX21" fmla="*/ 95493 w 117281"/>
                <a:gd name="csY21" fmla="*/ 133474 h 204596"/>
                <a:gd name="csX22" fmla="*/ 99818 w 117281"/>
                <a:gd name="csY22" fmla="*/ 128864 h 204596"/>
                <a:gd name="csX23" fmla="*/ 97436 w 117281"/>
                <a:gd name="csY23" fmla="*/ 123197 h 204596"/>
                <a:gd name="csX24" fmla="*/ 101980 w 117281"/>
                <a:gd name="csY24" fmla="*/ 119263 h 204596"/>
                <a:gd name="csX25" fmla="*/ 101275 w 117281"/>
                <a:gd name="csY25" fmla="*/ 114424 h 204596"/>
                <a:gd name="csX26" fmla="*/ 103961 w 117281"/>
                <a:gd name="csY26" fmla="*/ 110490 h 204596"/>
                <a:gd name="csX27" fmla="*/ 106647 w 117281"/>
                <a:gd name="csY27" fmla="*/ 106537 h 204596"/>
                <a:gd name="csX28" fmla="*/ 106323 w 117281"/>
                <a:gd name="csY28" fmla="*/ 100860 h 204596"/>
                <a:gd name="csX29" fmla="*/ 110933 w 117281"/>
                <a:gd name="csY29" fmla="*/ 98975 h 204596"/>
                <a:gd name="csX30" fmla="*/ 115886 w 117281"/>
                <a:gd name="csY30" fmla="*/ 98155 h 204596"/>
                <a:gd name="csX31" fmla="*/ 116810 w 117281"/>
                <a:gd name="csY31" fmla="*/ 50340 h 204596"/>
                <a:gd name="csX32" fmla="*/ 109028 w 117281"/>
                <a:gd name="csY32" fmla="*/ 45654 h 204596"/>
                <a:gd name="csX33" fmla="*/ 99570 w 117281"/>
                <a:gd name="csY33" fmla="*/ 40072 h 204596"/>
                <a:gd name="csX34" fmla="*/ 88987 w 117281"/>
                <a:gd name="csY34" fmla="*/ 33928 h 204596"/>
                <a:gd name="csX35" fmla="*/ 75024 w 117281"/>
                <a:gd name="csY35" fmla="*/ 25975 h 204596"/>
                <a:gd name="csX36" fmla="*/ 59165 w 117281"/>
                <a:gd name="csY36" fmla="*/ 17145 h 204596"/>
                <a:gd name="csX37" fmla="*/ 49668 w 117281"/>
                <a:gd name="csY37" fmla="*/ 12002 h 204596"/>
                <a:gd name="csX38" fmla="*/ 43325 w 117281"/>
                <a:gd name="csY38" fmla="*/ 8754 h 204596"/>
                <a:gd name="csX39" fmla="*/ 25427 w 117281"/>
                <a:gd name="csY39" fmla="*/ -152 h 204596"/>
                <a:gd name="csX40" fmla="*/ 14378 w 117281"/>
                <a:gd name="csY40" fmla="*/ 5601 h 204596"/>
                <a:gd name="csX41" fmla="*/ 15636 w 117281"/>
                <a:gd name="csY41" fmla="*/ 12002 h 204596"/>
                <a:gd name="csX42" fmla="*/ 16893 w 117281"/>
                <a:gd name="csY42" fmla="*/ 18403 h 204596"/>
                <a:gd name="csX43" fmla="*/ 17141 w 117281"/>
                <a:gd name="csY43" fmla="*/ 24832 h 204596"/>
                <a:gd name="csX44" fmla="*/ 22084 w 117281"/>
                <a:gd name="csY44" fmla="*/ 31738 h 204596"/>
                <a:gd name="csX45" fmla="*/ 26437 w 117281"/>
                <a:gd name="csY45" fmla="*/ 39434 h 204596"/>
                <a:gd name="csX46" fmla="*/ 23846 w 117281"/>
                <a:gd name="csY46" fmla="*/ 44815 h 204596"/>
                <a:gd name="csX47" fmla="*/ 22475 w 117281"/>
                <a:gd name="csY47" fmla="*/ 59446 h 204596"/>
                <a:gd name="csX48" fmla="*/ 21979 w 117281"/>
                <a:gd name="csY48" fmla="*/ 77429 h 204596"/>
                <a:gd name="csX49" fmla="*/ 21922 w 117281"/>
                <a:gd name="csY49" fmla="*/ 82449 h 204596"/>
                <a:gd name="csX50" fmla="*/ 12150 w 117281"/>
                <a:gd name="csY50" fmla="*/ 95412 h 204596"/>
                <a:gd name="csX51" fmla="*/ 8396 w 117281"/>
                <a:gd name="csY51" fmla="*/ 100232 h 204596"/>
                <a:gd name="csX52" fmla="*/ 5015 w 117281"/>
                <a:gd name="csY52" fmla="*/ 105766 h 204596"/>
                <a:gd name="csX53" fmla="*/ 3025 w 117281"/>
                <a:gd name="csY53" fmla="*/ 110367 h 204596"/>
                <a:gd name="csX54" fmla="*/ -471 w 117281"/>
                <a:gd name="csY54" fmla="*/ 114748 h 204596"/>
                <a:gd name="csX55" fmla="*/ 1405 w 117281"/>
                <a:gd name="csY55" fmla="*/ 124349 h 204596"/>
                <a:gd name="csX56" fmla="*/ 6625 w 117281"/>
                <a:gd name="csY56" fmla="*/ 132341 h 204596"/>
                <a:gd name="csX57" fmla="*/ 12207 w 117281"/>
                <a:gd name="csY57" fmla="*/ 134865 h 204596"/>
                <a:gd name="csX58" fmla="*/ 15312 w 117281"/>
                <a:gd name="csY58" fmla="*/ 138475 h 204596"/>
                <a:gd name="csX59" fmla="*/ 15988 w 117281"/>
                <a:gd name="csY59" fmla="*/ 143618 h 204596"/>
                <a:gd name="csX60" fmla="*/ 17988 w 117281"/>
                <a:gd name="csY60" fmla="*/ 148181 h 204596"/>
                <a:gd name="csX61" fmla="*/ 17979 w 117281"/>
                <a:gd name="csY61" fmla="*/ 153848 h 204596"/>
                <a:gd name="csX62" fmla="*/ 18055 w 117281"/>
                <a:gd name="csY62" fmla="*/ 158630 h 204596"/>
                <a:gd name="csX63" fmla="*/ 19236 w 117281"/>
                <a:gd name="csY63" fmla="*/ 163459 h 204596"/>
                <a:gd name="csX64" fmla="*/ 21493 w 117281"/>
                <a:gd name="csY64" fmla="*/ 167936 h 204596"/>
                <a:gd name="csX65" fmla="*/ 25351 w 117281"/>
                <a:gd name="csY65" fmla="*/ 171641 h 204596"/>
                <a:gd name="csX66" fmla="*/ 20446 w 117281"/>
                <a:gd name="csY66" fmla="*/ 171869 h 204596"/>
                <a:gd name="csX67" fmla="*/ 15369 w 117281"/>
                <a:gd name="csY67" fmla="*/ 172565 h 204596"/>
                <a:gd name="csX68" fmla="*/ 8835 w 117281"/>
                <a:gd name="csY68" fmla="*/ 171746 h 204596"/>
                <a:gd name="csX69" fmla="*/ 5977 w 117281"/>
                <a:gd name="csY69" fmla="*/ 176365 h 204596"/>
                <a:gd name="csX70" fmla="*/ 9359 w 117281"/>
                <a:gd name="csY70" fmla="*/ 179937 h 204596"/>
                <a:gd name="csX71" fmla="*/ 12778 w 117281"/>
                <a:gd name="csY71" fmla="*/ 184338 h 204596"/>
                <a:gd name="csX72" fmla="*/ 16845 w 117281"/>
                <a:gd name="csY72" fmla="*/ 187367 h 204596"/>
                <a:gd name="csX73" fmla="*/ 22332 w 117281"/>
                <a:gd name="csY73" fmla="*/ 196101 h 204596"/>
                <a:gd name="csX74" fmla="*/ 24551 w 117281"/>
                <a:gd name="csY74" fmla="*/ 201540 h 20459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Lst>
              <a:rect l="l" t="t" r="r" b="b"/>
              <a:pathLst>
                <a:path w="117281" h="204596">
                  <a:moveTo>
                    <a:pt x="27142" y="204445"/>
                  </a:moveTo>
                  <a:lnTo>
                    <a:pt x="33714" y="201444"/>
                  </a:lnTo>
                  <a:lnTo>
                    <a:pt x="38334" y="202626"/>
                  </a:lnTo>
                  <a:lnTo>
                    <a:pt x="43639" y="200454"/>
                  </a:lnTo>
                  <a:lnTo>
                    <a:pt x="48221" y="197492"/>
                  </a:lnTo>
                  <a:lnTo>
                    <a:pt x="59289" y="196282"/>
                  </a:lnTo>
                  <a:lnTo>
                    <a:pt x="62404" y="192320"/>
                  </a:lnTo>
                  <a:lnTo>
                    <a:pt x="62898" y="187148"/>
                  </a:lnTo>
                  <a:lnTo>
                    <a:pt x="73214" y="183918"/>
                  </a:lnTo>
                  <a:lnTo>
                    <a:pt x="78986" y="183137"/>
                  </a:lnTo>
                  <a:lnTo>
                    <a:pt x="83473" y="179432"/>
                  </a:lnTo>
                  <a:lnTo>
                    <a:pt x="87321" y="174298"/>
                  </a:lnTo>
                  <a:lnTo>
                    <a:pt x="91893" y="169193"/>
                  </a:lnTo>
                  <a:lnTo>
                    <a:pt x="94017" y="164116"/>
                  </a:lnTo>
                  <a:lnTo>
                    <a:pt x="99199" y="161335"/>
                  </a:lnTo>
                  <a:lnTo>
                    <a:pt x="107095" y="159982"/>
                  </a:lnTo>
                  <a:lnTo>
                    <a:pt x="108085" y="155220"/>
                  </a:lnTo>
                  <a:lnTo>
                    <a:pt x="103370" y="151019"/>
                  </a:lnTo>
                  <a:lnTo>
                    <a:pt x="103866" y="146123"/>
                  </a:lnTo>
                  <a:lnTo>
                    <a:pt x="101532" y="141113"/>
                  </a:lnTo>
                  <a:lnTo>
                    <a:pt x="99065" y="136684"/>
                  </a:lnTo>
                  <a:lnTo>
                    <a:pt x="95493" y="133474"/>
                  </a:lnTo>
                  <a:lnTo>
                    <a:pt x="99818" y="128864"/>
                  </a:lnTo>
                  <a:lnTo>
                    <a:pt x="97436" y="123197"/>
                  </a:lnTo>
                  <a:lnTo>
                    <a:pt x="101980" y="119263"/>
                  </a:lnTo>
                  <a:lnTo>
                    <a:pt x="101275" y="114424"/>
                  </a:lnTo>
                  <a:lnTo>
                    <a:pt x="103961" y="110490"/>
                  </a:lnTo>
                  <a:lnTo>
                    <a:pt x="106647" y="106537"/>
                  </a:lnTo>
                  <a:lnTo>
                    <a:pt x="106323" y="100860"/>
                  </a:lnTo>
                  <a:lnTo>
                    <a:pt x="110933" y="98975"/>
                  </a:lnTo>
                  <a:lnTo>
                    <a:pt x="115886" y="98155"/>
                  </a:lnTo>
                  <a:lnTo>
                    <a:pt x="116810" y="50340"/>
                  </a:lnTo>
                  <a:lnTo>
                    <a:pt x="109028" y="45654"/>
                  </a:lnTo>
                  <a:lnTo>
                    <a:pt x="99570" y="40072"/>
                  </a:lnTo>
                  <a:lnTo>
                    <a:pt x="88987" y="33928"/>
                  </a:lnTo>
                  <a:lnTo>
                    <a:pt x="75024" y="25975"/>
                  </a:lnTo>
                  <a:lnTo>
                    <a:pt x="59165" y="17145"/>
                  </a:lnTo>
                  <a:lnTo>
                    <a:pt x="49668" y="12002"/>
                  </a:lnTo>
                  <a:lnTo>
                    <a:pt x="43325" y="8754"/>
                  </a:lnTo>
                  <a:lnTo>
                    <a:pt x="25427" y="-152"/>
                  </a:lnTo>
                  <a:lnTo>
                    <a:pt x="14378" y="5601"/>
                  </a:lnTo>
                  <a:lnTo>
                    <a:pt x="15636" y="12002"/>
                  </a:lnTo>
                  <a:lnTo>
                    <a:pt x="16893" y="18403"/>
                  </a:lnTo>
                  <a:lnTo>
                    <a:pt x="17141" y="24832"/>
                  </a:lnTo>
                  <a:lnTo>
                    <a:pt x="22084" y="31738"/>
                  </a:lnTo>
                  <a:lnTo>
                    <a:pt x="26437" y="39434"/>
                  </a:lnTo>
                  <a:lnTo>
                    <a:pt x="23846" y="44815"/>
                  </a:lnTo>
                  <a:lnTo>
                    <a:pt x="22475" y="59446"/>
                  </a:lnTo>
                  <a:lnTo>
                    <a:pt x="21979" y="77429"/>
                  </a:lnTo>
                  <a:lnTo>
                    <a:pt x="21922" y="82449"/>
                  </a:lnTo>
                  <a:lnTo>
                    <a:pt x="12150" y="95412"/>
                  </a:lnTo>
                  <a:lnTo>
                    <a:pt x="8396" y="100232"/>
                  </a:lnTo>
                  <a:lnTo>
                    <a:pt x="5015" y="105766"/>
                  </a:lnTo>
                  <a:lnTo>
                    <a:pt x="3025" y="110367"/>
                  </a:lnTo>
                  <a:lnTo>
                    <a:pt x="-471" y="114748"/>
                  </a:lnTo>
                  <a:lnTo>
                    <a:pt x="1405" y="124349"/>
                  </a:lnTo>
                  <a:lnTo>
                    <a:pt x="6625" y="132341"/>
                  </a:lnTo>
                  <a:lnTo>
                    <a:pt x="12207" y="134865"/>
                  </a:lnTo>
                  <a:lnTo>
                    <a:pt x="15312" y="138475"/>
                  </a:lnTo>
                  <a:lnTo>
                    <a:pt x="15988" y="143618"/>
                  </a:lnTo>
                  <a:lnTo>
                    <a:pt x="17988" y="148181"/>
                  </a:lnTo>
                  <a:lnTo>
                    <a:pt x="17979" y="153848"/>
                  </a:lnTo>
                  <a:lnTo>
                    <a:pt x="18055" y="158630"/>
                  </a:lnTo>
                  <a:lnTo>
                    <a:pt x="19236" y="163459"/>
                  </a:lnTo>
                  <a:lnTo>
                    <a:pt x="21493" y="167936"/>
                  </a:lnTo>
                  <a:lnTo>
                    <a:pt x="25351" y="171641"/>
                  </a:lnTo>
                  <a:lnTo>
                    <a:pt x="20446" y="171869"/>
                  </a:lnTo>
                  <a:lnTo>
                    <a:pt x="15369" y="172565"/>
                  </a:lnTo>
                  <a:lnTo>
                    <a:pt x="8835" y="171746"/>
                  </a:lnTo>
                  <a:lnTo>
                    <a:pt x="5977" y="176365"/>
                  </a:lnTo>
                  <a:lnTo>
                    <a:pt x="9359" y="179937"/>
                  </a:lnTo>
                  <a:lnTo>
                    <a:pt x="12778" y="184338"/>
                  </a:lnTo>
                  <a:lnTo>
                    <a:pt x="16845" y="187367"/>
                  </a:lnTo>
                  <a:lnTo>
                    <a:pt x="22332" y="196101"/>
                  </a:lnTo>
                  <a:lnTo>
                    <a:pt x="24551" y="201540"/>
                  </a:lnTo>
                  <a:close/>
                </a:path>
              </a:pathLst>
            </a:custGeom>
            <a:solidFill>
              <a:srgbClr val="E0E0E0"/>
            </a:solidFill>
            <a:ln w="3175" cap="flat">
              <a:solidFill>
                <a:srgbClr val="FFFFFF"/>
              </a:solidFill>
              <a:prstDash val="solid"/>
              <a:miter/>
            </a:ln>
          </p:spPr>
          <p:txBody>
            <a:bodyPr/>
            <a:lstStyle/>
            <a:p>
              <a:endParaRPr lang="en-US"/>
            </a:p>
          </p:txBody>
        </p:sp>
        <p:sp>
          <p:nvSpPr>
            <p:cNvPr id="179" name="Freeform: Shape 178">
              <a:extLst>
                <a:ext uri="{FF2B5EF4-FFF2-40B4-BE49-F238E27FC236}">
                  <a16:creationId xmlns:a16="http://schemas.microsoft.com/office/drawing/2014/main" id="{BF5B4857-50E0-F23D-98AC-D59B61F69AFB}"/>
                </a:ext>
              </a:extLst>
            </p:cNvPr>
            <p:cNvSpPr/>
            <p:nvPr/>
          </p:nvSpPr>
          <p:spPr>
            <a:xfrm>
              <a:off x="7541158" y="2861549"/>
              <a:ext cx="24040" cy="50034"/>
            </a:xfrm>
            <a:custGeom>
              <a:avLst/>
              <a:gdLst>
                <a:gd name="csX0" fmla="*/ 9511 w 24040"/>
                <a:gd name="csY0" fmla="*/ 49883 h 50034"/>
                <a:gd name="csX1" fmla="*/ 13921 w 24040"/>
                <a:gd name="csY1" fmla="*/ 47740 h 50034"/>
                <a:gd name="csX2" fmla="*/ 18598 w 24040"/>
                <a:gd name="csY2" fmla="*/ 45711 h 50034"/>
                <a:gd name="csX3" fmla="*/ 22227 w 24040"/>
                <a:gd name="csY3" fmla="*/ 41786 h 50034"/>
                <a:gd name="csX4" fmla="*/ 23570 w 24040"/>
                <a:gd name="csY4" fmla="*/ 36424 h 50034"/>
                <a:gd name="csX5" fmla="*/ 23094 w 24040"/>
                <a:gd name="csY5" fmla="*/ 31195 h 50034"/>
                <a:gd name="csX6" fmla="*/ 21065 w 24040"/>
                <a:gd name="csY6" fmla="*/ 26375 h 50034"/>
                <a:gd name="csX7" fmla="*/ 17874 w 24040"/>
                <a:gd name="csY7" fmla="*/ 21032 h 50034"/>
                <a:gd name="csX8" fmla="*/ 14912 w 24040"/>
                <a:gd name="csY8" fmla="*/ 16841 h 50034"/>
                <a:gd name="csX9" fmla="*/ 13435 w 24040"/>
                <a:gd name="csY9" fmla="*/ 12211 h 50034"/>
                <a:gd name="csX10" fmla="*/ 10730 w 24040"/>
                <a:gd name="csY10" fmla="*/ 8144 h 50034"/>
                <a:gd name="csX11" fmla="*/ 6511 w 24040"/>
                <a:gd name="csY11" fmla="*/ 3544 h 50034"/>
                <a:gd name="csX12" fmla="*/ 2967 w 24040"/>
                <a:gd name="csY12" fmla="*/ -152 h 50034"/>
                <a:gd name="csX13" fmla="*/ 5263 w 24040"/>
                <a:gd name="csY13" fmla="*/ 4087 h 50034"/>
                <a:gd name="csX14" fmla="*/ 2272 w 24040"/>
                <a:gd name="csY14" fmla="*/ 7820 h 50034"/>
                <a:gd name="csX15" fmla="*/ 167 w 24040"/>
                <a:gd name="csY15" fmla="*/ 12907 h 50034"/>
                <a:gd name="csX16" fmla="*/ -309 w 24040"/>
                <a:gd name="csY16" fmla="*/ 17717 h 50034"/>
                <a:gd name="csX17" fmla="*/ -262 w 24040"/>
                <a:gd name="csY17" fmla="*/ 23127 h 50034"/>
                <a:gd name="csX18" fmla="*/ -471 w 24040"/>
                <a:gd name="csY18" fmla="*/ 28242 h 50034"/>
                <a:gd name="csX19" fmla="*/ 243 w 24040"/>
                <a:gd name="csY19" fmla="*/ 33233 h 50034"/>
                <a:gd name="csX20" fmla="*/ 843 w 24040"/>
                <a:gd name="csY20" fmla="*/ 38615 h 50034"/>
                <a:gd name="csX21" fmla="*/ 2406 w 24040"/>
                <a:gd name="csY21" fmla="*/ 43206 h 50034"/>
                <a:gd name="csX22" fmla="*/ 4539 w 24040"/>
                <a:gd name="csY22" fmla="*/ 47921 h 50034"/>
                <a:gd name="csX23" fmla="*/ 9387 w 24040"/>
                <a:gd name="csY23" fmla="*/ 49664 h 500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4040" h="50034">
                  <a:moveTo>
                    <a:pt x="9511" y="49883"/>
                  </a:moveTo>
                  <a:lnTo>
                    <a:pt x="13921" y="47740"/>
                  </a:lnTo>
                  <a:lnTo>
                    <a:pt x="18598" y="45711"/>
                  </a:lnTo>
                  <a:lnTo>
                    <a:pt x="22227" y="41786"/>
                  </a:lnTo>
                  <a:lnTo>
                    <a:pt x="23570" y="36424"/>
                  </a:lnTo>
                  <a:lnTo>
                    <a:pt x="23094" y="31195"/>
                  </a:lnTo>
                  <a:lnTo>
                    <a:pt x="21065" y="26375"/>
                  </a:lnTo>
                  <a:lnTo>
                    <a:pt x="17874" y="21032"/>
                  </a:lnTo>
                  <a:lnTo>
                    <a:pt x="14912" y="16841"/>
                  </a:lnTo>
                  <a:lnTo>
                    <a:pt x="13435" y="12211"/>
                  </a:lnTo>
                  <a:lnTo>
                    <a:pt x="10730" y="8144"/>
                  </a:lnTo>
                  <a:lnTo>
                    <a:pt x="6511" y="3544"/>
                  </a:lnTo>
                  <a:lnTo>
                    <a:pt x="2967" y="-152"/>
                  </a:lnTo>
                  <a:lnTo>
                    <a:pt x="5263" y="4087"/>
                  </a:lnTo>
                  <a:lnTo>
                    <a:pt x="2272" y="7820"/>
                  </a:lnTo>
                  <a:lnTo>
                    <a:pt x="167" y="12907"/>
                  </a:lnTo>
                  <a:lnTo>
                    <a:pt x="-309" y="17717"/>
                  </a:lnTo>
                  <a:lnTo>
                    <a:pt x="-262" y="23127"/>
                  </a:lnTo>
                  <a:lnTo>
                    <a:pt x="-471" y="28242"/>
                  </a:lnTo>
                  <a:lnTo>
                    <a:pt x="243" y="33233"/>
                  </a:lnTo>
                  <a:lnTo>
                    <a:pt x="843" y="38615"/>
                  </a:lnTo>
                  <a:lnTo>
                    <a:pt x="2406" y="43206"/>
                  </a:lnTo>
                  <a:lnTo>
                    <a:pt x="4539" y="47921"/>
                  </a:lnTo>
                  <a:lnTo>
                    <a:pt x="9387" y="49664"/>
                  </a:lnTo>
                  <a:close/>
                </a:path>
              </a:pathLst>
            </a:custGeom>
            <a:solidFill>
              <a:srgbClr val="E0E0E0"/>
            </a:solidFill>
            <a:ln w="3175" cap="flat">
              <a:solidFill>
                <a:srgbClr val="FFFFFF"/>
              </a:solidFill>
              <a:prstDash val="solid"/>
              <a:miter/>
            </a:ln>
          </p:spPr>
          <p:txBody>
            <a:bodyPr/>
            <a:lstStyle/>
            <a:p>
              <a:endParaRPr lang="en-US"/>
            </a:p>
          </p:txBody>
        </p:sp>
        <p:sp>
          <p:nvSpPr>
            <p:cNvPr id="180" name="Freeform: Shape 179">
              <a:extLst>
                <a:ext uri="{FF2B5EF4-FFF2-40B4-BE49-F238E27FC236}">
                  <a16:creationId xmlns:a16="http://schemas.microsoft.com/office/drawing/2014/main" id="{D18F1A50-3554-9682-6422-AB811F7BEDF0}"/>
                </a:ext>
              </a:extLst>
            </p:cNvPr>
            <p:cNvSpPr/>
            <p:nvPr/>
          </p:nvSpPr>
          <p:spPr>
            <a:xfrm>
              <a:off x="7018035" y="2564931"/>
              <a:ext cx="1942" cy="4657"/>
            </a:xfrm>
            <a:custGeom>
              <a:avLst/>
              <a:gdLst>
                <a:gd name="csX0" fmla="*/ -319 w 1942"/>
                <a:gd name="csY0" fmla="*/ 4506 h 4657"/>
                <a:gd name="csX1" fmla="*/ 1472 w 1942"/>
                <a:gd name="csY1" fmla="*/ -152 h 4657"/>
                <a:gd name="csX2" fmla="*/ -471 w 1942"/>
                <a:gd name="csY2" fmla="*/ 4210 h 4657"/>
              </a:gdLst>
              <a:ahLst/>
              <a:cxnLst>
                <a:cxn ang="0">
                  <a:pos x="csX0" y="csY0"/>
                </a:cxn>
                <a:cxn ang="0">
                  <a:pos x="csX1" y="csY1"/>
                </a:cxn>
                <a:cxn ang="0">
                  <a:pos x="csX2" y="csY2"/>
                </a:cxn>
              </a:cxnLst>
              <a:rect l="l" t="t" r="r" b="b"/>
              <a:pathLst>
                <a:path w="1942" h="4657">
                  <a:moveTo>
                    <a:pt x="-319" y="4506"/>
                  </a:moveTo>
                  <a:lnTo>
                    <a:pt x="1472" y="-152"/>
                  </a:lnTo>
                  <a:lnTo>
                    <a:pt x="-471" y="4210"/>
                  </a:lnTo>
                  <a:close/>
                </a:path>
              </a:pathLst>
            </a:custGeom>
            <a:solidFill>
              <a:srgbClr val="E0E0E0"/>
            </a:solidFill>
            <a:ln w="3175" cap="flat">
              <a:solidFill>
                <a:srgbClr val="FFFFFF"/>
              </a:solidFill>
              <a:prstDash val="solid"/>
              <a:miter/>
            </a:ln>
          </p:spPr>
          <p:txBody>
            <a:bodyPr/>
            <a:lstStyle/>
            <a:p>
              <a:endParaRPr lang="en-US"/>
            </a:p>
          </p:txBody>
        </p:sp>
        <p:sp>
          <p:nvSpPr>
            <p:cNvPr id="181" name="Freeform: Shape 180">
              <a:extLst>
                <a:ext uri="{FF2B5EF4-FFF2-40B4-BE49-F238E27FC236}">
                  <a16:creationId xmlns:a16="http://schemas.microsoft.com/office/drawing/2014/main" id="{93851D29-2393-1A34-C480-C62B8E4D30DC}"/>
                </a:ext>
              </a:extLst>
            </p:cNvPr>
            <p:cNvSpPr/>
            <p:nvPr/>
          </p:nvSpPr>
          <p:spPr>
            <a:xfrm>
              <a:off x="6757803" y="2940854"/>
              <a:ext cx="85515" cy="110794"/>
            </a:xfrm>
            <a:custGeom>
              <a:avLst/>
              <a:gdLst>
                <a:gd name="csX0" fmla="*/ 9159 w 85515"/>
                <a:gd name="csY0" fmla="*/ 110643 h 110794"/>
                <a:gd name="csX1" fmla="*/ 13226 w 85515"/>
                <a:gd name="csY1" fmla="*/ 106747 h 110794"/>
                <a:gd name="csX2" fmla="*/ 17112 w 85515"/>
                <a:gd name="csY2" fmla="*/ 103452 h 110794"/>
                <a:gd name="csX3" fmla="*/ 21484 w 85515"/>
                <a:gd name="csY3" fmla="*/ 105433 h 110794"/>
                <a:gd name="csX4" fmla="*/ 25256 w 85515"/>
                <a:gd name="csY4" fmla="*/ 108928 h 110794"/>
                <a:gd name="csX5" fmla="*/ 28637 w 85515"/>
                <a:gd name="csY5" fmla="*/ 105490 h 110794"/>
                <a:gd name="csX6" fmla="*/ 32447 w 85515"/>
                <a:gd name="csY6" fmla="*/ 102585 h 110794"/>
                <a:gd name="csX7" fmla="*/ 37371 w 85515"/>
                <a:gd name="csY7" fmla="*/ 102870 h 110794"/>
                <a:gd name="csX8" fmla="*/ 36400 w 85515"/>
                <a:gd name="csY8" fmla="*/ 107585 h 110794"/>
                <a:gd name="csX9" fmla="*/ 41286 w 85515"/>
                <a:gd name="csY9" fmla="*/ 107966 h 110794"/>
                <a:gd name="csX10" fmla="*/ 44458 w 85515"/>
                <a:gd name="csY10" fmla="*/ 103594 h 110794"/>
                <a:gd name="csX11" fmla="*/ 48459 w 85515"/>
                <a:gd name="csY11" fmla="*/ 100718 h 110794"/>
                <a:gd name="csX12" fmla="*/ 52545 w 85515"/>
                <a:gd name="csY12" fmla="*/ 97108 h 110794"/>
                <a:gd name="csX13" fmla="*/ 55402 w 85515"/>
                <a:gd name="csY13" fmla="*/ 92279 h 110794"/>
                <a:gd name="csX14" fmla="*/ 56869 w 85515"/>
                <a:gd name="csY14" fmla="*/ 86792 h 110794"/>
                <a:gd name="csX15" fmla="*/ 57222 w 85515"/>
                <a:gd name="csY15" fmla="*/ 81039 h 110794"/>
                <a:gd name="csX16" fmla="*/ 56860 w 85515"/>
                <a:gd name="csY16" fmla="*/ 76191 h 110794"/>
                <a:gd name="csX17" fmla="*/ 59536 w 85515"/>
                <a:gd name="csY17" fmla="*/ 71533 h 110794"/>
                <a:gd name="csX18" fmla="*/ 62184 w 85515"/>
                <a:gd name="csY18" fmla="*/ 67447 h 110794"/>
                <a:gd name="csX19" fmla="*/ 64156 w 85515"/>
                <a:gd name="csY19" fmla="*/ 63056 h 110794"/>
                <a:gd name="csX20" fmla="*/ 68090 w 85515"/>
                <a:gd name="csY20" fmla="*/ 59732 h 110794"/>
                <a:gd name="csX21" fmla="*/ 72462 w 85515"/>
                <a:gd name="csY21" fmla="*/ 55750 h 110794"/>
                <a:gd name="csX22" fmla="*/ 74586 w 85515"/>
                <a:gd name="csY22" fmla="*/ 50778 h 110794"/>
                <a:gd name="csX23" fmla="*/ 75291 w 85515"/>
                <a:gd name="csY23" fmla="*/ 44663 h 110794"/>
                <a:gd name="csX24" fmla="*/ 77500 w 85515"/>
                <a:gd name="csY24" fmla="*/ 40443 h 110794"/>
                <a:gd name="csX25" fmla="*/ 76434 w 85515"/>
                <a:gd name="csY25" fmla="*/ 35338 h 110794"/>
                <a:gd name="csX26" fmla="*/ 77377 w 85515"/>
                <a:gd name="csY26" fmla="*/ 29366 h 110794"/>
                <a:gd name="csX27" fmla="*/ 78682 w 85515"/>
                <a:gd name="csY27" fmla="*/ 24137 h 110794"/>
                <a:gd name="csX28" fmla="*/ 78843 w 85515"/>
                <a:gd name="csY28" fmla="*/ 18898 h 110794"/>
                <a:gd name="csX29" fmla="*/ 80415 w 85515"/>
                <a:gd name="csY29" fmla="*/ 14040 h 110794"/>
                <a:gd name="csX30" fmla="*/ 82815 w 85515"/>
                <a:gd name="csY30" fmla="*/ 9602 h 110794"/>
                <a:gd name="csX31" fmla="*/ 85044 w 85515"/>
                <a:gd name="csY31" fmla="*/ 5277 h 110794"/>
                <a:gd name="csX32" fmla="*/ 83787 w 85515"/>
                <a:gd name="csY32" fmla="*/ 239 h 110794"/>
                <a:gd name="csX33" fmla="*/ 78177 w 85515"/>
                <a:gd name="csY33" fmla="*/ 667 h 110794"/>
                <a:gd name="csX34" fmla="*/ 73281 w 85515"/>
                <a:gd name="csY34" fmla="*/ -152 h 110794"/>
                <a:gd name="csX35" fmla="*/ 68318 w 85515"/>
                <a:gd name="csY35" fmla="*/ 515 h 110794"/>
                <a:gd name="csX36" fmla="*/ 62804 w 85515"/>
                <a:gd name="csY36" fmla="*/ 924 h 110794"/>
                <a:gd name="csX37" fmla="*/ 60365 w 85515"/>
                <a:gd name="csY37" fmla="*/ 5820 h 110794"/>
                <a:gd name="csX38" fmla="*/ 58203 w 85515"/>
                <a:gd name="csY38" fmla="*/ 15536 h 110794"/>
                <a:gd name="csX39" fmla="*/ 55584 w 85515"/>
                <a:gd name="csY39" fmla="*/ 19765 h 110794"/>
                <a:gd name="csX40" fmla="*/ 56584 w 85515"/>
                <a:gd name="csY40" fmla="*/ 24623 h 110794"/>
                <a:gd name="csX41" fmla="*/ 52393 w 85515"/>
                <a:gd name="csY41" fmla="*/ 22070 h 110794"/>
                <a:gd name="csX42" fmla="*/ 47411 w 85515"/>
                <a:gd name="csY42" fmla="*/ 21794 h 110794"/>
                <a:gd name="csX43" fmla="*/ 42515 w 85515"/>
                <a:gd name="csY43" fmla="*/ 20679 h 110794"/>
                <a:gd name="csX44" fmla="*/ 37686 w 85515"/>
                <a:gd name="csY44" fmla="*/ 18593 h 110794"/>
                <a:gd name="csX45" fmla="*/ 28313 w 85515"/>
                <a:gd name="csY45" fmla="*/ 18479 h 110794"/>
                <a:gd name="csX46" fmla="*/ 23837 w 85515"/>
                <a:gd name="csY46" fmla="*/ 20165 h 110794"/>
                <a:gd name="csX47" fmla="*/ 22093 w 85515"/>
                <a:gd name="csY47" fmla="*/ 24632 h 110794"/>
                <a:gd name="csX48" fmla="*/ 23503 w 85515"/>
                <a:gd name="csY48" fmla="*/ 29404 h 110794"/>
                <a:gd name="csX49" fmla="*/ 28685 w 85515"/>
                <a:gd name="csY49" fmla="*/ 28976 h 110794"/>
                <a:gd name="csX50" fmla="*/ 34123 w 85515"/>
                <a:gd name="csY50" fmla="*/ 28375 h 110794"/>
                <a:gd name="csX51" fmla="*/ 36124 w 85515"/>
                <a:gd name="csY51" fmla="*/ 33176 h 110794"/>
                <a:gd name="csX52" fmla="*/ 36352 w 85515"/>
                <a:gd name="csY52" fmla="*/ 37996 h 110794"/>
                <a:gd name="csX53" fmla="*/ 32267 w 85515"/>
                <a:gd name="csY53" fmla="*/ 41225 h 110794"/>
                <a:gd name="csX54" fmla="*/ 31457 w 85515"/>
                <a:gd name="csY54" fmla="*/ 45949 h 110794"/>
                <a:gd name="csX55" fmla="*/ 33933 w 85515"/>
                <a:gd name="csY55" fmla="*/ 50711 h 110794"/>
                <a:gd name="csX56" fmla="*/ 37753 w 85515"/>
                <a:gd name="csY56" fmla="*/ 53779 h 110794"/>
                <a:gd name="csX57" fmla="*/ 36971 w 85515"/>
                <a:gd name="csY57" fmla="*/ 58941 h 110794"/>
                <a:gd name="csX58" fmla="*/ 37324 w 85515"/>
                <a:gd name="csY58" fmla="*/ 63713 h 110794"/>
                <a:gd name="csX59" fmla="*/ 36867 w 85515"/>
                <a:gd name="csY59" fmla="*/ 68923 h 110794"/>
                <a:gd name="csX60" fmla="*/ 35019 w 85515"/>
                <a:gd name="csY60" fmla="*/ 73467 h 110794"/>
                <a:gd name="csX61" fmla="*/ 33123 w 85515"/>
                <a:gd name="csY61" fmla="*/ 78325 h 110794"/>
                <a:gd name="csX62" fmla="*/ 29914 w 85515"/>
                <a:gd name="csY62" fmla="*/ 74257 h 110794"/>
                <a:gd name="csX63" fmla="*/ 26132 w 85515"/>
                <a:gd name="csY63" fmla="*/ 77353 h 110794"/>
                <a:gd name="csX64" fmla="*/ 20846 w 85515"/>
                <a:gd name="csY64" fmla="*/ 75896 h 110794"/>
                <a:gd name="csX65" fmla="*/ 18760 w 85515"/>
                <a:gd name="csY65" fmla="*/ 71009 h 110794"/>
                <a:gd name="csX66" fmla="*/ 14178 w 85515"/>
                <a:gd name="csY66" fmla="*/ 72352 h 110794"/>
                <a:gd name="csX67" fmla="*/ 14912 w 85515"/>
                <a:gd name="csY67" fmla="*/ 77544 h 110794"/>
                <a:gd name="csX68" fmla="*/ 9406 w 85515"/>
                <a:gd name="csY68" fmla="*/ 77734 h 110794"/>
                <a:gd name="csX69" fmla="*/ 4577 w 85515"/>
                <a:gd name="csY69" fmla="*/ 76724 h 110794"/>
                <a:gd name="csX70" fmla="*/ 3977 w 85515"/>
                <a:gd name="csY70" fmla="*/ 81573 h 110794"/>
                <a:gd name="csX71" fmla="*/ 5701 w 85515"/>
                <a:gd name="csY71" fmla="*/ 86126 h 110794"/>
                <a:gd name="csX72" fmla="*/ 7520 w 85515"/>
                <a:gd name="csY72" fmla="*/ 90821 h 110794"/>
                <a:gd name="csX73" fmla="*/ 2682 w 85515"/>
                <a:gd name="csY73" fmla="*/ 91993 h 110794"/>
                <a:gd name="csX74" fmla="*/ -471 w 85515"/>
                <a:gd name="csY74" fmla="*/ 96403 h 110794"/>
                <a:gd name="csX75" fmla="*/ 4577 w 85515"/>
                <a:gd name="csY75" fmla="*/ 102385 h 110794"/>
                <a:gd name="csX76" fmla="*/ 7254 w 85515"/>
                <a:gd name="csY76" fmla="*/ 107414 h 1107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Lst>
              <a:rect l="l" t="t" r="r" b="b"/>
              <a:pathLst>
                <a:path w="85515" h="110794">
                  <a:moveTo>
                    <a:pt x="9159" y="110643"/>
                  </a:moveTo>
                  <a:lnTo>
                    <a:pt x="13226" y="106747"/>
                  </a:lnTo>
                  <a:lnTo>
                    <a:pt x="17112" y="103452"/>
                  </a:lnTo>
                  <a:lnTo>
                    <a:pt x="21484" y="105433"/>
                  </a:lnTo>
                  <a:lnTo>
                    <a:pt x="25256" y="108928"/>
                  </a:lnTo>
                  <a:lnTo>
                    <a:pt x="28637" y="105490"/>
                  </a:lnTo>
                  <a:lnTo>
                    <a:pt x="32447" y="102585"/>
                  </a:lnTo>
                  <a:lnTo>
                    <a:pt x="37371" y="102870"/>
                  </a:lnTo>
                  <a:lnTo>
                    <a:pt x="36400" y="107585"/>
                  </a:lnTo>
                  <a:lnTo>
                    <a:pt x="41286" y="107966"/>
                  </a:lnTo>
                  <a:lnTo>
                    <a:pt x="44458" y="103594"/>
                  </a:lnTo>
                  <a:lnTo>
                    <a:pt x="48459" y="100718"/>
                  </a:lnTo>
                  <a:lnTo>
                    <a:pt x="52545" y="97108"/>
                  </a:lnTo>
                  <a:lnTo>
                    <a:pt x="55402" y="92279"/>
                  </a:lnTo>
                  <a:lnTo>
                    <a:pt x="56869" y="86792"/>
                  </a:lnTo>
                  <a:lnTo>
                    <a:pt x="57222" y="81039"/>
                  </a:lnTo>
                  <a:lnTo>
                    <a:pt x="56860" y="76191"/>
                  </a:lnTo>
                  <a:lnTo>
                    <a:pt x="59536" y="71533"/>
                  </a:lnTo>
                  <a:lnTo>
                    <a:pt x="62184" y="67447"/>
                  </a:lnTo>
                  <a:lnTo>
                    <a:pt x="64156" y="63056"/>
                  </a:lnTo>
                  <a:lnTo>
                    <a:pt x="68090" y="59732"/>
                  </a:lnTo>
                  <a:lnTo>
                    <a:pt x="72462" y="55750"/>
                  </a:lnTo>
                  <a:lnTo>
                    <a:pt x="74586" y="50778"/>
                  </a:lnTo>
                  <a:lnTo>
                    <a:pt x="75291" y="44663"/>
                  </a:lnTo>
                  <a:lnTo>
                    <a:pt x="77500" y="40443"/>
                  </a:lnTo>
                  <a:lnTo>
                    <a:pt x="76434" y="35338"/>
                  </a:lnTo>
                  <a:lnTo>
                    <a:pt x="77377" y="29366"/>
                  </a:lnTo>
                  <a:lnTo>
                    <a:pt x="78682" y="24137"/>
                  </a:lnTo>
                  <a:lnTo>
                    <a:pt x="78843" y="18898"/>
                  </a:lnTo>
                  <a:lnTo>
                    <a:pt x="80415" y="14040"/>
                  </a:lnTo>
                  <a:lnTo>
                    <a:pt x="82815" y="9602"/>
                  </a:lnTo>
                  <a:lnTo>
                    <a:pt x="85044" y="5277"/>
                  </a:lnTo>
                  <a:lnTo>
                    <a:pt x="83787" y="239"/>
                  </a:lnTo>
                  <a:lnTo>
                    <a:pt x="78177" y="667"/>
                  </a:lnTo>
                  <a:lnTo>
                    <a:pt x="73281" y="-152"/>
                  </a:lnTo>
                  <a:lnTo>
                    <a:pt x="68318" y="515"/>
                  </a:lnTo>
                  <a:lnTo>
                    <a:pt x="62804" y="924"/>
                  </a:lnTo>
                  <a:lnTo>
                    <a:pt x="60365" y="5820"/>
                  </a:lnTo>
                  <a:lnTo>
                    <a:pt x="58203" y="15536"/>
                  </a:lnTo>
                  <a:lnTo>
                    <a:pt x="55584" y="19765"/>
                  </a:lnTo>
                  <a:lnTo>
                    <a:pt x="56584" y="24623"/>
                  </a:lnTo>
                  <a:lnTo>
                    <a:pt x="52393" y="22070"/>
                  </a:lnTo>
                  <a:lnTo>
                    <a:pt x="47411" y="21794"/>
                  </a:lnTo>
                  <a:lnTo>
                    <a:pt x="42515" y="20679"/>
                  </a:lnTo>
                  <a:lnTo>
                    <a:pt x="37686" y="18593"/>
                  </a:lnTo>
                  <a:lnTo>
                    <a:pt x="28313" y="18479"/>
                  </a:lnTo>
                  <a:lnTo>
                    <a:pt x="23837" y="20165"/>
                  </a:lnTo>
                  <a:lnTo>
                    <a:pt x="22093" y="24632"/>
                  </a:lnTo>
                  <a:lnTo>
                    <a:pt x="23503" y="29404"/>
                  </a:lnTo>
                  <a:lnTo>
                    <a:pt x="28685" y="28976"/>
                  </a:lnTo>
                  <a:lnTo>
                    <a:pt x="34123" y="28375"/>
                  </a:lnTo>
                  <a:lnTo>
                    <a:pt x="36124" y="33176"/>
                  </a:lnTo>
                  <a:lnTo>
                    <a:pt x="36352" y="37996"/>
                  </a:lnTo>
                  <a:lnTo>
                    <a:pt x="32267" y="41225"/>
                  </a:lnTo>
                  <a:lnTo>
                    <a:pt x="31457" y="45949"/>
                  </a:lnTo>
                  <a:lnTo>
                    <a:pt x="33933" y="50711"/>
                  </a:lnTo>
                  <a:lnTo>
                    <a:pt x="37753" y="53779"/>
                  </a:lnTo>
                  <a:lnTo>
                    <a:pt x="36971" y="58941"/>
                  </a:lnTo>
                  <a:lnTo>
                    <a:pt x="37324" y="63713"/>
                  </a:lnTo>
                  <a:lnTo>
                    <a:pt x="36867" y="68923"/>
                  </a:lnTo>
                  <a:lnTo>
                    <a:pt x="35019" y="73467"/>
                  </a:lnTo>
                  <a:lnTo>
                    <a:pt x="33123" y="78325"/>
                  </a:lnTo>
                  <a:lnTo>
                    <a:pt x="29914" y="74257"/>
                  </a:lnTo>
                  <a:lnTo>
                    <a:pt x="26132" y="77353"/>
                  </a:lnTo>
                  <a:lnTo>
                    <a:pt x="20846" y="75896"/>
                  </a:lnTo>
                  <a:lnTo>
                    <a:pt x="18760" y="71009"/>
                  </a:lnTo>
                  <a:lnTo>
                    <a:pt x="14178" y="72352"/>
                  </a:lnTo>
                  <a:lnTo>
                    <a:pt x="14912" y="77544"/>
                  </a:lnTo>
                  <a:lnTo>
                    <a:pt x="9406" y="77734"/>
                  </a:lnTo>
                  <a:lnTo>
                    <a:pt x="4577" y="76724"/>
                  </a:lnTo>
                  <a:lnTo>
                    <a:pt x="3977" y="81573"/>
                  </a:lnTo>
                  <a:lnTo>
                    <a:pt x="5701" y="86126"/>
                  </a:lnTo>
                  <a:lnTo>
                    <a:pt x="7520" y="90821"/>
                  </a:lnTo>
                  <a:lnTo>
                    <a:pt x="2682" y="91993"/>
                  </a:lnTo>
                  <a:lnTo>
                    <a:pt x="-471" y="96403"/>
                  </a:lnTo>
                  <a:lnTo>
                    <a:pt x="4577" y="102385"/>
                  </a:lnTo>
                  <a:lnTo>
                    <a:pt x="7254" y="107414"/>
                  </a:lnTo>
                  <a:close/>
                </a:path>
              </a:pathLst>
            </a:custGeom>
            <a:solidFill>
              <a:srgbClr val="E0E0E0"/>
            </a:solidFill>
            <a:ln w="3175" cap="flat">
              <a:solidFill>
                <a:srgbClr val="FFFFFF"/>
              </a:solidFill>
              <a:prstDash val="solid"/>
              <a:miter/>
            </a:ln>
          </p:spPr>
          <p:txBody>
            <a:bodyPr/>
            <a:lstStyle/>
            <a:p>
              <a:endParaRPr lang="en-US"/>
            </a:p>
          </p:txBody>
        </p:sp>
        <p:sp>
          <p:nvSpPr>
            <p:cNvPr id="182" name="Freeform: Shape 181">
              <a:extLst>
                <a:ext uri="{FF2B5EF4-FFF2-40B4-BE49-F238E27FC236}">
                  <a16:creationId xmlns:a16="http://schemas.microsoft.com/office/drawing/2014/main" id="{AC7B8CAF-5674-B1B1-DDCB-C1A6E930FD6A}"/>
                </a:ext>
              </a:extLst>
            </p:cNvPr>
            <p:cNvSpPr/>
            <p:nvPr/>
          </p:nvSpPr>
          <p:spPr>
            <a:xfrm>
              <a:off x="6773224" y="2919041"/>
              <a:ext cx="215122" cy="240192"/>
            </a:xfrm>
            <a:custGeom>
              <a:avLst/>
              <a:gdLst>
                <a:gd name="csX0" fmla="*/ 193944 w 215122"/>
                <a:gd name="csY0" fmla="*/ 240040 h 240192"/>
                <a:gd name="csX1" fmla="*/ 195411 w 215122"/>
                <a:gd name="csY1" fmla="*/ 223314 h 240192"/>
                <a:gd name="csX2" fmla="*/ 191553 w 215122"/>
                <a:gd name="csY2" fmla="*/ 226343 h 240192"/>
                <a:gd name="csX3" fmla="*/ 186534 w 215122"/>
                <a:gd name="csY3" fmla="*/ 226296 h 240192"/>
                <a:gd name="csX4" fmla="*/ 183990 w 215122"/>
                <a:gd name="csY4" fmla="*/ 222247 h 240192"/>
                <a:gd name="csX5" fmla="*/ 180228 w 215122"/>
                <a:gd name="csY5" fmla="*/ 219199 h 240192"/>
                <a:gd name="csX6" fmla="*/ 179856 w 215122"/>
                <a:gd name="csY6" fmla="*/ 214304 h 240192"/>
                <a:gd name="csX7" fmla="*/ 181019 w 215122"/>
                <a:gd name="csY7" fmla="*/ 208874 h 240192"/>
                <a:gd name="csX8" fmla="*/ 183219 w 215122"/>
                <a:gd name="csY8" fmla="*/ 204474 h 240192"/>
                <a:gd name="csX9" fmla="*/ 182600 w 215122"/>
                <a:gd name="csY9" fmla="*/ 199530 h 240192"/>
                <a:gd name="csX10" fmla="*/ 183076 w 215122"/>
                <a:gd name="csY10" fmla="*/ 194339 h 240192"/>
                <a:gd name="csX11" fmla="*/ 182181 w 215122"/>
                <a:gd name="csY11" fmla="*/ 189358 h 240192"/>
                <a:gd name="csX12" fmla="*/ 183362 w 215122"/>
                <a:gd name="csY12" fmla="*/ 183795 h 240192"/>
                <a:gd name="csX13" fmla="*/ 186534 w 215122"/>
                <a:gd name="csY13" fmla="*/ 179528 h 240192"/>
                <a:gd name="csX14" fmla="*/ 193772 w 215122"/>
                <a:gd name="csY14" fmla="*/ 175127 h 240192"/>
                <a:gd name="csX15" fmla="*/ 203612 w 215122"/>
                <a:gd name="csY15" fmla="*/ 173784 h 240192"/>
                <a:gd name="csX16" fmla="*/ 206736 w 215122"/>
                <a:gd name="csY16" fmla="*/ 169898 h 240192"/>
                <a:gd name="csX17" fmla="*/ 204069 w 215122"/>
                <a:gd name="csY17" fmla="*/ 164916 h 240192"/>
                <a:gd name="csX18" fmla="*/ 202964 w 215122"/>
                <a:gd name="csY18" fmla="*/ 160249 h 240192"/>
                <a:gd name="csX19" fmla="*/ 199964 w 215122"/>
                <a:gd name="csY19" fmla="*/ 155715 h 240192"/>
                <a:gd name="csX20" fmla="*/ 195697 w 215122"/>
                <a:gd name="csY20" fmla="*/ 152210 h 240192"/>
                <a:gd name="csX21" fmla="*/ 193868 w 215122"/>
                <a:gd name="csY21" fmla="*/ 147771 h 240192"/>
                <a:gd name="csX22" fmla="*/ 194849 w 215122"/>
                <a:gd name="csY22" fmla="*/ 142152 h 240192"/>
                <a:gd name="csX23" fmla="*/ 193477 w 215122"/>
                <a:gd name="csY23" fmla="*/ 135627 h 240192"/>
                <a:gd name="csX24" fmla="*/ 191773 w 215122"/>
                <a:gd name="csY24" fmla="*/ 129064 h 240192"/>
                <a:gd name="csX25" fmla="*/ 192858 w 215122"/>
                <a:gd name="csY25" fmla="*/ 122349 h 240192"/>
                <a:gd name="csX26" fmla="*/ 190687 w 215122"/>
                <a:gd name="csY26" fmla="*/ 117158 h 240192"/>
                <a:gd name="csX27" fmla="*/ 190591 w 215122"/>
                <a:gd name="csY27" fmla="*/ 110157 h 240192"/>
                <a:gd name="csX28" fmla="*/ 188724 w 215122"/>
                <a:gd name="csY28" fmla="*/ 104061 h 240192"/>
                <a:gd name="csX29" fmla="*/ 186705 w 215122"/>
                <a:gd name="csY29" fmla="*/ 99175 h 240192"/>
                <a:gd name="csX30" fmla="*/ 190134 w 215122"/>
                <a:gd name="csY30" fmla="*/ 95613 h 240192"/>
                <a:gd name="csX31" fmla="*/ 191106 w 215122"/>
                <a:gd name="csY31" fmla="*/ 89745 h 240192"/>
                <a:gd name="csX32" fmla="*/ 194354 w 215122"/>
                <a:gd name="csY32" fmla="*/ 86078 h 240192"/>
                <a:gd name="csX33" fmla="*/ 195049 w 215122"/>
                <a:gd name="csY33" fmla="*/ 79687 h 240192"/>
                <a:gd name="csX34" fmla="*/ 195935 w 215122"/>
                <a:gd name="csY34" fmla="*/ 74943 h 240192"/>
                <a:gd name="csX35" fmla="*/ 196811 w 215122"/>
                <a:gd name="csY35" fmla="*/ 68047 h 240192"/>
                <a:gd name="csX36" fmla="*/ 198373 w 215122"/>
                <a:gd name="csY36" fmla="*/ 63285 h 240192"/>
                <a:gd name="csX37" fmla="*/ 199583 w 215122"/>
                <a:gd name="csY37" fmla="*/ 58560 h 240192"/>
                <a:gd name="csX38" fmla="*/ 202402 w 215122"/>
                <a:gd name="csY38" fmla="*/ 54264 h 240192"/>
                <a:gd name="csX39" fmla="*/ 214651 w 215122"/>
                <a:gd name="csY39" fmla="*/ 40996 h 240192"/>
                <a:gd name="csX40" fmla="*/ 210927 w 215122"/>
                <a:gd name="csY40" fmla="*/ 37310 h 240192"/>
                <a:gd name="csX41" fmla="*/ 209070 w 215122"/>
                <a:gd name="csY41" fmla="*/ 32909 h 240192"/>
                <a:gd name="csX42" fmla="*/ 208794 w 215122"/>
                <a:gd name="csY42" fmla="*/ 27966 h 240192"/>
                <a:gd name="csX43" fmla="*/ 210356 w 215122"/>
                <a:gd name="csY43" fmla="*/ 23242 h 240192"/>
                <a:gd name="csX44" fmla="*/ 206165 w 215122"/>
                <a:gd name="csY44" fmla="*/ 20070 h 240192"/>
                <a:gd name="csX45" fmla="*/ 201954 w 215122"/>
                <a:gd name="csY45" fmla="*/ 17698 h 240192"/>
                <a:gd name="csX46" fmla="*/ 198869 w 215122"/>
                <a:gd name="csY46" fmla="*/ 13755 h 240192"/>
                <a:gd name="csX47" fmla="*/ 196763 w 215122"/>
                <a:gd name="csY47" fmla="*/ 9421 h 240192"/>
                <a:gd name="csX48" fmla="*/ 192106 w 215122"/>
                <a:gd name="csY48" fmla="*/ 11202 h 240192"/>
                <a:gd name="csX49" fmla="*/ 187010 w 215122"/>
                <a:gd name="csY49" fmla="*/ 10840 h 240192"/>
                <a:gd name="csX50" fmla="*/ 181933 w 215122"/>
                <a:gd name="csY50" fmla="*/ 13154 h 240192"/>
                <a:gd name="csX51" fmla="*/ 177418 w 215122"/>
                <a:gd name="csY51" fmla="*/ 11259 h 240192"/>
                <a:gd name="csX52" fmla="*/ 174094 w 215122"/>
                <a:gd name="csY52" fmla="*/ 7630 h 240192"/>
                <a:gd name="csX53" fmla="*/ 170265 w 215122"/>
                <a:gd name="csY53" fmla="*/ 4096 h 240192"/>
                <a:gd name="csX54" fmla="*/ 166036 w 215122"/>
                <a:gd name="csY54" fmla="*/ 1487 h 240192"/>
                <a:gd name="csX55" fmla="*/ 161216 w 215122"/>
                <a:gd name="csY55" fmla="*/ 3125 h 240192"/>
                <a:gd name="csX56" fmla="*/ 156539 w 215122"/>
                <a:gd name="csY56" fmla="*/ 1925 h 240192"/>
                <a:gd name="csX57" fmla="*/ 151672 w 215122"/>
                <a:gd name="csY57" fmla="*/ 1696 h 240192"/>
                <a:gd name="csX58" fmla="*/ 147110 w 215122"/>
                <a:gd name="csY58" fmla="*/ -152 h 240192"/>
                <a:gd name="csX59" fmla="*/ 144776 w 215122"/>
                <a:gd name="csY59" fmla="*/ 4011 h 240192"/>
                <a:gd name="csX60" fmla="*/ 139966 w 215122"/>
                <a:gd name="csY60" fmla="*/ 5087 h 240192"/>
                <a:gd name="csX61" fmla="*/ 135470 w 215122"/>
                <a:gd name="csY61" fmla="*/ 2848 h 240192"/>
                <a:gd name="csX62" fmla="*/ 131384 w 215122"/>
                <a:gd name="csY62" fmla="*/ 5611 h 240192"/>
                <a:gd name="csX63" fmla="*/ 126193 w 215122"/>
                <a:gd name="csY63" fmla="*/ 7192 h 240192"/>
                <a:gd name="csX64" fmla="*/ 121326 w 215122"/>
                <a:gd name="csY64" fmla="*/ 7449 h 240192"/>
                <a:gd name="csX65" fmla="*/ 116372 w 215122"/>
                <a:gd name="csY65" fmla="*/ 8868 h 240192"/>
                <a:gd name="csX66" fmla="*/ 114210 w 215122"/>
                <a:gd name="csY66" fmla="*/ 13250 h 240192"/>
                <a:gd name="csX67" fmla="*/ 109476 w 215122"/>
                <a:gd name="csY67" fmla="*/ 14450 h 240192"/>
                <a:gd name="csX68" fmla="*/ 104609 w 215122"/>
                <a:gd name="csY68" fmla="*/ 13154 h 240192"/>
                <a:gd name="csX69" fmla="*/ 99761 w 215122"/>
                <a:gd name="csY69" fmla="*/ 12526 h 240192"/>
                <a:gd name="csX70" fmla="*/ 94713 w 215122"/>
                <a:gd name="csY70" fmla="*/ 11126 h 240192"/>
                <a:gd name="csX71" fmla="*/ 90131 w 215122"/>
                <a:gd name="csY71" fmla="*/ 8678 h 240192"/>
                <a:gd name="csX72" fmla="*/ 86264 w 215122"/>
                <a:gd name="csY72" fmla="*/ 5392 h 240192"/>
                <a:gd name="csX73" fmla="*/ 81854 w 215122"/>
                <a:gd name="csY73" fmla="*/ 2534 h 240192"/>
                <a:gd name="csX74" fmla="*/ 76863 w 215122"/>
                <a:gd name="csY74" fmla="*/ 3791 h 240192"/>
                <a:gd name="csX75" fmla="*/ 72929 w 215122"/>
                <a:gd name="csY75" fmla="*/ 7973 h 240192"/>
                <a:gd name="csX76" fmla="*/ 70424 w 215122"/>
                <a:gd name="csY76" fmla="*/ 12211 h 240192"/>
                <a:gd name="csX77" fmla="*/ 69776 w 215122"/>
                <a:gd name="csY77" fmla="*/ 17107 h 240192"/>
                <a:gd name="csX78" fmla="*/ 69224 w 215122"/>
                <a:gd name="csY78" fmla="*/ 23089 h 240192"/>
                <a:gd name="csX79" fmla="*/ 69386 w 215122"/>
                <a:gd name="csY79" fmla="*/ 27861 h 240192"/>
                <a:gd name="csX80" fmla="*/ 66918 w 215122"/>
                <a:gd name="csY80" fmla="*/ 33157 h 240192"/>
                <a:gd name="csX81" fmla="*/ 64261 w 215122"/>
                <a:gd name="csY81" fmla="*/ 38243 h 240192"/>
                <a:gd name="csX82" fmla="*/ 63318 w 215122"/>
                <a:gd name="csY82" fmla="*/ 43273 h 240192"/>
                <a:gd name="csX83" fmla="*/ 63185 w 215122"/>
                <a:gd name="csY83" fmla="*/ 48511 h 240192"/>
                <a:gd name="csX84" fmla="*/ 61556 w 215122"/>
                <a:gd name="csY84" fmla="*/ 53407 h 240192"/>
                <a:gd name="csX85" fmla="*/ 60928 w 215122"/>
                <a:gd name="csY85" fmla="*/ 59075 h 240192"/>
                <a:gd name="csX86" fmla="*/ 61537 w 215122"/>
                <a:gd name="csY86" fmla="*/ 64028 h 240192"/>
                <a:gd name="csX87" fmla="*/ 59422 w 215122"/>
                <a:gd name="csY87" fmla="*/ 68866 h 240192"/>
                <a:gd name="csX88" fmla="*/ 58936 w 215122"/>
                <a:gd name="csY88" fmla="*/ 75162 h 240192"/>
                <a:gd name="csX89" fmla="*/ 54898 w 215122"/>
                <a:gd name="csY89" fmla="*/ 80696 h 240192"/>
                <a:gd name="csX90" fmla="*/ 50421 w 215122"/>
                <a:gd name="csY90" fmla="*/ 82954 h 240192"/>
                <a:gd name="csX91" fmla="*/ 47049 w 215122"/>
                <a:gd name="csY91" fmla="*/ 88669 h 240192"/>
                <a:gd name="csX92" fmla="*/ 44516 w 215122"/>
                <a:gd name="csY92" fmla="*/ 93088 h 240192"/>
                <a:gd name="csX93" fmla="*/ 41439 w 215122"/>
                <a:gd name="csY93" fmla="*/ 98003 h 240192"/>
                <a:gd name="csX94" fmla="*/ 41801 w 215122"/>
                <a:gd name="csY94" fmla="*/ 102852 h 240192"/>
                <a:gd name="csX95" fmla="*/ 41363 w 215122"/>
                <a:gd name="csY95" fmla="*/ 107890 h 240192"/>
                <a:gd name="csX96" fmla="*/ 40715 w 215122"/>
                <a:gd name="csY96" fmla="*/ 112862 h 240192"/>
                <a:gd name="csX97" fmla="*/ 38543 w 215122"/>
                <a:gd name="csY97" fmla="*/ 117282 h 240192"/>
                <a:gd name="csX98" fmla="*/ 33829 w 215122"/>
                <a:gd name="csY98" fmla="*/ 120158 h 240192"/>
                <a:gd name="csX99" fmla="*/ 30143 w 215122"/>
                <a:gd name="csY99" fmla="*/ 123321 h 240192"/>
                <a:gd name="csX100" fmla="*/ 26723 w 215122"/>
                <a:gd name="csY100" fmla="*/ 127950 h 240192"/>
                <a:gd name="csX101" fmla="*/ 21837 w 215122"/>
                <a:gd name="csY101" fmla="*/ 130026 h 240192"/>
                <a:gd name="csX102" fmla="*/ 21951 w 215122"/>
                <a:gd name="csY102" fmla="*/ 124683 h 240192"/>
                <a:gd name="csX103" fmla="*/ 17027 w 215122"/>
                <a:gd name="csY103" fmla="*/ 124397 h 240192"/>
                <a:gd name="csX104" fmla="*/ 13217 w 215122"/>
                <a:gd name="csY104" fmla="*/ 127302 h 240192"/>
                <a:gd name="csX105" fmla="*/ 9588 w 215122"/>
                <a:gd name="csY105" fmla="*/ 130493 h 240192"/>
                <a:gd name="csX106" fmla="*/ 6616 w 215122"/>
                <a:gd name="csY106" fmla="*/ 126750 h 240192"/>
                <a:gd name="csX107" fmla="*/ 1863 w 215122"/>
                <a:gd name="csY107" fmla="*/ 131207 h 240192"/>
                <a:gd name="csX108" fmla="*/ -471 w 215122"/>
                <a:gd name="csY108" fmla="*/ 141418 h 240192"/>
                <a:gd name="csX109" fmla="*/ 5397 w 215122"/>
                <a:gd name="csY109" fmla="*/ 142971 h 240192"/>
                <a:gd name="csX110" fmla="*/ 18494 w 215122"/>
                <a:gd name="csY110" fmla="*/ 142676 h 240192"/>
                <a:gd name="csX111" fmla="*/ 45869 w 215122"/>
                <a:gd name="csY111" fmla="*/ 143161 h 240192"/>
                <a:gd name="csX112" fmla="*/ 47373 w 215122"/>
                <a:gd name="csY112" fmla="*/ 148953 h 240192"/>
                <a:gd name="csX113" fmla="*/ 48259 w 215122"/>
                <a:gd name="csY113" fmla="*/ 154858 h 240192"/>
                <a:gd name="csX114" fmla="*/ 50193 w 215122"/>
                <a:gd name="csY114" fmla="*/ 161192 h 240192"/>
                <a:gd name="csX115" fmla="*/ 54698 w 215122"/>
                <a:gd name="csY115" fmla="*/ 167412 h 240192"/>
                <a:gd name="csX116" fmla="*/ 56841 w 215122"/>
                <a:gd name="csY116" fmla="*/ 171917 h 240192"/>
                <a:gd name="csX117" fmla="*/ 62957 w 215122"/>
                <a:gd name="csY117" fmla="*/ 171517 h 240192"/>
                <a:gd name="csX118" fmla="*/ 67861 w 215122"/>
                <a:gd name="csY118" fmla="*/ 170279 h 240192"/>
                <a:gd name="csX119" fmla="*/ 77558 w 215122"/>
                <a:gd name="csY119" fmla="*/ 170279 h 240192"/>
                <a:gd name="csX120" fmla="*/ 77463 w 215122"/>
                <a:gd name="csY120" fmla="*/ 165088 h 240192"/>
                <a:gd name="csX121" fmla="*/ 79111 w 215122"/>
                <a:gd name="csY121" fmla="*/ 160087 h 240192"/>
                <a:gd name="csX122" fmla="*/ 88226 w 215122"/>
                <a:gd name="csY122" fmla="*/ 157497 h 240192"/>
                <a:gd name="csX123" fmla="*/ 105152 w 215122"/>
                <a:gd name="csY123" fmla="*/ 161116 h 240192"/>
                <a:gd name="csX124" fmla="*/ 104923 w 215122"/>
                <a:gd name="csY124" fmla="*/ 167383 h 240192"/>
                <a:gd name="csX125" fmla="*/ 105952 w 215122"/>
                <a:gd name="csY125" fmla="*/ 172765 h 240192"/>
                <a:gd name="csX126" fmla="*/ 106571 w 215122"/>
                <a:gd name="csY126" fmla="*/ 177851 h 240192"/>
                <a:gd name="csX127" fmla="*/ 105628 w 215122"/>
                <a:gd name="csY127" fmla="*/ 185167 h 240192"/>
                <a:gd name="csX128" fmla="*/ 105600 w 215122"/>
                <a:gd name="csY128" fmla="*/ 190653 h 240192"/>
                <a:gd name="csX129" fmla="*/ 109324 w 215122"/>
                <a:gd name="csY129" fmla="*/ 194977 h 240192"/>
                <a:gd name="csX130" fmla="*/ 110762 w 215122"/>
                <a:gd name="csY130" fmla="*/ 200769 h 240192"/>
                <a:gd name="csX131" fmla="*/ 110419 w 215122"/>
                <a:gd name="csY131" fmla="*/ 205807 h 240192"/>
                <a:gd name="csX132" fmla="*/ 109857 w 215122"/>
                <a:gd name="csY132" fmla="*/ 211084 h 240192"/>
                <a:gd name="csX133" fmla="*/ 114877 w 215122"/>
                <a:gd name="csY133" fmla="*/ 210055 h 240192"/>
                <a:gd name="csX134" fmla="*/ 119944 w 215122"/>
                <a:gd name="csY134" fmla="*/ 209655 h 240192"/>
                <a:gd name="csX135" fmla="*/ 125031 w 215122"/>
                <a:gd name="csY135" fmla="*/ 208436 h 240192"/>
                <a:gd name="csX136" fmla="*/ 129660 w 215122"/>
                <a:gd name="csY136" fmla="*/ 207207 h 240192"/>
                <a:gd name="csX137" fmla="*/ 133927 w 215122"/>
                <a:gd name="csY137" fmla="*/ 209703 h 240192"/>
                <a:gd name="csX138" fmla="*/ 134479 w 215122"/>
                <a:gd name="csY138" fmla="*/ 214561 h 240192"/>
                <a:gd name="csX139" fmla="*/ 139375 w 215122"/>
                <a:gd name="csY139" fmla="*/ 212341 h 240192"/>
                <a:gd name="csX140" fmla="*/ 144585 w 215122"/>
                <a:gd name="csY140" fmla="*/ 211017 h 240192"/>
                <a:gd name="csX141" fmla="*/ 144328 w 215122"/>
                <a:gd name="csY141" fmla="*/ 215837 h 240192"/>
                <a:gd name="csX142" fmla="*/ 148415 w 215122"/>
                <a:gd name="csY142" fmla="*/ 218523 h 240192"/>
                <a:gd name="csX143" fmla="*/ 153558 w 215122"/>
                <a:gd name="csY143" fmla="*/ 220628 h 240192"/>
                <a:gd name="csX144" fmla="*/ 158607 w 215122"/>
                <a:gd name="csY144" fmla="*/ 221200 h 240192"/>
                <a:gd name="csX145" fmla="*/ 163597 w 215122"/>
                <a:gd name="csY145" fmla="*/ 219380 h 240192"/>
                <a:gd name="csX146" fmla="*/ 168751 w 215122"/>
                <a:gd name="csY146" fmla="*/ 220485 h 240192"/>
                <a:gd name="csX147" fmla="*/ 170760 w 215122"/>
                <a:gd name="csY147" fmla="*/ 225048 h 240192"/>
                <a:gd name="csX148" fmla="*/ 175656 w 215122"/>
                <a:gd name="csY148" fmla="*/ 225886 h 240192"/>
                <a:gd name="csX149" fmla="*/ 180590 w 215122"/>
                <a:gd name="csY149" fmla="*/ 229248 h 240192"/>
                <a:gd name="csX150" fmla="*/ 183076 w 215122"/>
                <a:gd name="csY150" fmla="*/ 233420 h 240192"/>
                <a:gd name="csX151" fmla="*/ 185296 w 215122"/>
                <a:gd name="csY151" fmla="*/ 238983 h 240192"/>
                <a:gd name="csX152" fmla="*/ 190153 w 215122"/>
                <a:gd name="csY152" fmla="*/ 238364 h 24019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Lst>
              <a:rect l="l" t="t" r="r" b="b"/>
              <a:pathLst>
                <a:path w="215122" h="240192">
                  <a:moveTo>
                    <a:pt x="193944" y="240040"/>
                  </a:moveTo>
                  <a:lnTo>
                    <a:pt x="195411" y="223314"/>
                  </a:lnTo>
                  <a:lnTo>
                    <a:pt x="191553" y="226343"/>
                  </a:lnTo>
                  <a:lnTo>
                    <a:pt x="186534" y="226296"/>
                  </a:lnTo>
                  <a:lnTo>
                    <a:pt x="183990" y="222247"/>
                  </a:lnTo>
                  <a:lnTo>
                    <a:pt x="180228" y="219199"/>
                  </a:lnTo>
                  <a:lnTo>
                    <a:pt x="179856" y="214304"/>
                  </a:lnTo>
                  <a:lnTo>
                    <a:pt x="181019" y="208874"/>
                  </a:lnTo>
                  <a:lnTo>
                    <a:pt x="183219" y="204474"/>
                  </a:lnTo>
                  <a:lnTo>
                    <a:pt x="182600" y="199530"/>
                  </a:lnTo>
                  <a:lnTo>
                    <a:pt x="183076" y="194339"/>
                  </a:lnTo>
                  <a:lnTo>
                    <a:pt x="182181" y="189358"/>
                  </a:lnTo>
                  <a:lnTo>
                    <a:pt x="183362" y="183795"/>
                  </a:lnTo>
                  <a:lnTo>
                    <a:pt x="186534" y="179528"/>
                  </a:lnTo>
                  <a:lnTo>
                    <a:pt x="193772" y="175127"/>
                  </a:lnTo>
                  <a:lnTo>
                    <a:pt x="203612" y="173784"/>
                  </a:lnTo>
                  <a:lnTo>
                    <a:pt x="206736" y="169898"/>
                  </a:lnTo>
                  <a:lnTo>
                    <a:pt x="204069" y="164916"/>
                  </a:lnTo>
                  <a:lnTo>
                    <a:pt x="202964" y="160249"/>
                  </a:lnTo>
                  <a:lnTo>
                    <a:pt x="199964" y="155715"/>
                  </a:lnTo>
                  <a:lnTo>
                    <a:pt x="195697" y="152210"/>
                  </a:lnTo>
                  <a:lnTo>
                    <a:pt x="193868" y="147771"/>
                  </a:lnTo>
                  <a:lnTo>
                    <a:pt x="194849" y="142152"/>
                  </a:lnTo>
                  <a:lnTo>
                    <a:pt x="193477" y="135627"/>
                  </a:lnTo>
                  <a:lnTo>
                    <a:pt x="191773" y="129064"/>
                  </a:lnTo>
                  <a:lnTo>
                    <a:pt x="192858" y="122349"/>
                  </a:lnTo>
                  <a:lnTo>
                    <a:pt x="190687" y="117158"/>
                  </a:lnTo>
                  <a:lnTo>
                    <a:pt x="190591" y="110157"/>
                  </a:lnTo>
                  <a:lnTo>
                    <a:pt x="188724" y="104061"/>
                  </a:lnTo>
                  <a:lnTo>
                    <a:pt x="186705" y="99175"/>
                  </a:lnTo>
                  <a:lnTo>
                    <a:pt x="190134" y="95613"/>
                  </a:lnTo>
                  <a:lnTo>
                    <a:pt x="191106" y="89745"/>
                  </a:lnTo>
                  <a:lnTo>
                    <a:pt x="194354" y="86078"/>
                  </a:lnTo>
                  <a:lnTo>
                    <a:pt x="195049" y="79687"/>
                  </a:lnTo>
                  <a:lnTo>
                    <a:pt x="195935" y="74943"/>
                  </a:lnTo>
                  <a:lnTo>
                    <a:pt x="196811" y="68047"/>
                  </a:lnTo>
                  <a:lnTo>
                    <a:pt x="198373" y="63285"/>
                  </a:lnTo>
                  <a:lnTo>
                    <a:pt x="199583" y="58560"/>
                  </a:lnTo>
                  <a:lnTo>
                    <a:pt x="202402" y="54264"/>
                  </a:lnTo>
                  <a:lnTo>
                    <a:pt x="214651" y="40996"/>
                  </a:lnTo>
                  <a:lnTo>
                    <a:pt x="210927" y="37310"/>
                  </a:lnTo>
                  <a:lnTo>
                    <a:pt x="209070" y="32909"/>
                  </a:lnTo>
                  <a:lnTo>
                    <a:pt x="208794" y="27966"/>
                  </a:lnTo>
                  <a:lnTo>
                    <a:pt x="210356" y="23242"/>
                  </a:lnTo>
                  <a:lnTo>
                    <a:pt x="206165" y="20070"/>
                  </a:lnTo>
                  <a:lnTo>
                    <a:pt x="201954" y="17698"/>
                  </a:lnTo>
                  <a:lnTo>
                    <a:pt x="198869" y="13755"/>
                  </a:lnTo>
                  <a:lnTo>
                    <a:pt x="196763" y="9421"/>
                  </a:lnTo>
                  <a:lnTo>
                    <a:pt x="192106" y="11202"/>
                  </a:lnTo>
                  <a:lnTo>
                    <a:pt x="187010" y="10840"/>
                  </a:lnTo>
                  <a:lnTo>
                    <a:pt x="181933" y="13154"/>
                  </a:lnTo>
                  <a:lnTo>
                    <a:pt x="177418" y="11259"/>
                  </a:lnTo>
                  <a:lnTo>
                    <a:pt x="174094" y="7630"/>
                  </a:lnTo>
                  <a:lnTo>
                    <a:pt x="170265" y="4096"/>
                  </a:lnTo>
                  <a:lnTo>
                    <a:pt x="166036" y="1487"/>
                  </a:lnTo>
                  <a:lnTo>
                    <a:pt x="161216" y="3125"/>
                  </a:lnTo>
                  <a:lnTo>
                    <a:pt x="156539" y="1925"/>
                  </a:lnTo>
                  <a:lnTo>
                    <a:pt x="151672" y="1696"/>
                  </a:lnTo>
                  <a:lnTo>
                    <a:pt x="147110" y="-152"/>
                  </a:lnTo>
                  <a:lnTo>
                    <a:pt x="144776" y="4011"/>
                  </a:lnTo>
                  <a:lnTo>
                    <a:pt x="139966" y="5087"/>
                  </a:lnTo>
                  <a:lnTo>
                    <a:pt x="135470" y="2848"/>
                  </a:lnTo>
                  <a:lnTo>
                    <a:pt x="131384" y="5611"/>
                  </a:lnTo>
                  <a:lnTo>
                    <a:pt x="126193" y="7192"/>
                  </a:lnTo>
                  <a:lnTo>
                    <a:pt x="121326" y="7449"/>
                  </a:lnTo>
                  <a:lnTo>
                    <a:pt x="116372" y="8868"/>
                  </a:lnTo>
                  <a:lnTo>
                    <a:pt x="114210" y="13250"/>
                  </a:lnTo>
                  <a:lnTo>
                    <a:pt x="109476" y="14450"/>
                  </a:lnTo>
                  <a:lnTo>
                    <a:pt x="104609" y="13154"/>
                  </a:lnTo>
                  <a:lnTo>
                    <a:pt x="99761" y="12526"/>
                  </a:lnTo>
                  <a:lnTo>
                    <a:pt x="94713" y="11126"/>
                  </a:lnTo>
                  <a:lnTo>
                    <a:pt x="90131" y="8678"/>
                  </a:lnTo>
                  <a:lnTo>
                    <a:pt x="86264" y="5392"/>
                  </a:lnTo>
                  <a:lnTo>
                    <a:pt x="81854" y="2534"/>
                  </a:lnTo>
                  <a:lnTo>
                    <a:pt x="76863" y="3791"/>
                  </a:lnTo>
                  <a:lnTo>
                    <a:pt x="72929" y="7973"/>
                  </a:lnTo>
                  <a:lnTo>
                    <a:pt x="70424" y="12211"/>
                  </a:lnTo>
                  <a:lnTo>
                    <a:pt x="69776" y="17107"/>
                  </a:lnTo>
                  <a:lnTo>
                    <a:pt x="69224" y="23089"/>
                  </a:lnTo>
                  <a:lnTo>
                    <a:pt x="69386" y="27861"/>
                  </a:lnTo>
                  <a:lnTo>
                    <a:pt x="66918" y="33157"/>
                  </a:lnTo>
                  <a:lnTo>
                    <a:pt x="64261" y="38243"/>
                  </a:lnTo>
                  <a:lnTo>
                    <a:pt x="63318" y="43273"/>
                  </a:lnTo>
                  <a:lnTo>
                    <a:pt x="63185" y="48511"/>
                  </a:lnTo>
                  <a:lnTo>
                    <a:pt x="61556" y="53407"/>
                  </a:lnTo>
                  <a:lnTo>
                    <a:pt x="60928" y="59075"/>
                  </a:lnTo>
                  <a:lnTo>
                    <a:pt x="61537" y="64028"/>
                  </a:lnTo>
                  <a:lnTo>
                    <a:pt x="59422" y="68866"/>
                  </a:lnTo>
                  <a:lnTo>
                    <a:pt x="58936" y="75162"/>
                  </a:lnTo>
                  <a:lnTo>
                    <a:pt x="54898" y="80696"/>
                  </a:lnTo>
                  <a:lnTo>
                    <a:pt x="50421" y="82954"/>
                  </a:lnTo>
                  <a:lnTo>
                    <a:pt x="47049" y="88669"/>
                  </a:lnTo>
                  <a:lnTo>
                    <a:pt x="44516" y="93088"/>
                  </a:lnTo>
                  <a:lnTo>
                    <a:pt x="41439" y="98003"/>
                  </a:lnTo>
                  <a:lnTo>
                    <a:pt x="41801" y="102852"/>
                  </a:lnTo>
                  <a:lnTo>
                    <a:pt x="41363" y="107890"/>
                  </a:lnTo>
                  <a:lnTo>
                    <a:pt x="40715" y="112862"/>
                  </a:lnTo>
                  <a:lnTo>
                    <a:pt x="38543" y="117282"/>
                  </a:lnTo>
                  <a:lnTo>
                    <a:pt x="33829" y="120158"/>
                  </a:lnTo>
                  <a:lnTo>
                    <a:pt x="30143" y="123321"/>
                  </a:lnTo>
                  <a:lnTo>
                    <a:pt x="26723" y="127950"/>
                  </a:lnTo>
                  <a:lnTo>
                    <a:pt x="21837" y="130026"/>
                  </a:lnTo>
                  <a:lnTo>
                    <a:pt x="21951" y="124683"/>
                  </a:lnTo>
                  <a:lnTo>
                    <a:pt x="17027" y="124397"/>
                  </a:lnTo>
                  <a:lnTo>
                    <a:pt x="13217" y="127302"/>
                  </a:lnTo>
                  <a:lnTo>
                    <a:pt x="9588" y="130493"/>
                  </a:lnTo>
                  <a:lnTo>
                    <a:pt x="6616" y="126750"/>
                  </a:lnTo>
                  <a:lnTo>
                    <a:pt x="1863" y="131207"/>
                  </a:lnTo>
                  <a:lnTo>
                    <a:pt x="-471" y="141418"/>
                  </a:lnTo>
                  <a:lnTo>
                    <a:pt x="5397" y="142971"/>
                  </a:lnTo>
                  <a:lnTo>
                    <a:pt x="18494" y="142676"/>
                  </a:lnTo>
                  <a:lnTo>
                    <a:pt x="45869" y="143161"/>
                  </a:lnTo>
                  <a:lnTo>
                    <a:pt x="47373" y="148953"/>
                  </a:lnTo>
                  <a:lnTo>
                    <a:pt x="48259" y="154858"/>
                  </a:lnTo>
                  <a:lnTo>
                    <a:pt x="50193" y="161192"/>
                  </a:lnTo>
                  <a:lnTo>
                    <a:pt x="54698" y="167412"/>
                  </a:lnTo>
                  <a:lnTo>
                    <a:pt x="56841" y="171917"/>
                  </a:lnTo>
                  <a:lnTo>
                    <a:pt x="62957" y="171517"/>
                  </a:lnTo>
                  <a:lnTo>
                    <a:pt x="67861" y="170279"/>
                  </a:lnTo>
                  <a:lnTo>
                    <a:pt x="77558" y="170279"/>
                  </a:lnTo>
                  <a:lnTo>
                    <a:pt x="77463" y="165088"/>
                  </a:lnTo>
                  <a:lnTo>
                    <a:pt x="79111" y="160087"/>
                  </a:lnTo>
                  <a:lnTo>
                    <a:pt x="88226" y="157497"/>
                  </a:lnTo>
                  <a:lnTo>
                    <a:pt x="105152" y="161116"/>
                  </a:lnTo>
                  <a:lnTo>
                    <a:pt x="104923" y="167383"/>
                  </a:lnTo>
                  <a:lnTo>
                    <a:pt x="105952" y="172765"/>
                  </a:lnTo>
                  <a:lnTo>
                    <a:pt x="106571" y="177851"/>
                  </a:lnTo>
                  <a:lnTo>
                    <a:pt x="105628" y="185167"/>
                  </a:lnTo>
                  <a:lnTo>
                    <a:pt x="105600" y="190653"/>
                  </a:lnTo>
                  <a:lnTo>
                    <a:pt x="109324" y="194977"/>
                  </a:lnTo>
                  <a:lnTo>
                    <a:pt x="110762" y="200769"/>
                  </a:lnTo>
                  <a:lnTo>
                    <a:pt x="110419" y="205807"/>
                  </a:lnTo>
                  <a:lnTo>
                    <a:pt x="109857" y="211084"/>
                  </a:lnTo>
                  <a:lnTo>
                    <a:pt x="114877" y="210055"/>
                  </a:lnTo>
                  <a:lnTo>
                    <a:pt x="119944" y="209655"/>
                  </a:lnTo>
                  <a:lnTo>
                    <a:pt x="125031" y="208436"/>
                  </a:lnTo>
                  <a:lnTo>
                    <a:pt x="129660" y="207207"/>
                  </a:lnTo>
                  <a:lnTo>
                    <a:pt x="133927" y="209703"/>
                  </a:lnTo>
                  <a:lnTo>
                    <a:pt x="134479" y="214561"/>
                  </a:lnTo>
                  <a:lnTo>
                    <a:pt x="139375" y="212341"/>
                  </a:lnTo>
                  <a:lnTo>
                    <a:pt x="144585" y="211017"/>
                  </a:lnTo>
                  <a:lnTo>
                    <a:pt x="144328" y="215837"/>
                  </a:lnTo>
                  <a:lnTo>
                    <a:pt x="148415" y="218523"/>
                  </a:lnTo>
                  <a:lnTo>
                    <a:pt x="153558" y="220628"/>
                  </a:lnTo>
                  <a:lnTo>
                    <a:pt x="158607" y="221200"/>
                  </a:lnTo>
                  <a:lnTo>
                    <a:pt x="163597" y="219380"/>
                  </a:lnTo>
                  <a:lnTo>
                    <a:pt x="168751" y="220485"/>
                  </a:lnTo>
                  <a:lnTo>
                    <a:pt x="170760" y="225048"/>
                  </a:lnTo>
                  <a:lnTo>
                    <a:pt x="175656" y="225886"/>
                  </a:lnTo>
                  <a:lnTo>
                    <a:pt x="180590" y="229248"/>
                  </a:lnTo>
                  <a:lnTo>
                    <a:pt x="183076" y="233420"/>
                  </a:lnTo>
                  <a:lnTo>
                    <a:pt x="185296" y="238983"/>
                  </a:lnTo>
                  <a:lnTo>
                    <a:pt x="190153" y="238364"/>
                  </a:lnTo>
                  <a:close/>
                </a:path>
              </a:pathLst>
            </a:custGeom>
            <a:solidFill>
              <a:srgbClr val="E0E0E0"/>
            </a:solidFill>
            <a:ln w="3175" cap="flat">
              <a:solidFill>
                <a:srgbClr val="FFFFFF"/>
              </a:solidFill>
              <a:prstDash val="solid"/>
              <a:miter/>
            </a:ln>
          </p:spPr>
          <p:txBody>
            <a:bodyPr/>
            <a:lstStyle/>
            <a:p>
              <a:endParaRPr lang="en-US"/>
            </a:p>
          </p:txBody>
        </p:sp>
        <p:sp>
          <p:nvSpPr>
            <p:cNvPr id="183" name="Freeform: Shape 182">
              <a:extLst>
                <a:ext uri="{FF2B5EF4-FFF2-40B4-BE49-F238E27FC236}">
                  <a16:creationId xmlns:a16="http://schemas.microsoft.com/office/drawing/2014/main" id="{A64C74A8-CC5D-6DA8-7E77-75CAA8B86CCE}"/>
                </a:ext>
              </a:extLst>
            </p:cNvPr>
            <p:cNvSpPr/>
            <p:nvPr/>
          </p:nvSpPr>
          <p:spPr>
            <a:xfrm>
              <a:off x="5836897" y="3212212"/>
              <a:ext cx="151695" cy="481117"/>
            </a:xfrm>
            <a:custGeom>
              <a:avLst/>
              <a:gdLst>
                <a:gd name="csX0" fmla="*/ 27971 w 151695"/>
                <a:gd name="csY0" fmla="*/ 329118 h 481117"/>
                <a:gd name="csX1" fmla="*/ 29504 w 151695"/>
                <a:gd name="csY1" fmla="*/ 324536 h 481117"/>
                <a:gd name="csX2" fmla="*/ 26999 w 151695"/>
                <a:gd name="csY2" fmla="*/ 319993 h 481117"/>
                <a:gd name="csX3" fmla="*/ 27323 w 151695"/>
                <a:gd name="csY3" fmla="*/ 315164 h 481117"/>
                <a:gd name="csX4" fmla="*/ 24990 w 151695"/>
                <a:gd name="csY4" fmla="*/ 310677 h 481117"/>
                <a:gd name="csX5" fmla="*/ 19723 w 151695"/>
                <a:gd name="csY5" fmla="*/ 309334 h 481117"/>
                <a:gd name="csX6" fmla="*/ 19484 w 151695"/>
                <a:gd name="csY6" fmla="*/ 314468 h 481117"/>
                <a:gd name="csX7" fmla="*/ 21561 w 151695"/>
                <a:gd name="csY7" fmla="*/ 319050 h 481117"/>
                <a:gd name="csX8" fmla="*/ 22199 w 151695"/>
                <a:gd name="csY8" fmla="*/ 324041 h 481117"/>
                <a:gd name="csX9" fmla="*/ 24637 w 151695"/>
                <a:gd name="csY9" fmla="*/ 328146 h 481117"/>
                <a:gd name="csX10" fmla="*/ 40849 w 151695"/>
                <a:gd name="csY10" fmla="*/ 348206 h 481117"/>
                <a:gd name="csX11" fmla="*/ 44154 w 151695"/>
                <a:gd name="csY11" fmla="*/ 344062 h 481117"/>
                <a:gd name="csX12" fmla="*/ 39725 w 151695"/>
                <a:gd name="csY12" fmla="*/ 341167 h 481117"/>
                <a:gd name="csX13" fmla="*/ 37763 w 151695"/>
                <a:gd name="csY13" fmla="*/ 345643 h 481117"/>
                <a:gd name="csX14" fmla="*/ 37601 w 151695"/>
                <a:gd name="csY14" fmla="*/ 352568 h 481117"/>
                <a:gd name="csX15" fmla="*/ 33886 w 151695"/>
                <a:gd name="csY15" fmla="*/ 348996 h 481117"/>
                <a:gd name="csX16" fmla="*/ 37601 w 151695"/>
                <a:gd name="csY16" fmla="*/ 352568 h 481117"/>
                <a:gd name="csX17" fmla="*/ 104685 w 151695"/>
                <a:gd name="csY17" fmla="*/ 458962 h 481117"/>
                <a:gd name="csX18" fmla="*/ 105457 w 151695"/>
                <a:gd name="csY18" fmla="*/ 453362 h 481117"/>
                <a:gd name="csX19" fmla="*/ 104714 w 151695"/>
                <a:gd name="csY19" fmla="*/ 448094 h 481117"/>
                <a:gd name="csX20" fmla="*/ 107533 w 151695"/>
                <a:gd name="csY20" fmla="*/ 443875 h 481117"/>
                <a:gd name="csX21" fmla="*/ 112305 w 151695"/>
                <a:gd name="csY21" fmla="*/ 442256 h 481117"/>
                <a:gd name="csX22" fmla="*/ 116001 w 151695"/>
                <a:gd name="csY22" fmla="*/ 438208 h 481117"/>
                <a:gd name="csX23" fmla="*/ 120820 w 151695"/>
                <a:gd name="csY23" fmla="*/ 439684 h 481117"/>
                <a:gd name="csX24" fmla="*/ 116049 w 151695"/>
                <a:gd name="csY24" fmla="*/ 437636 h 481117"/>
                <a:gd name="csX25" fmla="*/ 107381 w 151695"/>
                <a:gd name="csY25" fmla="*/ 435807 h 481117"/>
                <a:gd name="csX26" fmla="*/ 100827 w 151695"/>
                <a:gd name="csY26" fmla="*/ 435788 h 481117"/>
                <a:gd name="csX27" fmla="*/ 88512 w 151695"/>
                <a:gd name="csY27" fmla="*/ 435798 h 481117"/>
                <a:gd name="csX28" fmla="*/ 84502 w 151695"/>
                <a:gd name="csY28" fmla="*/ 432550 h 481117"/>
                <a:gd name="csX29" fmla="*/ 81301 w 151695"/>
                <a:gd name="csY29" fmla="*/ 428721 h 481117"/>
                <a:gd name="csX30" fmla="*/ 78758 w 151695"/>
                <a:gd name="csY30" fmla="*/ 423853 h 481117"/>
                <a:gd name="csX31" fmla="*/ 77082 w 151695"/>
                <a:gd name="csY31" fmla="*/ 419291 h 481117"/>
                <a:gd name="csX32" fmla="*/ 72195 w 151695"/>
                <a:gd name="csY32" fmla="*/ 419338 h 481117"/>
                <a:gd name="csX33" fmla="*/ 67366 w 151695"/>
                <a:gd name="csY33" fmla="*/ 418557 h 481117"/>
                <a:gd name="csX34" fmla="*/ 64109 w 151695"/>
                <a:gd name="csY34" fmla="*/ 414433 h 481117"/>
                <a:gd name="csX35" fmla="*/ 61156 w 151695"/>
                <a:gd name="csY35" fmla="*/ 410690 h 481117"/>
                <a:gd name="csX36" fmla="*/ 63976 w 151695"/>
                <a:gd name="csY36" fmla="*/ 406765 h 481117"/>
                <a:gd name="csX37" fmla="*/ 62527 w 151695"/>
                <a:gd name="csY37" fmla="*/ 402032 h 481117"/>
                <a:gd name="csX38" fmla="*/ 64776 w 151695"/>
                <a:gd name="csY38" fmla="*/ 397593 h 481117"/>
                <a:gd name="csX39" fmla="*/ 63956 w 151695"/>
                <a:gd name="csY39" fmla="*/ 392487 h 481117"/>
                <a:gd name="csX40" fmla="*/ 64471 w 151695"/>
                <a:gd name="csY40" fmla="*/ 387687 h 481117"/>
                <a:gd name="csX41" fmla="*/ 61204 w 151695"/>
                <a:gd name="csY41" fmla="*/ 383182 h 481117"/>
                <a:gd name="csX42" fmla="*/ 63042 w 151695"/>
                <a:gd name="csY42" fmla="*/ 378657 h 481117"/>
                <a:gd name="csX43" fmla="*/ 63928 w 151695"/>
                <a:gd name="csY43" fmla="*/ 373885 h 481117"/>
                <a:gd name="csX44" fmla="*/ 64052 w 151695"/>
                <a:gd name="csY44" fmla="*/ 368056 h 481117"/>
                <a:gd name="csX45" fmla="*/ 61194 w 151695"/>
                <a:gd name="csY45" fmla="*/ 363846 h 481117"/>
                <a:gd name="csX46" fmla="*/ 59975 w 151695"/>
                <a:gd name="csY46" fmla="*/ 359064 h 481117"/>
                <a:gd name="csX47" fmla="*/ 60451 w 151695"/>
                <a:gd name="csY47" fmla="*/ 354302 h 481117"/>
                <a:gd name="csX48" fmla="*/ 58232 w 151695"/>
                <a:gd name="csY48" fmla="*/ 349358 h 481117"/>
                <a:gd name="csX49" fmla="*/ 53498 w 151695"/>
                <a:gd name="csY49" fmla="*/ 348006 h 481117"/>
                <a:gd name="csX50" fmla="*/ 57908 w 151695"/>
                <a:gd name="csY50" fmla="*/ 345682 h 481117"/>
                <a:gd name="csX51" fmla="*/ 54765 w 151695"/>
                <a:gd name="csY51" fmla="*/ 341395 h 481117"/>
                <a:gd name="csX52" fmla="*/ 51412 w 151695"/>
                <a:gd name="csY52" fmla="*/ 337757 h 481117"/>
                <a:gd name="csX53" fmla="*/ 51355 w 151695"/>
                <a:gd name="csY53" fmla="*/ 332899 h 481117"/>
                <a:gd name="csX54" fmla="*/ 47812 w 151695"/>
                <a:gd name="csY54" fmla="*/ 329508 h 481117"/>
                <a:gd name="csX55" fmla="*/ 46059 w 151695"/>
                <a:gd name="csY55" fmla="*/ 324403 h 481117"/>
                <a:gd name="csX56" fmla="*/ 42573 w 151695"/>
                <a:gd name="csY56" fmla="*/ 320469 h 481117"/>
                <a:gd name="csX57" fmla="*/ 40925 w 151695"/>
                <a:gd name="csY57" fmla="*/ 315221 h 481117"/>
                <a:gd name="csX58" fmla="*/ 42992 w 151695"/>
                <a:gd name="csY58" fmla="*/ 310620 h 481117"/>
                <a:gd name="csX59" fmla="*/ 40535 w 151695"/>
                <a:gd name="csY59" fmla="*/ 306105 h 481117"/>
                <a:gd name="csX60" fmla="*/ 39182 w 151695"/>
                <a:gd name="csY60" fmla="*/ 301143 h 481117"/>
                <a:gd name="csX61" fmla="*/ 37172 w 151695"/>
                <a:gd name="csY61" fmla="*/ 296666 h 481117"/>
                <a:gd name="csX62" fmla="*/ 36334 w 151695"/>
                <a:gd name="csY62" fmla="*/ 291961 h 481117"/>
                <a:gd name="csX63" fmla="*/ 35143 w 151695"/>
                <a:gd name="csY63" fmla="*/ 287198 h 481117"/>
                <a:gd name="csX64" fmla="*/ 34695 w 151695"/>
                <a:gd name="csY64" fmla="*/ 282321 h 481117"/>
                <a:gd name="csX65" fmla="*/ 36429 w 151695"/>
                <a:gd name="csY65" fmla="*/ 277826 h 481117"/>
                <a:gd name="csX66" fmla="*/ 34981 w 151695"/>
                <a:gd name="csY66" fmla="*/ 272806 h 481117"/>
                <a:gd name="csX67" fmla="*/ 38953 w 151695"/>
                <a:gd name="csY67" fmla="*/ 270158 h 481117"/>
                <a:gd name="csX68" fmla="*/ 37820 w 151695"/>
                <a:gd name="csY68" fmla="*/ 265424 h 481117"/>
                <a:gd name="csX69" fmla="*/ 35867 w 151695"/>
                <a:gd name="csY69" fmla="*/ 260900 h 481117"/>
                <a:gd name="csX70" fmla="*/ 33029 w 151695"/>
                <a:gd name="csY70" fmla="*/ 256509 h 481117"/>
                <a:gd name="csX71" fmla="*/ 31524 w 151695"/>
                <a:gd name="csY71" fmla="*/ 251079 h 481117"/>
                <a:gd name="csX72" fmla="*/ 31104 w 151695"/>
                <a:gd name="csY72" fmla="*/ 245879 h 481117"/>
                <a:gd name="csX73" fmla="*/ 30676 w 151695"/>
                <a:gd name="csY73" fmla="*/ 240954 h 481117"/>
                <a:gd name="csX74" fmla="*/ 34134 w 151695"/>
                <a:gd name="csY74" fmla="*/ 237658 h 481117"/>
                <a:gd name="csX75" fmla="*/ 35686 w 151695"/>
                <a:gd name="csY75" fmla="*/ 232858 h 481117"/>
                <a:gd name="csX76" fmla="*/ 34200 w 151695"/>
                <a:gd name="csY76" fmla="*/ 228324 h 481117"/>
                <a:gd name="csX77" fmla="*/ 32914 w 151695"/>
                <a:gd name="csY77" fmla="*/ 222723 h 481117"/>
                <a:gd name="csX78" fmla="*/ 33391 w 151695"/>
                <a:gd name="csY78" fmla="*/ 217551 h 481117"/>
                <a:gd name="csX79" fmla="*/ 34734 w 151695"/>
                <a:gd name="csY79" fmla="*/ 212703 h 481117"/>
                <a:gd name="csX80" fmla="*/ 35019 w 151695"/>
                <a:gd name="csY80" fmla="*/ 207579 h 481117"/>
                <a:gd name="csX81" fmla="*/ 34572 w 151695"/>
                <a:gd name="csY81" fmla="*/ 202578 h 481117"/>
                <a:gd name="csX82" fmla="*/ 31133 w 151695"/>
                <a:gd name="csY82" fmla="*/ 199206 h 481117"/>
                <a:gd name="csX83" fmla="*/ 30200 w 151695"/>
                <a:gd name="csY83" fmla="*/ 194434 h 481117"/>
                <a:gd name="csX84" fmla="*/ 28152 w 151695"/>
                <a:gd name="csY84" fmla="*/ 189757 h 481117"/>
                <a:gd name="csX85" fmla="*/ 25485 w 151695"/>
                <a:gd name="csY85" fmla="*/ 185490 h 481117"/>
                <a:gd name="csX86" fmla="*/ 23037 w 151695"/>
                <a:gd name="csY86" fmla="*/ 181375 h 481117"/>
                <a:gd name="csX87" fmla="*/ 20799 w 151695"/>
                <a:gd name="csY87" fmla="*/ 177070 h 481117"/>
                <a:gd name="csX88" fmla="*/ 20951 w 151695"/>
                <a:gd name="csY88" fmla="*/ 172098 h 481117"/>
                <a:gd name="csX89" fmla="*/ 22037 w 151695"/>
                <a:gd name="csY89" fmla="*/ 167183 h 481117"/>
                <a:gd name="csX90" fmla="*/ 24647 w 151695"/>
                <a:gd name="csY90" fmla="*/ 162811 h 481117"/>
                <a:gd name="csX91" fmla="*/ 23971 w 151695"/>
                <a:gd name="csY91" fmla="*/ 157706 h 481117"/>
                <a:gd name="csX92" fmla="*/ 22828 w 151695"/>
                <a:gd name="csY92" fmla="*/ 152934 h 481117"/>
                <a:gd name="csX93" fmla="*/ 21770 w 151695"/>
                <a:gd name="csY93" fmla="*/ 147876 h 481117"/>
                <a:gd name="csX94" fmla="*/ 23771 w 151695"/>
                <a:gd name="csY94" fmla="*/ 142542 h 481117"/>
                <a:gd name="csX95" fmla="*/ 23675 w 151695"/>
                <a:gd name="csY95" fmla="*/ 137522 h 481117"/>
                <a:gd name="csX96" fmla="*/ 26637 w 151695"/>
                <a:gd name="csY96" fmla="*/ 133598 h 481117"/>
                <a:gd name="csX97" fmla="*/ 28305 w 151695"/>
                <a:gd name="csY97" fmla="*/ 129045 h 481117"/>
                <a:gd name="csX98" fmla="*/ 29876 w 151695"/>
                <a:gd name="csY98" fmla="*/ 123959 h 481117"/>
                <a:gd name="csX99" fmla="*/ 33781 w 151695"/>
                <a:gd name="csY99" fmla="*/ 120977 h 481117"/>
                <a:gd name="csX100" fmla="*/ 31314 w 151695"/>
                <a:gd name="csY100" fmla="*/ 113424 h 481117"/>
                <a:gd name="csX101" fmla="*/ 30914 w 151695"/>
                <a:gd name="csY101" fmla="*/ 103394 h 481117"/>
                <a:gd name="csX102" fmla="*/ 29628 w 151695"/>
                <a:gd name="csY102" fmla="*/ 98365 h 481117"/>
                <a:gd name="csX103" fmla="*/ 29857 w 151695"/>
                <a:gd name="csY103" fmla="*/ 93145 h 481117"/>
                <a:gd name="csX104" fmla="*/ 29743 w 151695"/>
                <a:gd name="csY104" fmla="*/ 87754 h 481117"/>
                <a:gd name="csX105" fmla="*/ 34219 w 151695"/>
                <a:gd name="csY105" fmla="*/ 85211 h 481117"/>
                <a:gd name="csX106" fmla="*/ 39106 w 151695"/>
                <a:gd name="csY106" fmla="*/ 82896 h 481117"/>
                <a:gd name="csX107" fmla="*/ 43230 w 151695"/>
                <a:gd name="csY107" fmla="*/ 68799 h 481117"/>
                <a:gd name="csX108" fmla="*/ 37372 w 151695"/>
                <a:gd name="csY108" fmla="*/ 67304 h 481117"/>
                <a:gd name="csX109" fmla="*/ 32762 w 151695"/>
                <a:gd name="csY109" fmla="*/ 65199 h 481117"/>
                <a:gd name="csX110" fmla="*/ 31647 w 151695"/>
                <a:gd name="csY110" fmla="*/ 60322 h 481117"/>
                <a:gd name="csX111" fmla="*/ 29685 w 151695"/>
                <a:gd name="csY111" fmla="*/ 55788 h 481117"/>
                <a:gd name="csX112" fmla="*/ 27914 w 151695"/>
                <a:gd name="csY112" fmla="*/ 50959 h 481117"/>
                <a:gd name="csX113" fmla="*/ 25904 w 151695"/>
                <a:gd name="csY113" fmla="*/ 44482 h 481117"/>
                <a:gd name="csX114" fmla="*/ 22675 w 151695"/>
                <a:gd name="csY114" fmla="*/ 40367 h 481117"/>
                <a:gd name="csX115" fmla="*/ 19989 w 151695"/>
                <a:gd name="csY115" fmla="*/ 36291 h 481117"/>
                <a:gd name="csX116" fmla="*/ 19180 w 151695"/>
                <a:gd name="csY116" fmla="*/ 31452 h 481117"/>
                <a:gd name="csX117" fmla="*/ 20246 w 151695"/>
                <a:gd name="csY117" fmla="*/ 26651 h 481117"/>
                <a:gd name="csX118" fmla="*/ 20675 w 151695"/>
                <a:gd name="csY118" fmla="*/ 21470 h 481117"/>
                <a:gd name="csX119" fmla="*/ 16684 w 151695"/>
                <a:gd name="csY119" fmla="*/ 18441 h 481117"/>
                <a:gd name="csX120" fmla="*/ 14941 w 151695"/>
                <a:gd name="csY120" fmla="*/ 13564 h 481117"/>
                <a:gd name="csX121" fmla="*/ 13446 w 151695"/>
                <a:gd name="csY121" fmla="*/ 8563 h 481117"/>
                <a:gd name="csX122" fmla="*/ 10978 w 151695"/>
                <a:gd name="csY122" fmla="*/ 4306 h 481117"/>
                <a:gd name="csX123" fmla="*/ 8149 w 151695"/>
                <a:gd name="csY123" fmla="*/ -152 h 481117"/>
                <a:gd name="csX124" fmla="*/ 4740 w 151695"/>
                <a:gd name="csY124" fmla="*/ 3182 h 481117"/>
                <a:gd name="csX125" fmla="*/ 3349 w 151695"/>
                <a:gd name="csY125" fmla="*/ 8249 h 481117"/>
                <a:gd name="csX126" fmla="*/ -471 w 151695"/>
                <a:gd name="csY126" fmla="*/ 12040 h 481117"/>
                <a:gd name="csX127" fmla="*/ 425 w 151695"/>
                <a:gd name="csY127" fmla="*/ 17555 h 481117"/>
                <a:gd name="csX128" fmla="*/ 2263 w 151695"/>
                <a:gd name="csY128" fmla="*/ 24346 h 481117"/>
                <a:gd name="csX129" fmla="*/ 3358 w 151695"/>
                <a:gd name="csY129" fmla="*/ 29223 h 481117"/>
                <a:gd name="csX130" fmla="*/ 3997 w 151695"/>
                <a:gd name="csY130" fmla="*/ 34710 h 481117"/>
                <a:gd name="csX131" fmla="*/ 4235 w 151695"/>
                <a:gd name="csY131" fmla="*/ 40653 h 481117"/>
                <a:gd name="csX132" fmla="*/ 6302 w 151695"/>
                <a:gd name="csY132" fmla="*/ 47311 h 481117"/>
                <a:gd name="csX133" fmla="*/ 5949 w 151695"/>
                <a:gd name="csY133" fmla="*/ 52978 h 481117"/>
                <a:gd name="csX134" fmla="*/ 5816 w 151695"/>
                <a:gd name="csY134" fmla="*/ 58236 h 481117"/>
                <a:gd name="csX135" fmla="*/ 5749 w 151695"/>
                <a:gd name="csY135" fmla="*/ 63323 h 481117"/>
                <a:gd name="csX136" fmla="*/ 5901 w 151695"/>
                <a:gd name="csY136" fmla="*/ 68428 h 481117"/>
                <a:gd name="csX137" fmla="*/ 3292 w 151695"/>
                <a:gd name="csY137" fmla="*/ 72667 h 481117"/>
                <a:gd name="csX138" fmla="*/ 6092 w 151695"/>
                <a:gd name="csY138" fmla="*/ 76705 h 481117"/>
                <a:gd name="csX139" fmla="*/ 5587 w 151695"/>
                <a:gd name="csY139" fmla="*/ 83106 h 481117"/>
                <a:gd name="csX140" fmla="*/ 5397 w 151695"/>
                <a:gd name="csY140" fmla="*/ 88602 h 481117"/>
                <a:gd name="csX141" fmla="*/ 6502 w 151695"/>
                <a:gd name="csY141" fmla="*/ 93250 h 481117"/>
                <a:gd name="csX142" fmla="*/ 8283 w 151695"/>
                <a:gd name="csY142" fmla="*/ 99174 h 481117"/>
                <a:gd name="csX143" fmla="*/ 6463 w 151695"/>
                <a:gd name="csY143" fmla="*/ 103861 h 481117"/>
                <a:gd name="csX144" fmla="*/ 7569 w 151695"/>
                <a:gd name="csY144" fmla="*/ 109662 h 481117"/>
                <a:gd name="csX145" fmla="*/ 7959 w 151695"/>
                <a:gd name="csY145" fmla="*/ 115939 h 481117"/>
                <a:gd name="csX146" fmla="*/ 7454 w 151695"/>
                <a:gd name="csY146" fmla="*/ 121063 h 481117"/>
                <a:gd name="csX147" fmla="*/ 7892 w 151695"/>
                <a:gd name="csY147" fmla="*/ 126111 h 481117"/>
                <a:gd name="csX148" fmla="*/ 6063 w 151695"/>
                <a:gd name="csY148" fmla="*/ 132455 h 481117"/>
                <a:gd name="csX149" fmla="*/ 6692 w 151695"/>
                <a:gd name="csY149" fmla="*/ 137313 h 481117"/>
                <a:gd name="csX150" fmla="*/ 5254 w 151695"/>
                <a:gd name="csY150" fmla="*/ 142170 h 481117"/>
                <a:gd name="csX151" fmla="*/ 4635 w 151695"/>
                <a:gd name="csY151" fmla="*/ 147190 h 481117"/>
                <a:gd name="csX152" fmla="*/ 7426 w 151695"/>
                <a:gd name="csY152" fmla="*/ 151229 h 481117"/>
                <a:gd name="csX153" fmla="*/ 8130 w 151695"/>
                <a:gd name="csY153" fmla="*/ 155934 h 481117"/>
                <a:gd name="csX154" fmla="*/ 7769 w 151695"/>
                <a:gd name="csY154" fmla="*/ 160744 h 481117"/>
                <a:gd name="csX155" fmla="*/ 5787 w 151695"/>
                <a:gd name="csY155" fmla="*/ 165735 h 481117"/>
                <a:gd name="csX156" fmla="*/ 7578 w 151695"/>
                <a:gd name="csY156" fmla="*/ 170717 h 481117"/>
                <a:gd name="csX157" fmla="*/ 9092 w 151695"/>
                <a:gd name="csY157" fmla="*/ 176051 h 481117"/>
                <a:gd name="csX158" fmla="*/ 10874 w 151695"/>
                <a:gd name="csY158" fmla="*/ 180470 h 481117"/>
                <a:gd name="csX159" fmla="*/ 12160 w 151695"/>
                <a:gd name="csY159" fmla="*/ 186081 h 481117"/>
                <a:gd name="csX160" fmla="*/ 14465 w 151695"/>
                <a:gd name="csY160" fmla="*/ 191405 h 481117"/>
                <a:gd name="csX161" fmla="*/ 14369 w 151695"/>
                <a:gd name="csY161" fmla="*/ 196206 h 481117"/>
                <a:gd name="csX162" fmla="*/ 14255 w 151695"/>
                <a:gd name="csY162" fmla="*/ 201111 h 481117"/>
                <a:gd name="csX163" fmla="*/ 14693 w 151695"/>
                <a:gd name="csY163" fmla="*/ 206169 h 481117"/>
                <a:gd name="csX164" fmla="*/ 12655 w 151695"/>
                <a:gd name="csY164" fmla="*/ 211027 h 481117"/>
                <a:gd name="csX165" fmla="*/ 13503 w 151695"/>
                <a:gd name="csY165" fmla="*/ 215875 h 481117"/>
                <a:gd name="csX166" fmla="*/ 13026 w 151695"/>
                <a:gd name="csY166" fmla="*/ 221390 h 481117"/>
                <a:gd name="csX167" fmla="*/ 11950 w 151695"/>
                <a:gd name="csY167" fmla="*/ 226086 h 481117"/>
                <a:gd name="csX168" fmla="*/ 11864 w 151695"/>
                <a:gd name="csY168" fmla="*/ 232010 h 481117"/>
                <a:gd name="csX169" fmla="*/ 10521 w 151695"/>
                <a:gd name="csY169" fmla="*/ 237363 h 481117"/>
                <a:gd name="csX170" fmla="*/ 9968 w 151695"/>
                <a:gd name="csY170" fmla="*/ 242250 h 481117"/>
                <a:gd name="csX171" fmla="*/ 9455 w 151695"/>
                <a:gd name="csY171" fmla="*/ 247641 h 481117"/>
                <a:gd name="csX172" fmla="*/ 5311 w 151695"/>
                <a:gd name="csY172" fmla="*/ 250070 h 481117"/>
                <a:gd name="csX173" fmla="*/ 6540 w 151695"/>
                <a:gd name="csY173" fmla="*/ 254775 h 481117"/>
                <a:gd name="csX174" fmla="*/ 9645 w 151695"/>
                <a:gd name="csY174" fmla="*/ 259957 h 481117"/>
                <a:gd name="csX175" fmla="*/ 10731 w 151695"/>
                <a:gd name="csY175" fmla="*/ 265291 h 481117"/>
                <a:gd name="csX176" fmla="*/ 13245 w 151695"/>
                <a:gd name="csY176" fmla="*/ 270196 h 481117"/>
                <a:gd name="csX177" fmla="*/ 15855 w 151695"/>
                <a:gd name="csY177" fmla="*/ 274206 h 481117"/>
                <a:gd name="csX178" fmla="*/ 17779 w 151695"/>
                <a:gd name="csY178" fmla="*/ 278645 h 481117"/>
                <a:gd name="csX179" fmla="*/ 17112 w 151695"/>
                <a:gd name="csY179" fmla="*/ 283550 h 481117"/>
                <a:gd name="csX180" fmla="*/ 15265 w 151695"/>
                <a:gd name="csY180" fmla="*/ 288351 h 481117"/>
                <a:gd name="csX181" fmla="*/ 16693 w 151695"/>
                <a:gd name="csY181" fmla="*/ 293142 h 481117"/>
                <a:gd name="csX182" fmla="*/ 16331 w 151695"/>
                <a:gd name="csY182" fmla="*/ 297990 h 481117"/>
                <a:gd name="csX183" fmla="*/ 18950 w 151695"/>
                <a:gd name="csY183" fmla="*/ 302553 h 481117"/>
                <a:gd name="csX184" fmla="*/ 22570 w 151695"/>
                <a:gd name="csY184" fmla="*/ 306115 h 481117"/>
                <a:gd name="csX185" fmla="*/ 26971 w 151695"/>
                <a:gd name="csY185" fmla="*/ 308420 h 481117"/>
                <a:gd name="csX186" fmla="*/ 30247 w 151695"/>
                <a:gd name="csY186" fmla="*/ 304715 h 481117"/>
                <a:gd name="csX187" fmla="*/ 35115 w 151695"/>
                <a:gd name="csY187" fmla="*/ 306991 h 481117"/>
                <a:gd name="csX188" fmla="*/ 36629 w 151695"/>
                <a:gd name="csY188" fmla="*/ 312677 h 481117"/>
                <a:gd name="csX189" fmla="*/ 38963 w 151695"/>
                <a:gd name="csY189" fmla="*/ 317278 h 481117"/>
                <a:gd name="csX190" fmla="*/ 35715 w 151695"/>
                <a:gd name="csY190" fmla="*/ 313478 h 481117"/>
                <a:gd name="csX191" fmla="*/ 38315 w 151695"/>
                <a:gd name="csY191" fmla="*/ 318402 h 481117"/>
                <a:gd name="csX192" fmla="*/ 37505 w 151695"/>
                <a:gd name="csY192" fmla="*/ 323374 h 481117"/>
                <a:gd name="csX193" fmla="*/ 35581 w 151695"/>
                <a:gd name="csY193" fmla="*/ 327765 h 481117"/>
                <a:gd name="csX194" fmla="*/ 38048 w 151695"/>
                <a:gd name="csY194" fmla="*/ 332356 h 481117"/>
                <a:gd name="csX195" fmla="*/ 38458 w 151695"/>
                <a:gd name="csY195" fmla="*/ 337519 h 481117"/>
                <a:gd name="csX196" fmla="*/ 41601 w 151695"/>
                <a:gd name="csY196" fmla="*/ 341129 h 481117"/>
                <a:gd name="csX197" fmla="*/ 46059 w 151695"/>
                <a:gd name="csY197" fmla="*/ 343043 h 481117"/>
                <a:gd name="csX198" fmla="*/ 43468 w 151695"/>
                <a:gd name="csY198" fmla="*/ 347320 h 481117"/>
                <a:gd name="csX199" fmla="*/ 41068 w 151695"/>
                <a:gd name="csY199" fmla="*/ 351540 h 481117"/>
                <a:gd name="csX200" fmla="*/ 46421 w 151695"/>
                <a:gd name="csY200" fmla="*/ 354245 h 481117"/>
                <a:gd name="csX201" fmla="*/ 41582 w 151695"/>
                <a:gd name="csY201" fmla="*/ 353330 h 481117"/>
                <a:gd name="csX202" fmla="*/ 41192 w 151695"/>
                <a:gd name="csY202" fmla="*/ 358588 h 481117"/>
                <a:gd name="csX203" fmla="*/ 42411 w 151695"/>
                <a:gd name="csY203" fmla="*/ 363817 h 481117"/>
                <a:gd name="csX204" fmla="*/ 42563 w 151695"/>
                <a:gd name="csY204" fmla="*/ 368656 h 481117"/>
                <a:gd name="csX205" fmla="*/ 41220 w 151695"/>
                <a:gd name="csY205" fmla="*/ 364055 h 481117"/>
                <a:gd name="csX206" fmla="*/ 36191 w 151695"/>
                <a:gd name="csY206" fmla="*/ 364722 h 481117"/>
                <a:gd name="csX207" fmla="*/ 36601 w 151695"/>
                <a:gd name="csY207" fmla="*/ 359598 h 481117"/>
                <a:gd name="csX208" fmla="*/ 31505 w 151695"/>
                <a:gd name="csY208" fmla="*/ 359455 h 481117"/>
                <a:gd name="csX209" fmla="*/ 26704 w 151695"/>
                <a:gd name="csY209" fmla="*/ 359712 h 481117"/>
                <a:gd name="csX210" fmla="*/ 31724 w 151695"/>
                <a:gd name="csY210" fmla="*/ 361998 h 481117"/>
                <a:gd name="csX211" fmla="*/ 27990 w 151695"/>
                <a:gd name="csY211" fmla="*/ 365093 h 481117"/>
                <a:gd name="csX212" fmla="*/ 24733 w 151695"/>
                <a:gd name="csY212" fmla="*/ 368694 h 481117"/>
                <a:gd name="csX213" fmla="*/ 27066 w 151695"/>
                <a:gd name="csY213" fmla="*/ 372876 h 481117"/>
                <a:gd name="csX214" fmla="*/ 29838 w 151695"/>
                <a:gd name="csY214" fmla="*/ 368561 h 481117"/>
                <a:gd name="csX215" fmla="*/ 33696 w 151695"/>
                <a:gd name="csY215" fmla="*/ 371561 h 481117"/>
                <a:gd name="csX216" fmla="*/ 38582 w 151695"/>
                <a:gd name="csY216" fmla="*/ 371028 h 481117"/>
                <a:gd name="csX217" fmla="*/ 42430 w 151695"/>
                <a:gd name="csY217" fmla="*/ 374295 h 481117"/>
                <a:gd name="csX218" fmla="*/ 39829 w 151695"/>
                <a:gd name="csY218" fmla="*/ 378333 h 481117"/>
                <a:gd name="csX219" fmla="*/ 44268 w 151695"/>
                <a:gd name="csY219" fmla="*/ 381162 h 481117"/>
                <a:gd name="csX220" fmla="*/ 39353 w 151695"/>
                <a:gd name="csY220" fmla="*/ 381276 h 481117"/>
                <a:gd name="csX221" fmla="*/ 43887 w 151695"/>
                <a:gd name="csY221" fmla="*/ 383344 h 481117"/>
                <a:gd name="csX222" fmla="*/ 49231 w 151695"/>
                <a:gd name="csY222" fmla="*/ 383534 h 481117"/>
                <a:gd name="csX223" fmla="*/ 54403 w 151695"/>
                <a:gd name="csY223" fmla="*/ 385582 h 481117"/>
                <a:gd name="csX224" fmla="*/ 54508 w 151695"/>
                <a:gd name="csY224" fmla="*/ 390506 h 481117"/>
                <a:gd name="csX225" fmla="*/ 50688 w 151695"/>
                <a:gd name="csY225" fmla="*/ 387553 h 481117"/>
                <a:gd name="csX226" fmla="*/ 45906 w 151695"/>
                <a:gd name="csY226" fmla="*/ 386182 h 481117"/>
                <a:gd name="csX227" fmla="*/ 49821 w 151695"/>
                <a:gd name="csY227" fmla="*/ 390354 h 481117"/>
                <a:gd name="csX228" fmla="*/ 47202 w 151695"/>
                <a:gd name="csY228" fmla="*/ 394516 h 481117"/>
                <a:gd name="csX229" fmla="*/ 48326 w 151695"/>
                <a:gd name="csY229" fmla="*/ 399603 h 481117"/>
                <a:gd name="csX230" fmla="*/ 50793 w 151695"/>
                <a:gd name="csY230" fmla="*/ 404146 h 481117"/>
                <a:gd name="csX231" fmla="*/ 55974 w 151695"/>
                <a:gd name="csY231" fmla="*/ 403175 h 481117"/>
                <a:gd name="csX232" fmla="*/ 59089 w 151695"/>
                <a:gd name="csY232" fmla="*/ 407204 h 481117"/>
                <a:gd name="csX233" fmla="*/ 54050 w 151695"/>
                <a:gd name="csY233" fmla="*/ 405603 h 481117"/>
                <a:gd name="csX234" fmla="*/ 55974 w 151695"/>
                <a:gd name="csY234" fmla="*/ 410976 h 481117"/>
                <a:gd name="csX235" fmla="*/ 60127 w 151695"/>
                <a:gd name="csY235" fmla="*/ 414881 h 481117"/>
                <a:gd name="csX236" fmla="*/ 55451 w 151695"/>
                <a:gd name="csY236" fmla="*/ 413223 h 481117"/>
                <a:gd name="csX237" fmla="*/ 59432 w 151695"/>
                <a:gd name="csY237" fmla="*/ 417357 h 481117"/>
                <a:gd name="csX238" fmla="*/ 62384 w 151695"/>
                <a:gd name="csY238" fmla="*/ 421691 h 481117"/>
                <a:gd name="csX239" fmla="*/ 63251 w 151695"/>
                <a:gd name="csY239" fmla="*/ 416938 h 481117"/>
                <a:gd name="csX240" fmla="*/ 67195 w 151695"/>
                <a:gd name="csY240" fmla="*/ 419634 h 481117"/>
                <a:gd name="csX241" fmla="*/ 63518 w 151695"/>
                <a:gd name="csY241" fmla="*/ 422806 h 481117"/>
                <a:gd name="csX242" fmla="*/ 67081 w 151695"/>
                <a:gd name="csY242" fmla="*/ 426196 h 481117"/>
                <a:gd name="csX243" fmla="*/ 69738 w 151695"/>
                <a:gd name="csY243" fmla="*/ 430825 h 481117"/>
                <a:gd name="csX244" fmla="*/ 65642 w 151695"/>
                <a:gd name="csY244" fmla="*/ 428073 h 481117"/>
                <a:gd name="csX245" fmla="*/ 68509 w 151695"/>
                <a:gd name="csY245" fmla="*/ 432083 h 481117"/>
                <a:gd name="csX246" fmla="*/ 72834 w 151695"/>
                <a:gd name="csY246" fmla="*/ 434760 h 481117"/>
                <a:gd name="csX247" fmla="*/ 77616 w 151695"/>
                <a:gd name="csY247" fmla="*/ 434388 h 481117"/>
                <a:gd name="csX248" fmla="*/ 73519 w 151695"/>
                <a:gd name="csY248" fmla="*/ 431892 h 481117"/>
                <a:gd name="csX249" fmla="*/ 78492 w 151695"/>
                <a:gd name="csY249" fmla="*/ 432893 h 481117"/>
                <a:gd name="csX250" fmla="*/ 74415 w 151695"/>
                <a:gd name="csY250" fmla="*/ 429549 h 481117"/>
                <a:gd name="csX251" fmla="*/ 79282 w 151695"/>
                <a:gd name="csY251" fmla="*/ 431521 h 481117"/>
                <a:gd name="csX252" fmla="*/ 82778 w 151695"/>
                <a:gd name="csY252" fmla="*/ 434845 h 481117"/>
                <a:gd name="csX253" fmla="*/ 84606 w 151695"/>
                <a:gd name="csY253" fmla="*/ 440046 h 481117"/>
                <a:gd name="csX254" fmla="*/ 80901 w 151695"/>
                <a:gd name="csY254" fmla="*/ 436531 h 481117"/>
                <a:gd name="csX255" fmla="*/ 75624 w 151695"/>
                <a:gd name="csY255" fmla="*/ 438503 h 481117"/>
                <a:gd name="csX256" fmla="*/ 71214 w 151695"/>
                <a:gd name="csY256" fmla="*/ 436074 h 481117"/>
                <a:gd name="csX257" fmla="*/ 74644 w 151695"/>
                <a:gd name="csY257" fmla="*/ 440055 h 481117"/>
                <a:gd name="csX258" fmla="*/ 75110 w 151695"/>
                <a:gd name="csY258" fmla="*/ 445046 h 481117"/>
                <a:gd name="csX259" fmla="*/ 80035 w 151695"/>
                <a:gd name="csY259" fmla="*/ 445646 h 481117"/>
                <a:gd name="csX260" fmla="*/ 83626 w 151695"/>
                <a:gd name="csY260" fmla="*/ 448914 h 481117"/>
                <a:gd name="csX261" fmla="*/ 84902 w 151695"/>
                <a:gd name="csY261" fmla="*/ 444132 h 481117"/>
                <a:gd name="csX262" fmla="*/ 89455 w 151695"/>
                <a:gd name="csY262" fmla="*/ 442418 h 481117"/>
                <a:gd name="csX263" fmla="*/ 94417 w 151695"/>
                <a:gd name="csY263" fmla="*/ 442846 h 481117"/>
                <a:gd name="csX264" fmla="*/ 98561 w 151695"/>
                <a:gd name="csY264" fmla="*/ 445694 h 481117"/>
                <a:gd name="csX265" fmla="*/ 97885 w 151695"/>
                <a:gd name="csY265" fmla="*/ 450542 h 481117"/>
                <a:gd name="csX266" fmla="*/ 93579 w 151695"/>
                <a:gd name="csY266" fmla="*/ 453505 h 481117"/>
                <a:gd name="csX267" fmla="*/ 97713 w 151695"/>
                <a:gd name="csY267" fmla="*/ 456810 h 481117"/>
                <a:gd name="csX268" fmla="*/ 103438 w 151695"/>
                <a:gd name="csY268" fmla="*/ 458410 h 481117"/>
                <a:gd name="csX269" fmla="*/ 39849 w 151695"/>
                <a:gd name="csY269" fmla="*/ 388392 h 481117"/>
                <a:gd name="csX270" fmla="*/ 35419 w 151695"/>
                <a:gd name="csY270" fmla="*/ 385753 h 481117"/>
                <a:gd name="csX271" fmla="*/ 39849 w 151695"/>
                <a:gd name="csY271" fmla="*/ 388392 h 481117"/>
                <a:gd name="csX272" fmla="*/ 39820 w 151695"/>
                <a:gd name="csY272" fmla="*/ 392002 h 481117"/>
                <a:gd name="csX273" fmla="*/ 37982 w 151695"/>
                <a:gd name="csY273" fmla="*/ 387449 h 481117"/>
                <a:gd name="csX274" fmla="*/ 39820 w 151695"/>
                <a:gd name="csY274" fmla="*/ 392002 h 481117"/>
                <a:gd name="csX275" fmla="*/ 40211 w 151695"/>
                <a:gd name="csY275" fmla="*/ 399688 h 481117"/>
                <a:gd name="csX276" fmla="*/ 36572 w 151695"/>
                <a:gd name="csY276" fmla="*/ 396459 h 481117"/>
                <a:gd name="csX277" fmla="*/ 40211 w 151695"/>
                <a:gd name="csY277" fmla="*/ 399688 h 481117"/>
                <a:gd name="csX278" fmla="*/ 38839 w 151695"/>
                <a:gd name="csY278" fmla="*/ 394974 h 481117"/>
                <a:gd name="csX279" fmla="*/ 36305 w 151695"/>
                <a:gd name="csY279" fmla="*/ 388954 h 481117"/>
                <a:gd name="csX280" fmla="*/ 37887 w 151695"/>
                <a:gd name="csY280" fmla="*/ 393668 h 481117"/>
                <a:gd name="csX281" fmla="*/ 44620 w 151695"/>
                <a:gd name="csY281" fmla="*/ 385953 h 481117"/>
                <a:gd name="csX282" fmla="*/ 49278 w 151695"/>
                <a:gd name="csY282" fmla="*/ 384629 h 481117"/>
                <a:gd name="csX283" fmla="*/ 43983 w 151695"/>
                <a:gd name="csY283" fmla="*/ 383648 h 481117"/>
                <a:gd name="csX284" fmla="*/ 45278 w 151695"/>
                <a:gd name="csY284" fmla="*/ 395031 h 481117"/>
                <a:gd name="csX285" fmla="*/ 43401 w 151695"/>
                <a:gd name="csY285" fmla="*/ 390411 h 481117"/>
                <a:gd name="csX286" fmla="*/ 45278 w 151695"/>
                <a:gd name="csY286" fmla="*/ 395031 h 481117"/>
                <a:gd name="csX287" fmla="*/ 51069 w 151695"/>
                <a:gd name="csY287" fmla="*/ 412061 h 481117"/>
                <a:gd name="csX288" fmla="*/ 51574 w 151695"/>
                <a:gd name="csY288" fmla="*/ 407328 h 481117"/>
                <a:gd name="csX289" fmla="*/ 49821 w 151695"/>
                <a:gd name="csY289" fmla="*/ 402746 h 481117"/>
                <a:gd name="csX290" fmla="*/ 47964 w 151695"/>
                <a:gd name="csY290" fmla="*/ 398317 h 481117"/>
                <a:gd name="csX291" fmla="*/ 44506 w 151695"/>
                <a:gd name="csY291" fmla="*/ 394936 h 481117"/>
                <a:gd name="csX292" fmla="*/ 44830 w 151695"/>
                <a:gd name="csY292" fmla="*/ 399907 h 481117"/>
                <a:gd name="csX293" fmla="*/ 40372 w 151695"/>
                <a:gd name="csY293" fmla="*/ 401955 h 481117"/>
                <a:gd name="csX294" fmla="*/ 42239 w 151695"/>
                <a:gd name="csY294" fmla="*/ 406394 h 481117"/>
                <a:gd name="csX295" fmla="*/ 45906 w 151695"/>
                <a:gd name="csY295" fmla="*/ 409661 h 481117"/>
                <a:gd name="csX296" fmla="*/ 44563 w 151695"/>
                <a:gd name="csY296" fmla="*/ 404841 h 481117"/>
                <a:gd name="csX297" fmla="*/ 47831 w 151695"/>
                <a:gd name="csY297" fmla="*/ 409042 h 481117"/>
                <a:gd name="csX298" fmla="*/ 44916 w 151695"/>
                <a:gd name="csY298" fmla="*/ 402441 h 481117"/>
                <a:gd name="csX299" fmla="*/ 41372 w 151695"/>
                <a:gd name="csY299" fmla="*/ 398650 h 481117"/>
                <a:gd name="csX300" fmla="*/ 44916 w 151695"/>
                <a:gd name="csY300" fmla="*/ 402441 h 481117"/>
                <a:gd name="csX301" fmla="*/ 45030 w 151695"/>
                <a:gd name="csY301" fmla="*/ 410051 h 481117"/>
                <a:gd name="csX302" fmla="*/ 41496 w 151695"/>
                <a:gd name="csY302" fmla="*/ 406013 h 481117"/>
                <a:gd name="csX303" fmla="*/ 44754 w 151695"/>
                <a:gd name="csY303" fmla="*/ 409766 h 481117"/>
                <a:gd name="csX304" fmla="*/ 47316 w 151695"/>
                <a:gd name="csY304" fmla="*/ 416871 h 481117"/>
                <a:gd name="csX305" fmla="*/ 47802 w 151695"/>
                <a:gd name="csY305" fmla="*/ 412128 h 481117"/>
                <a:gd name="csX306" fmla="*/ 44107 w 151695"/>
                <a:gd name="csY306" fmla="*/ 415185 h 481117"/>
                <a:gd name="csX307" fmla="*/ 48478 w 151695"/>
                <a:gd name="csY307" fmla="*/ 421224 h 481117"/>
                <a:gd name="csX308" fmla="*/ 45716 w 151695"/>
                <a:gd name="csY308" fmla="*/ 417005 h 481117"/>
                <a:gd name="csX309" fmla="*/ 48478 w 151695"/>
                <a:gd name="csY309" fmla="*/ 421224 h 481117"/>
                <a:gd name="csX310" fmla="*/ 59070 w 151695"/>
                <a:gd name="csY310" fmla="*/ 437474 h 481117"/>
                <a:gd name="csX311" fmla="*/ 59242 w 151695"/>
                <a:gd name="csY311" fmla="*/ 432426 h 481117"/>
                <a:gd name="csX312" fmla="*/ 59070 w 151695"/>
                <a:gd name="csY312" fmla="*/ 437474 h 481117"/>
                <a:gd name="csX313" fmla="*/ 56413 w 151695"/>
                <a:gd name="csY313" fmla="*/ 425025 h 481117"/>
                <a:gd name="csX314" fmla="*/ 55070 w 151695"/>
                <a:gd name="csY314" fmla="*/ 420091 h 481117"/>
                <a:gd name="csX315" fmla="*/ 56413 w 151695"/>
                <a:gd name="csY315" fmla="*/ 425025 h 481117"/>
                <a:gd name="csX316" fmla="*/ 59508 w 151695"/>
                <a:gd name="csY316" fmla="*/ 421748 h 481117"/>
                <a:gd name="csX317" fmla="*/ 56070 w 151695"/>
                <a:gd name="csY317" fmla="*/ 416995 h 481117"/>
                <a:gd name="csX318" fmla="*/ 58394 w 151695"/>
                <a:gd name="csY318" fmla="*/ 421710 h 481117"/>
                <a:gd name="csX319" fmla="*/ 61575 w 151695"/>
                <a:gd name="csY319" fmla="*/ 426682 h 481117"/>
                <a:gd name="csX320" fmla="*/ 59003 w 151695"/>
                <a:gd name="csY320" fmla="*/ 422425 h 481117"/>
                <a:gd name="csX321" fmla="*/ 61575 w 151695"/>
                <a:gd name="csY321" fmla="*/ 426682 h 481117"/>
                <a:gd name="csX322" fmla="*/ 72919 w 151695"/>
                <a:gd name="csY322" fmla="*/ 438541 h 481117"/>
                <a:gd name="csX323" fmla="*/ 68252 w 151695"/>
                <a:gd name="csY323" fmla="*/ 435074 h 481117"/>
                <a:gd name="csX324" fmla="*/ 61565 w 151695"/>
                <a:gd name="csY324" fmla="*/ 432216 h 481117"/>
                <a:gd name="csX325" fmla="*/ 65519 w 151695"/>
                <a:gd name="csY325" fmla="*/ 435093 h 481117"/>
                <a:gd name="csX326" fmla="*/ 70014 w 151695"/>
                <a:gd name="csY326" fmla="*/ 437026 h 481117"/>
                <a:gd name="csX327" fmla="*/ 73253 w 151695"/>
                <a:gd name="csY327" fmla="*/ 440960 h 481117"/>
                <a:gd name="csX328" fmla="*/ 69071 w 151695"/>
                <a:gd name="csY328" fmla="*/ 437807 h 481117"/>
                <a:gd name="csX329" fmla="*/ 72872 w 151695"/>
                <a:gd name="csY329" fmla="*/ 440913 h 481117"/>
                <a:gd name="csX330" fmla="*/ 90741 w 151695"/>
                <a:gd name="csY330" fmla="*/ 454610 h 481117"/>
                <a:gd name="csX331" fmla="*/ 91693 w 151695"/>
                <a:gd name="csY331" fmla="*/ 449857 h 481117"/>
                <a:gd name="csX332" fmla="*/ 96484 w 151695"/>
                <a:gd name="csY332" fmla="*/ 446637 h 481117"/>
                <a:gd name="csX333" fmla="*/ 91903 w 151695"/>
                <a:gd name="csY333" fmla="*/ 444065 h 481117"/>
                <a:gd name="csX334" fmla="*/ 87388 w 151695"/>
                <a:gd name="csY334" fmla="*/ 445923 h 481117"/>
                <a:gd name="csX335" fmla="*/ 82568 w 151695"/>
                <a:gd name="csY335" fmla="*/ 446256 h 481117"/>
                <a:gd name="csX336" fmla="*/ 85940 w 151695"/>
                <a:gd name="csY336" fmla="*/ 449914 h 481117"/>
                <a:gd name="csX337" fmla="*/ 90446 w 151695"/>
                <a:gd name="csY337" fmla="*/ 454371 h 481117"/>
                <a:gd name="csX338" fmla="*/ 84111 w 151695"/>
                <a:gd name="csY338" fmla="*/ 452676 h 481117"/>
                <a:gd name="csX339" fmla="*/ 79578 w 151695"/>
                <a:gd name="csY339" fmla="*/ 449752 h 481117"/>
                <a:gd name="csX340" fmla="*/ 75015 w 151695"/>
                <a:gd name="csY340" fmla="*/ 448237 h 481117"/>
                <a:gd name="csX341" fmla="*/ 70138 w 151695"/>
                <a:gd name="csY341" fmla="*/ 446961 h 481117"/>
                <a:gd name="csX342" fmla="*/ 65823 w 151695"/>
                <a:gd name="csY342" fmla="*/ 444665 h 481117"/>
                <a:gd name="csX343" fmla="*/ 69395 w 151695"/>
                <a:gd name="csY343" fmla="*/ 448123 h 481117"/>
                <a:gd name="csX344" fmla="*/ 73967 w 151695"/>
                <a:gd name="csY344" fmla="*/ 449695 h 481117"/>
                <a:gd name="csX345" fmla="*/ 78720 w 151695"/>
                <a:gd name="csY345" fmla="*/ 450818 h 481117"/>
                <a:gd name="csX346" fmla="*/ 84111 w 151695"/>
                <a:gd name="csY346" fmla="*/ 452676 h 481117"/>
                <a:gd name="csX347" fmla="*/ 90959 w 151695"/>
                <a:gd name="csY347" fmla="*/ 461906 h 481117"/>
                <a:gd name="csX348" fmla="*/ 95541 w 151695"/>
                <a:gd name="csY348" fmla="*/ 460382 h 481117"/>
                <a:gd name="csX349" fmla="*/ 92712 w 151695"/>
                <a:gd name="csY349" fmla="*/ 456524 h 481117"/>
                <a:gd name="csX350" fmla="*/ 88397 w 151695"/>
                <a:gd name="csY350" fmla="*/ 453952 h 481117"/>
                <a:gd name="csX351" fmla="*/ 82711 w 151695"/>
                <a:gd name="csY351" fmla="*/ 453724 h 481117"/>
                <a:gd name="csX352" fmla="*/ 87331 w 151695"/>
                <a:gd name="csY352" fmla="*/ 455914 h 481117"/>
                <a:gd name="csX353" fmla="*/ 91417 w 151695"/>
                <a:gd name="csY353" fmla="*/ 458953 h 481117"/>
                <a:gd name="csX354" fmla="*/ 102313 w 151695"/>
                <a:gd name="csY354" fmla="*/ 464439 h 481117"/>
                <a:gd name="csX355" fmla="*/ 101656 w 151695"/>
                <a:gd name="csY355" fmla="*/ 459505 h 481117"/>
                <a:gd name="csX356" fmla="*/ 96446 w 151695"/>
                <a:gd name="csY356" fmla="*/ 459429 h 481117"/>
                <a:gd name="csX357" fmla="*/ 99999 w 151695"/>
                <a:gd name="csY357" fmla="*/ 462906 h 481117"/>
                <a:gd name="csX358" fmla="*/ 109286 w 151695"/>
                <a:gd name="csY358" fmla="*/ 465154 h 481117"/>
                <a:gd name="csX359" fmla="*/ 106133 w 151695"/>
                <a:gd name="csY359" fmla="*/ 461001 h 481117"/>
                <a:gd name="csX360" fmla="*/ 108762 w 151695"/>
                <a:gd name="csY360" fmla="*/ 465020 h 481117"/>
                <a:gd name="csX361" fmla="*/ 114477 w 151695"/>
                <a:gd name="csY361" fmla="*/ 463325 h 481117"/>
                <a:gd name="csX362" fmla="*/ 111219 w 151695"/>
                <a:gd name="csY362" fmla="*/ 459772 h 481117"/>
                <a:gd name="csX363" fmla="*/ 110934 w 151695"/>
                <a:gd name="csY363" fmla="*/ 454914 h 481117"/>
                <a:gd name="csX364" fmla="*/ 109448 w 151695"/>
                <a:gd name="csY364" fmla="*/ 459486 h 481117"/>
                <a:gd name="csX365" fmla="*/ 114477 w 151695"/>
                <a:gd name="csY365" fmla="*/ 463325 h 481117"/>
                <a:gd name="csX366" fmla="*/ 119897 w 151695"/>
                <a:gd name="csY366" fmla="*/ 475126 h 481117"/>
                <a:gd name="csX367" fmla="*/ 115725 w 151695"/>
                <a:gd name="csY367" fmla="*/ 472183 h 481117"/>
                <a:gd name="csX368" fmla="*/ 119582 w 151695"/>
                <a:gd name="csY368" fmla="*/ 475107 h 481117"/>
                <a:gd name="csX369" fmla="*/ 124688 w 151695"/>
                <a:gd name="csY369" fmla="*/ 473326 h 481117"/>
                <a:gd name="csX370" fmla="*/ 129898 w 151695"/>
                <a:gd name="csY370" fmla="*/ 472459 h 481117"/>
                <a:gd name="csX371" fmla="*/ 124964 w 151695"/>
                <a:gd name="csY371" fmla="*/ 471012 h 481117"/>
                <a:gd name="csX372" fmla="*/ 132260 w 151695"/>
                <a:gd name="csY372" fmla="*/ 472069 h 481117"/>
                <a:gd name="csX373" fmla="*/ 134184 w 151695"/>
                <a:gd name="csY373" fmla="*/ 467030 h 481117"/>
                <a:gd name="csX374" fmla="*/ 128403 w 151695"/>
                <a:gd name="csY374" fmla="*/ 453362 h 481117"/>
                <a:gd name="csX375" fmla="*/ 124383 w 151695"/>
                <a:gd name="csY375" fmla="*/ 443846 h 481117"/>
                <a:gd name="csX376" fmla="*/ 119525 w 151695"/>
                <a:gd name="csY376" fmla="*/ 444342 h 481117"/>
                <a:gd name="csX377" fmla="*/ 115277 w 151695"/>
                <a:gd name="csY377" fmla="*/ 441332 h 481117"/>
                <a:gd name="csX378" fmla="*/ 112705 w 151695"/>
                <a:gd name="csY378" fmla="*/ 446056 h 481117"/>
                <a:gd name="csX379" fmla="*/ 107467 w 151695"/>
                <a:gd name="csY379" fmla="*/ 445046 h 481117"/>
                <a:gd name="csX380" fmla="*/ 111410 w 151695"/>
                <a:gd name="csY380" fmla="*/ 447799 h 481117"/>
                <a:gd name="csX381" fmla="*/ 110096 w 151695"/>
                <a:gd name="csY381" fmla="*/ 452476 h 481117"/>
                <a:gd name="csX382" fmla="*/ 115001 w 151695"/>
                <a:gd name="csY382" fmla="*/ 452914 h 481117"/>
                <a:gd name="csX383" fmla="*/ 120592 w 151695"/>
                <a:gd name="csY383" fmla="*/ 452390 h 481117"/>
                <a:gd name="csX384" fmla="*/ 117001 w 151695"/>
                <a:gd name="csY384" fmla="*/ 456114 h 481117"/>
                <a:gd name="csX385" fmla="*/ 117839 w 151695"/>
                <a:gd name="csY385" fmla="*/ 461068 h 481117"/>
                <a:gd name="csX386" fmla="*/ 126060 w 151695"/>
                <a:gd name="csY386" fmla="*/ 464106 h 481117"/>
                <a:gd name="csX387" fmla="*/ 127917 w 151695"/>
                <a:gd name="csY387" fmla="*/ 468745 h 481117"/>
                <a:gd name="csX388" fmla="*/ 124078 w 151695"/>
                <a:gd name="csY388" fmla="*/ 464354 h 481117"/>
                <a:gd name="csX389" fmla="*/ 118563 w 151695"/>
                <a:gd name="csY389" fmla="*/ 463325 h 481117"/>
                <a:gd name="csX390" fmla="*/ 113420 w 151695"/>
                <a:gd name="csY390" fmla="*/ 463258 h 481117"/>
                <a:gd name="csX391" fmla="*/ 118935 w 151695"/>
                <a:gd name="csY391" fmla="*/ 466573 h 481117"/>
                <a:gd name="csX392" fmla="*/ 114048 w 151695"/>
                <a:gd name="csY392" fmla="*/ 465706 h 481117"/>
                <a:gd name="csX393" fmla="*/ 109181 w 151695"/>
                <a:gd name="csY393" fmla="*/ 465725 h 481117"/>
                <a:gd name="csX394" fmla="*/ 104257 w 151695"/>
                <a:gd name="csY394" fmla="*/ 465792 h 481117"/>
                <a:gd name="csX395" fmla="*/ 108933 w 151695"/>
                <a:gd name="csY395" fmla="*/ 467325 h 481117"/>
                <a:gd name="csX396" fmla="*/ 114163 w 151695"/>
                <a:gd name="csY396" fmla="*/ 468611 h 481117"/>
                <a:gd name="csX397" fmla="*/ 118944 w 151695"/>
                <a:gd name="csY397" fmla="*/ 470554 h 481117"/>
                <a:gd name="csX398" fmla="*/ 124326 w 151695"/>
                <a:gd name="csY398" fmla="*/ 470516 h 481117"/>
                <a:gd name="csX399" fmla="*/ 130574 w 151695"/>
                <a:gd name="csY399" fmla="*/ 471592 h 481117"/>
                <a:gd name="csX400" fmla="*/ 145681 w 151695"/>
                <a:gd name="csY400" fmla="*/ 480965 h 481117"/>
                <a:gd name="csX401" fmla="*/ 142271 w 151695"/>
                <a:gd name="csY401" fmla="*/ 477098 h 481117"/>
                <a:gd name="csX402" fmla="*/ 137651 w 151695"/>
                <a:gd name="csY402" fmla="*/ 475936 h 481117"/>
                <a:gd name="csX403" fmla="*/ 133489 w 151695"/>
                <a:gd name="csY403" fmla="*/ 473364 h 481117"/>
                <a:gd name="csX404" fmla="*/ 138927 w 151695"/>
                <a:gd name="csY404" fmla="*/ 473564 h 481117"/>
                <a:gd name="csX405" fmla="*/ 132851 w 151695"/>
                <a:gd name="csY405" fmla="*/ 472383 h 481117"/>
                <a:gd name="csX406" fmla="*/ 127803 w 151695"/>
                <a:gd name="csY406" fmla="*/ 473078 h 481117"/>
                <a:gd name="csX407" fmla="*/ 130184 w 151695"/>
                <a:gd name="csY407" fmla="*/ 477412 h 481117"/>
                <a:gd name="csX408" fmla="*/ 134927 w 151695"/>
                <a:gd name="csY408" fmla="*/ 478870 h 481117"/>
                <a:gd name="csX409" fmla="*/ 130974 w 151695"/>
                <a:gd name="csY409" fmla="*/ 476107 h 481117"/>
                <a:gd name="csX410" fmla="*/ 135670 w 151695"/>
                <a:gd name="csY410" fmla="*/ 475022 h 481117"/>
                <a:gd name="csX411" fmla="*/ 139585 w 151695"/>
                <a:gd name="csY411" fmla="*/ 478051 h 481117"/>
                <a:gd name="csX412" fmla="*/ 144367 w 151695"/>
                <a:gd name="csY412" fmla="*/ 479651 h 481117"/>
                <a:gd name="csX413" fmla="*/ 151224 w 151695"/>
                <a:gd name="csY413" fmla="*/ 476393 h 481117"/>
                <a:gd name="csX414" fmla="*/ 148434 w 151695"/>
                <a:gd name="csY414" fmla="*/ 471554 h 481117"/>
                <a:gd name="csX415" fmla="*/ 141966 w 151695"/>
                <a:gd name="csY415" fmla="*/ 471174 h 481117"/>
                <a:gd name="csX416" fmla="*/ 146090 w 151695"/>
                <a:gd name="csY416" fmla="*/ 475174 h 481117"/>
                <a:gd name="csX417" fmla="*/ 151224 w 151695"/>
                <a:gd name="csY417" fmla="*/ 476393 h 4811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 ang="0">
                  <a:pos x="csX353" y="csY353"/>
                </a:cxn>
                <a:cxn ang="0">
                  <a:pos x="csX354" y="csY354"/>
                </a:cxn>
                <a:cxn ang="0">
                  <a:pos x="csX355" y="csY355"/>
                </a:cxn>
                <a:cxn ang="0">
                  <a:pos x="csX356" y="csY356"/>
                </a:cxn>
                <a:cxn ang="0">
                  <a:pos x="csX357" y="csY357"/>
                </a:cxn>
                <a:cxn ang="0">
                  <a:pos x="csX358" y="csY358"/>
                </a:cxn>
                <a:cxn ang="0">
                  <a:pos x="csX359" y="csY359"/>
                </a:cxn>
                <a:cxn ang="0">
                  <a:pos x="csX360" y="csY360"/>
                </a:cxn>
                <a:cxn ang="0">
                  <a:pos x="csX361" y="csY361"/>
                </a:cxn>
                <a:cxn ang="0">
                  <a:pos x="csX362" y="csY362"/>
                </a:cxn>
                <a:cxn ang="0">
                  <a:pos x="csX363" y="csY363"/>
                </a:cxn>
                <a:cxn ang="0">
                  <a:pos x="csX364" y="csY364"/>
                </a:cxn>
                <a:cxn ang="0">
                  <a:pos x="csX365" y="csY365"/>
                </a:cxn>
                <a:cxn ang="0">
                  <a:pos x="csX366" y="csY366"/>
                </a:cxn>
                <a:cxn ang="0">
                  <a:pos x="csX367" y="csY367"/>
                </a:cxn>
                <a:cxn ang="0">
                  <a:pos x="csX368" y="csY368"/>
                </a:cxn>
                <a:cxn ang="0">
                  <a:pos x="csX369" y="csY369"/>
                </a:cxn>
                <a:cxn ang="0">
                  <a:pos x="csX370" y="csY370"/>
                </a:cxn>
                <a:cxn ang="0">
                  <a:pos x="csX371" y="csY371"/>
                </a:cxn>
                <a:cxn ang="0">
                  <a:pos x="csX372" y="csY372"/>
                </a:cxn>
                <a:cxn ang="0">
                  <a:pos x="csX373" y="csY373"/>
                </a:cxn>
                <a:cxn ang="0">
                  <a:pos x="csX374" y="csY374"/>
                </a:cxn>
                <a:cxn ang="0">
                  <a:pos x="csX375" y="csY375"/>
                </a:cxn>
                <a:cxn ang="0">
                  <a:pos x="csX376" y="csY376"/>
                </a:cxn>
                <a:cxn ang="0">
                  <a:pos x="csX377" y="csY377"/>
                </a:cxn>
                <a:cxn ang="0">
                  <a:pos x="csX378" y="csY378"/>
                </a:cxn>
                <a:cxn ang="0">
                  <a:pos x="csX379" y="csY379"/>
                </a:cxn>
                <a:cxn ang="0">
                  <a:pos x="csX380" y="csY380"/>
                </a:cxn>
                <a:cxn ang="0">
                  <a:pos x="csX381" y="csY381"/>
                </a:cxn>
                <a:cxn ang="0">
                  <a:pos x="csX382" y="csY382"/>
                </a:cxn>
                <a:cxn ang="0">
                  <a:pos x="csX383" y="csY383"/>
                </a:cxn>
                <a:cxn ang="0">
                  <a:pos x="csX384" y="csY384"/>
                </a:cxn>
                <a:cxn ang="0">
                  <a:pos x="csX385" y="csY385"/>
                </a:cxn>
                <a:cxn ang="0">
                  <a:pos x="csX386" y="csY386"/>
                </a:cxn>
                <a:cxn ang="0">
                  <a:pos x="csX387" y="csY387"/>
                </a:cxn>
                <a:cxn ang="0">
                  <a:pos x="csX388" y="csY388"/>
                </a:cxn>
                <a:cxn ang="0">
                  <a:pos x="csX389" y="csY389"/>
                </a:cxn>
                <a:cxn ang="0">
                  <a:pos x="csX390" y="csY390"/>
                </a:cxn>
                <a:cxn ang="0">
                  <a:pos x="csX391" y="csY391"/>
                </a:cxn>
                <a:cxn ang="0">
                  <a:pos x="csX392" y="csY392"/>
                </a:cxn>
                <a:cxn ang="0">
                  <a:pos x="csX393" y="csY393"/>
                </a:cxn>
                <a:cxn ang="0">
                  <a:pos x="csX394" y="csY394"/>
                </a:cxn>
                <a:cxn ang="0">
                  <a:pos x="csX395" y="csY395"/>
                </a:cxn>
                <a:cxn ang="0">
                  <a:pos x="csX396" y="csY396"/>
                </a:cxn>
                <a:cxn ang="0">
                  <a:pos x="csX397" y="csY397"/>
                </a:cxn>
                <a:cxn ang="0">
                  <a:pos x="csX398" y="csY398"/>
                </a:cxn>
                <a:cxn ang="0">
                  <a:pos x="csX399" y="csY399"/>
                </a:cxn>
                <a:cxn ang="0">
                  <a:pos x="csX400" y="csY400"/>
                </a:cxn>
                <a:cxn ang="0">
                  <a:pos x="csX401" y="csY401"/>
                </a:cxn>
                <a:cxn ang="0">
                  <a:pos x="csX402" y="csY402"/>
                </a:cxn>
                <a:cxn ang="0">
                  <a:pos x="csX403" y="csY403"/>
                </a:cxn>
                <a:cxn ang="0">
                  <a:pos x="csX404" y="csY404"/>
                </a:cxn>
                <a:cxn ang="0">
                  <a:pos x="csX405" y="csY405"/>
                </a:cxn>
                <a:cxn ang="0">
                  <a:pos x="csX406" y="csY406"/>
                </a:cxn>
                <a:cxn ang="0">
                  <a:pos x="csX407" y="csY407"/>
                </a:cxn>
                <a:cxn ang="0">
                  <a:pos x="csX408" y="csY408"/>
                </a:cxn>
                <a:cxn ang="0">
                  <a:pos x="csX409" y="csY409"/>
                </a:cxn>
                <a:cxn ang="0">
                  <a:pos x="csX410" y="csY410"/>
                </a:cxn>
                <a:cxn ang="0">
                  <a:pos x="csX411" y="csY411"/>
                </a:cxn>
                <a:cxn ang="0">
                  <a:pos x="csX412" y="csY412"/>
                </a:cxn>
                <a:cxn ang="0">
                  <a:pos x="csX413" y="csY413"/>
                </a:cxn>
                <a:cxn ang="0">
                  <a:pos x="csX414" y="csY414"/>
                </a:cxn>
                <a:cxn ang="0">
                  <a:pos x="csX415" y="csY415"/>
                </a:cxn>
                <a:cxn ang="0">
                  <a:pos x="csX416" y="csY416"/>
                </a:cxn>
                <a:cxn ang="0">
                  <a:pos x="csX417" y="csY417"/>
                </a:cxn>
              </a:cxnLst>
              <a:rect l="l" t="t" r="r" b="b"/>
              <a:pathLst>
                <a:path w="151695" h="481117">
                  <a:moveTo>
                    <a:pt x="27971" y="329118"/>
                  </a:moveTo>
                  <a:lnTo>
                    <a:pt x="29504" y="324536"/>
                  </a:lnTo>
                  <a:lnTo>
                    <a:pt x="26999" y="319993"/>
                  </a:lnTo>
                  <a:lnTo>
                    <a:pt x="27323" y="315164"/>
                  </a:lnTo>
                  <a:lnTo>
                    <a:pt x="24990" y="310677"/>
                  </a:lnTo>
                  <a:lnTo>
                    <a:pt x="19723" y="309334"/>
                  </a:lnTo>
                  <a:lnTo>
                    <a:pt x="19484" y="314468"/>
                  </a:lnTo>
                  <a:lnTo>
                    <a:pt x="21561" y="319050"/>
                  </a:lnTo>
                  <a:lnTo>
                    <a:pt x="22199" y="324041"/>
                  </a:lnTo>
                  <a:lnTo>
                    <a:pt x="24637" y="328146"/>
                  </a:lnTo>
                  <a:close/>
                  <a:moveTo>
                    <a:pt x="40849" y="348206"/>
                  </a:moveTo>
                  <a:lnTo>
                    <a:pt x="44154" y="344062"/>
                  </a:lnTo>
                  <a:lnTo>
                    <a:pt x="39725" y="341167"/>
                  </a:lnTo>
                  <a:lnTo>
                    <a:pt x="37763" y="345643"/>
                  </a:lnTo>
                  <a:close/>
                  <a:moveTo>
                    <a:pt x="37601" y="352568"/>
                  </a:moveTo>
                  <a:lnTo>
                    <a:pt x="33886" y="348996"/>
                  </a:lnTo>
                  <a:lnTo>
                    <a:pt x="37601" y="352568"/>
                  </a:lnTo>
                  <a:close/>
                  <a:moveTo>
                    <a:pt x="104685" y="458962"/>
                  </a:moveTo>
                  <a:lnTo>
                    <a:pt x="105457" y="453362"/>
                  </a:lnTo>
                  <a:lnTo>
                    <a:pt x="104714" y="448094"/>
                  </a:lnTo>
                  <a:lnTo>
                    <a:pt x="107533" y="443875"/>
                  </a:lnTo>
                  <a:lnTo>
                    <a:pt x="112305" y="442256"/>
                  </a:lnTo>
                  <a:lnTo>
                    <a:pt x="116001" y="438208"/>
                  </a:lnTo>
                  <a:lnTo>
                    <a:pt x="120820" y="439684"/>
                  </a:lnTo>
                  <a:lnTo>
                    <a:pt x="116049" y="437636"/>
                  </a:lnTo>
                  <a:lnTo>
                    <a:pt x="107381" y="435807"/>
                  </a:lnTo>
                  <a:lnTo>
                    <a:pt x="100827" y="435788"/>
                  </a:lnTo>
                  <a:lnTo>
                    <a:pt x="88512" y="435798"/>
                  </a:lnTo>
                  <a:lnTo>
                    <a:pt x="84502" y="432550"/>
                  </a:lnTo>
                  <a:lnTo>
                    <a:pt x="81301" y="428721"/>
                  </a:lnTo>
                  <a:lnTo>
                    <a:pt x="78758" y="423853"/>
                  </a:lnTo>
                  <a:lnTo>
                    <a:pt x="77082" y="419291"/>
                  </a:lnTo>
                  <a:lnTo>
                    <a:pt x="72195" y="419338"/>
                  </a:lnTo>
                  <a:lnTo>
                    <a:pt x="67366" y="418557"/>
                  </a:lnTo>
                  <a:lnTo>
                    <a:pt x="64109" y="414433"/>
                  </a:lnTo>
                  <a:lnTo>
                    <a:pt x="61156" y="410690"/>
                  </a:lnTo>
                  <a:lnTo>
                    <a:pt x="63976" y="406765"/>
                  </a:lnTo>
                  <a:lnTo>
                    <a:pt x="62527" y="402032"/>
                  </a:lnTo>
                  <a:lnTo>
                    <a:pt x="64776" y="397593"/>
                  </a:lnTo>
                  <a:lnTo>
                    <a:pt x="63956" y="392487"/>
                  </a:lnTo>
                  <a:lnTo>
                    <a:pt x="64471" y="387687"/>
                  </a:lnTo>
                  <a:lnTo>
                    <a:pt x="61204" y="383182"/>
                  </a:lnTo>
                  <a:lnTo>
                    <a:pt x="63042" y="378657"/>
                  </a:lnTo>
                  <a:lnTo>
                    <a:pt x="63928" y="373885"/>
                  </a:lnTo>
                  <a:lnTo>
                    <a:pt x="64052" y="368056"/>
                  </a:lnTo>
                  <a:lnTo>
                    <a:pt x="61194" y="363846"/>
                  </a:lnTo>
                  <a:lnTo>
                    <a:pt x="59975" y="359064"/>
                  </a:lnTo>
                  <a:lnTo>
                    <a:pt x="60451" y="354302"/>
                  </a:lnTo>
                  <a:lnTo>
                    <a:pt x="58232" y="349358"/>
                  </a:lnTo>
                  <a:lnTo>
                    <a:pt x="53498" y="348006"/>
                  </a:lnTo>
                  <a:lnTo>
                    <a:pt x="57908" y="345682"/>
                  </a:lnTo>
                  <a:lnTo>
                    <a:pt x="54765" y="341395"/>
                  </a:lnTo>
                  <a:lnTo>
                    <a:pt x="51412" y="337757"/>
                  </a:lnTo>
                  <a:lnTo>
                    <a:pt x="51355" y="332899"/>
                  </a:lnTo>
                  <a:lnTo>
                    <a:pt x="47812" y="329508"/>
                  </a:lnTo>
                  <a:lnTo>
                    <a:pt x="46059" y="324403"/>
                  </a:lnTo>
                  <a:lnTo>
                    <a:pt x="42573" y="320469"/>
                  </a:lnTo>
                  <a:lnTo>
                    <a:pt x="40925" y="315221"/>
                  </a:lnTo>
                  <a:lnTo>
                    <a:pt x="42992" y="310620"/>
                  </a:lnTo>
                  <a:lnTo>
                    <a:pt x="40535" y="306105"/>
                  </a:lnTo>
                  <a:lnTo>
                    <a:pt x="39182" y="301143"/>
                  </a:lnTo>
                  <a:lnTo>
                    <a:pt x="37172" y="296666"/>
                  </a:lnTo>
                  <a:lnTo>
                    <a:pt x="36334" y="291961"/>
                  </a:lnTo>
                  <a:lnTo>
                    <a:pt x="35143" y="287198"/>
                  </a:lnTo>
                  <a:lnTo>
                    <a:pt x="34695" y="282321"/>
                  </a:lnTo>
                  <a:lnTo>
                    <a:pt x="36429" y="277826"/>
                  </a:lnTo>
                  <a:lnTo>
                    <a:pt x="34981" y="272806"/>
                  </a:lnTo>
                  <a:lnTo>
                    <a:pt x="38953" y="270158"/>
                  </a:lnTo>
                  <a:lnTo>
                    <a:pt x="37820" y="265424"/>
                  </a:lnTo>
                  <a:lnTo>
                    <a:pt x="35867" y="260900"/>
                  </a:lnTo>
                  <a:lnTo>
                    <a:pt x="33029" y="256509"/>
                  </a:lnTo>
                  <a:lnTo>
                    <a:pt x="31524" y="251079"/>
                  </a:lnTo>
                  <a:lnTo>
                    <a:pt x="31104" y="245879"/>
                  </a:lnTo>
                  <a:lnTo>
                    <a:pt x="30676" y="240954"/>
                  </a:lnTo>
                  <a:lnTo>
                    <a:pt x="34134" y="237658"/>
                  </a:lnTo>
                  <a:lnTo>
                    <a:pt x="35686" y="232858"/>
                  </a:lnTo>
                  <a:lnTo>
                    <a:pt x="34200" y="228324"/>
                  </a:lnTo>
                  <a:lnTo>
                    <a:pt x="32914" y="222723"/>
                  </a:lnTo>
                  <a:lnTo>
                    <a:pt x="33391" y="217551"/>
                  </a:lnTo>
                  <a:lnTo>
                    <a:pt x="34734" y="212703"/>
                  </a:lnTo>
                  <a:lnTo>
                    <a:pt x="35019" y="207579"/>
                  </a:lnTo>
                  <a:lnTo>
                    <a:pt x="34572" y="202578"/>
                  </a:lnTo>
                  <a:lnTo>
                    <a:pt x="31133" y="199206"/>
                  </a:lnTo>
                  <a:lnTo>
                    <a:pt x="30200" y="194434"/>
                  </a:lnTo>
                  <a:lnTo>
                    <a:pt x="28152" y="189757"/>
                  </a:lnTo>
                  <a:lnTo>
                    <a:pt x="25485" y="185490"/>
                  </a:lnTo>
                  <a:lnTo>
                    <a:pt x="23037" y="181375"/>
                  </a:lnTo>
                  <a:lnTo>
                    <a:pt x="20799" y="177070"/>
                  </a:lnTo>
                  <a:lnTo>
                    <a:pt x="20951" y="172098"/>
                  </a:lnTo>
                  <a:lnTo>
                    <a:pt x="22037" y="167183"/>
                  </a:lnTo>
                  <a:lnTo>
                    <a:pt x="24647" y="162811"/>
                  </a:lnTo>
                  <a:lnTo>
                    <a:pt x="23971" y="157706"/>
                  </a:lnTo>
                  <a:lnTo>
                    <a:pt x="22828" y="152934"/>
                  </a:lnTo>
                  <a:lnTo>
                    <a:pt x="21770" y="147876"/>
                  </a:lnTo>
                  <a:lnTo>
                    <a:pt x="23771" y="142542"/>
                  </a:lnTo>
                  <a:lnTo>
                    <a:pt x="23675" y="137522"/>
                  </a:lnTo>
                  <a:lnTo>
                    <a:pt x="26637" y="133598"/>
                  </a:lnTo>
                  <a:lnTo>
                    <a:pt x="28305" y="129045"/>
                  </a:lnTo>
                  <a:lnTo>
                    <a:pt x="29876" y="123959"/>
                  </a:lnTo>
                  <a:lnTo>
                    <a:pt x="33781" y="120977"/>
                  </a:lnTo>
                  <a:lnTo>
                    <a:pt x="31314" y="113424"/>
                  </a:lnTo>
                  <a:lnTo>
                    <a:pt x="30914" y="103394"/>
                  </a:lnTo>
                  <a:lnTo>
                    <a:pt x="29628" y="98365"/>
                  </a:lnTo>
                  <a:lnTo>
                    <a:pt x="29857" y="93145"/>
                  </a:lnTo>
                  <a:lnTo>
                    <a:pt x="29743" y="87754"/>
                  </a:lnTo>
                  <a:lnTo>
                    <a:pt x="34219" y="85211"/>
                  </a:lnTo>
                  <a:lnTo>
                    <a:pt x="39106" y="82896"/>
                  </a:lnTo>
                  <a:lnTo>
                    <a:pt x="43230" y="68799"/>
                  </a:lnTo>
                  <a:lnTo>
                    <a:pt x="37372" y="67304"/>
                  </a:lnTo>
                  <a:lnTo>
                    <a:pt x="32762" y="65199"/>
                  </a:lnTo>
                  <a:lnTo>
                    <a:pt x="31647" y="60322"/>
                  </a:lnTo>
                  <a:lnTo>
                    <a:pt x="29685" y="55788"/>
                  </a:lnTo>
                  <a:lnTo>
                    <a:pt x="27914" y="50959"/>
                  </a:lnTo>
                  <a:lnTo>
                    <a:pt x="25904" y="44482"/>
                  </a:lnTo>
                  <a:lnTo>
                    <a:pt x="22675" y="40367"/>
                  </a:lnTo>
                  <a:lnTo>
                    <a:pt x="19989" y="36291"/>
                  </a:lnTo>
                  <a:lnTo>
                    <a:pt x="19180" y="31452"/>
                  </a:lnTo>
                  <a:lnTo>
                    <a:pt x="20246" y="26651"/>
                  </a:lnTo>
                  <a:lnTo>
                    <a:pt x="20675" y="21470"/>
                  </a:lnTo>
                  <a:lnTo>
                    <a:pt x="16684" y="18441"/>
                  </a:lnTo>
                  <a:lnTo>
                    <a:pt x="14941" y="13564"/>
                  </a:lnTo>
                  <a:lnTo>
                    <a:pt x="13446" y="8563"/>
                  </a:lnTo>
                  <a:lnTo>
                    <a:pt x="10978" y="4306"/>
                  </a:lnTo>
                  <a:lnTo>
                    <a:pt x="8149" y="-152"/>
                  </a:lnTo>
                  <a:lnTo>
                    <a:pt x="4740" y="3182"/>
                  </a:lnTo>
                  <a:lnTo>
                    <a:pt x="3349" y="8249"/>
                  </a:lnTo>
                  <a:lnTo>
                    <a:pt x="-471" y="12040"/>
                  </a:lnTo>
                  <a:lnTo>
                    <a:pt x="425" y="17555"/>
                  </a:lnTo>
                  <a:lnTo>
                    <a:pt x="2263" y="24346"/>
                  </a:lnTo>
                  <a:lnTo>
                    <a:pt x="3358" y="29223"/>
                  </a:lnTo>
                  <a:lnTo>
                    <a:pt x="3997" y="34710"/>
                  </a:lnTo>
                  <a:lnTo>
                    <a:pt x="4235" y="40653"/>
                  </a:lnTo>
                  <a:lnTo>
                    <a:pt x="6302" y="47311"/>
                  </a:lnTo>
                  <a:lnTo>
                    <a:pt x="5949" y="52978"/>
                  </a:lnTo>
                  <a:lnTo>
                    <a:pt x="5816" y="58236"/>
                  </a:lnTo>
                  <a:lnTo>
                    <a:pt x="5749" y="63323"/>
                  </a:lnTo>
                  <a:lnTo>
                    <a:pt x="5901" y="68428"/>
                  </a:lnTo>
                  <a:lnTo>
                    <a:pt x="3292" y="72667"/>
                  </a:lnTo>
                  <a:lnTo>
                    <a:pt x="6092" y="76705"/>
                  </a:lnTo>
                  <a:lnTo>
                    <a:pt x="5587" y="83106"/>
                  </a:lnTo>
                  <a:lnTo>
                    <a:pt x="5397" y="88602"/>
                  </a:lnTo>
                  <a:lnTo>
                    <a:pt x="6502" y="93250"/>
                  </a:lnTo>
                  <a:lnTo>
                    <a:pt x="8283" y="99174"/>
                  </a:lnTo>
                  <a:lnTo>
                    <a:pt x="6463" y="103861"/>
                  </a:lnTo>
                  <a:lnTo>
                    <a:pt x="7569" y="109662"/>
                  </a:lnTo>
                  <a:lnTo>
                    <a:pt x="7959" y="115939"/>
                  </a:lnTo>
                  <a:lnTo>
                    <a:pt x="7454" y="121063"/>
                  </a:lnTo>
                  <a:lnTo>
                    <a:pt x="7892" y="126111"/>
                  </a:lnTo>
                  <a:lnTo>
                    <a:pt x="6063" y="132455"/>
                  </a:lnTo>
                  <a:lnTo>
                    <a:pt x="6692" y="137313"/>
                  </a:lnTo>
                  <a:lnTo>
                    <a:pt x="5254" y="142170"/>
                  </a:lnTo>
                  <a:lnTo>
                    <a:pt x="4635" y="147190"/>
                  </a:lnTo>
                  <a:lnTo>
                    <a:pt x="7426" y="151229"/>
                  </a:lnTo>
                  <a:lnTo>
                    <a:pt x="8130" y="155934"/>
                  </a:lnTo>
                  <a:lnTo>
                    <a:pt x="7769" y="160744"/>
                  </a:lnTo>
                  <a:lnTo>
                    <a:pt x="5787" y="165735"/>
                  </a:lnTo>
                  <a:lnTo>
                    <a:pt x="7578" y="170717"/>
                  </a:lnTo>
                  <a:lnTo>
                    <a:pt x="9092" y="176051"/>
                  </a:lnTo>
                  <a:lnTo>
                    <a:pt x="10874" y="180470"/>
                  </a:lnTo>
                  <a:lnTo>
                    <a:pt x="12160" y="186081"/>
                  </a:lnTo>
                  <a:lnTo>
                    <a:pt x="14465" y="191405"/>
                  </a:lnTo>
                  <a:lnTo>
                    <a:pt x="14369" y="196206"/>
                  </a:lnTo>
                  <a:lnTo>
                    <a:pt x="14255" y="201111"/>
                  </a:lnTo>
                  <a:lnTo>
                    <a:pt x="14693" y="206169"/>
                  </a:lnTo>
                  <a:lnTo>
                    <a:pt x="12655" y="211027"/>
                  </a:lnTo>
                  <a:lnTo>
                    <a:pt x="13503" y="215875"/>
                  </a:lnTo>
                  <a:lnTo>
                    <a:pt x="13026" y="221390"/>
                  </a:lnTo>
                  <a:lnTo>
                    <a:pt x="11950" y="226086"/>
                  </a:lnTo>
                  <a:lnTo>
                    <a:pt x="11864" y="232010"/>
                  </a:lnTo>
                  <a:lnTo>
                    <a:pt x="10521" y="237363"/>
                  </a:lnTo>
                  <a:lnTo>
                    <a:pt x="9968" y="242250"/>
                  </a:lnTo>
                  <a:lnTo>
                    <a:pt x="9455" y="247641"/>
                  </a:lnTo>
                  <a:lnTo>
                    <a:pt x="5311" y="250070"/>
                  </a:lnTo>
                  <a:lnTo>
                    <a:pt x="6540" y="254775"/>
                  </a:lnTo>
                  <a:lnTo>
                    <a:pt x="9645" y="259957"/>
                  </a:lnTo>
                  <a:lnTo>
                    <a:pt x="10731" y="265291"/>
                  </a:lnTo>
                  <a:lnTo>
                    <a:pt x="13245" y="270196"/>
                  </a:lnTo>
                  <a:lnTo>
                    <a:pt x="15855" y="274206"/>
                  </a:lnTo>
                  <a:lnTo>
                    <a:pt x="17779" y="278645"/>
                  </a:lnTo>
                  <a:lnTo>
                    <a:pt x="17112" y="283550"/>
                  </a:lnTo>
                  <a:lnTo>
                    <a:pt x="15265" y="288351"/>
                  </a:lnTo>
                  <a:lnTo>
                    <a:pt x="16693" y="293142"/>
                  </a:lnTo>
                  <a:lnTo>
                    <a:pt x="16331" y="297990"/>
                  </a:lnTo>
                  <a:lnTo>
                    <a:pt x="18950" y="302553"/>
                  </a:lnTo>
                  <a:lnTo>
                    <a:pt x="22570" y="306115"/>
                  </a:lnTo>
                  <a:lnTo>
                    <a:pt x="26971" y="308420"/>
                  </a:lnTo>
                  <a:lnTo>
                    <a:pt x="30247" y="304715"/>
                  </a:lnTo>
                  <a:lnTo>
                    <a:pt x="35115" y="306991"/>
                  </a:lnTo>
                  <a:lnTo>
                    <a:pt x="36629" y="312677"/>
                  </a:lnTo>
                  <a:lnTo>
                    <a:pt x="38963" y="317278"/>
                  </a:lnTo>
                  <a:lnTo>
                    <a:pt x="35715" y="313478"/>
                  </a:lnTo>
                  <a:lnTo>
                    <a:pt x="38315" y="318402"/>
                  </a:lnTo>
                  <a:lnTo>
                    <a:pt x="37505" y="323374"/>
                  </a:lnTo>
                  <a:lnTo>
                    <a:pt x="35581" y="327765"/>
                  </a:lnTo>
                  <a:lnTo>
                    <a:pt x="38048" y="332356"/>
                  </a:lnTo>
                  <a:lnTo>
                    <a:pt x="38458" y="337519"/>
                  </a:lnTo>
                  <a:lnTo>
                    <a:pt x="41601" y="341129"/>
                  </a:lnTo>
                  <a:lnTo>
                    <a:pt x="46059" y="343043"/>
                  </a:lnTo>
                  <a:lnTo>
                    <a:pt x="43468" y="347320"/>
                  </a:lnTo>
                  <a:lnTo>
                    <a:pt x="41068" y="351540"/>
                  </a:lnTo>
                  <a:lnTo>
                    <a:pt x="46421" y="354245"/>
                  </a:lnTo>
                  <a:lnTo>
                    <a:pt x="41582" y="353330"/>
                  </a:lnTo>
                  <a:lnTo>
                    <a:pt x="41192" y="358588"/>
                  </a:lnTo>
                  <a:lnTo>
                    <a:pt x="42411" y="363817"/>
                  </a:lnTo>
                  <a:lnTo>
                    <a:pt x="42563" y="368656"/>
                  </a:lnTo>
                  <a:lnTo>
                    <a:pt x="41220" y="364055"/>
                  </a:lnTo>
                  <a:lnTo>
                    <a:pt x="36191" y="364722"/>
                  </a:lnTo>
                  <a:lnTo>
                    <a:pt x="36601" y="359598"/>
                  </a:lnTo>
                  <a:lnTo>
                    <a:pt x="31505" y="359455"/>
                  </a:lnTo>
                  <a:lnTo>
                    <a:pt x="26704" y="359712"/>
                  </a:lnTo>
                  <a:lnTo>
                    <a:pt x="31724" y="361998"/>
                  </a:lnTo>
                  <a:lnTo>
                    <a:pt x="27990" y="365093"/>
                  </a:lnTo>
                  <a:lnTo>
                    <a:pt x="24733" y="368694"/>
                  </a:lnTo>
                  <a:lnTo>
                    <a:pt x="27066" y="372876"/>
                  </a:lnTo>
                  <a:lnTo>
                    <a:pt x="29838" y="368561"/>
                  </a:lnTo>
                  <a:lnTo>
                    <a:pt x="33696" y="371561"/>
                  </a:lnTo>
                  <a:lnTo>
                    <a:pt x="38582" y="371028"/>
                  </a:lnTo>
                  <a:lnTo>
                    <a:pt x="42430" y="374295"/>
                  </a:lnTo>
                  <a:lnTo>
                    <a:pt x="39829" y="378333"/>
                  </a:lnTo>
                  <a:lnTo>
                    <a:pt x="44268" y="381162"/>
                  </a:lnTo>
                  <a:lnTo>
                    <a:pt x="39353" y="381276"/>
                  </a:lnTo>
                  <a:lnTo>
                    <a:pt x="43887" y="383344"/>
                  </a:lnTo>
                  <a:lnTo>
                    <a:pt x="49231" y="383534"/>
                  </a:lnTo>
                  <a:lnTo>
                    <a:pt x="54403" y="385582"/>
                  </a:lnTo>
                  <a:lnTo>
                    <a:pt x="54508" y="390506"/>
                  </a:lnTo>
                  <a:lnTo>
                    <a:pt x="50688" y="387553"/>
                  </a:lnTo>
                  <a:lnTo>
                    <a:pt x="45906" y="386182"/>
                  </a:lnTo>
                  <a:lnTo>
                    <a:pt x="49821" y="390354"/>
                  </a:lnTo>
                  <a:lnTo>
                    <a:pt x="47202" y="394516"/>
                  </a:lnTo>
                  <a:lnTo>
                    <a:pt x="48326" y="399603"/>
                  </a:lnTo>
                  <a:lnTo>
                    <a:pt x="50793" y="404146"/>
                  </a:lnTo>
                  <a:lnTo>
                    <a:pt x="55974" y="403175"/>
                  </a:lnTo>
                  <a:lnTo>
                    <a:pt x="59089" y="407204"/>
                  </a:lnTo>
                  <a:lnTo>
                    <a:pt x="54050" y="405603"/>
                  </a:lnTo>
                  <a:lnTo>
                    <a:pt x="55974" y="410976"/>
                  </a:lnTo>
                  <a:lnTo>
                    <a:pt x="60127" y="414881"/>
                  </a:lnTo>
                  <a:lnTo>
                    <a:pt x="55451" y="413223"/>
                  </a:lnTo>
                  <a:lnTo>
                    <a:pt x="59432" y="417357"/>
                  </a:lnTo>
                  <a:lnTo>
                    <a:pt x="62384" y="421691"/>
                  </a:lnTo>
                  <a:lnTo>
                    <a:pt x="63251" y="416938"/>
                  </a:lnTo>
                  <a:lnTo>
                    <a:pt x="67195" y="419634"/>
                  </a:lnTo>
                  <a:lnTo>
                    <a:pt x="63518" y="422806"/>
                  </a:lnTo>
                  <a:lnTo>
                    <a:pt x="67081" y="426196"/>
                  </a:lnTo>
                  <a:lnTo>
                    <a:pt x="69738" y="430825"/>
                  </a:lnTo>
                  <a:lnTo>
                    <a:pt x="65642" y="428073"/>
                  </a:lnTo>
                  <a:lnTo>
                    <a:pt x="68509" y="432083"/>
                  </a:lnTo>
                  <a:lnTo>
                    <a:pt x="72834" y="434760"/>
                  </a:lnTo>
                  <a:lnTo>
                    <a:pt x="77616" y="434388"/>
                  </a:lnTo>
                  <a:lnTo>
                    <a:pt x="73519" y="431892"/>
                  </a:lnTo>
                  <a:lnTo>
                    <a:pt x="78492" y="432893"/>
                  </a:lnTo>
                  <a:lnTo>
                    <a:pt x="74415" y="429549"/>
                  </a:lnTo>
                  <a:lnTo>
                    <a:pt x="79282" y="431521"/>
                  </a:lnTo>
                  <a:lnTo>
                    <a:pt x="82778" y="434845"/>
                  </a:lnTo>
                  <a:lnTo>
                    <a:pt x="84606" y="440046"/>
                  </a:lnTo>
                  <a:lnTo>
                    <a:pt x="80901" y="436531"/>
                  </a:lnTo>
                  <a:lnTo>
                    <a:pt x="75624" y="438503"/>
                  </a:lnTo>
                  <a:lnTo>
                    <a:pt x="71214" y="436074"/>
                  </a:lnTo>
                  <a:lnTo>
                    <a:pt x="74644" y="440055"/>
                  </a:lnTo>
                  <a:lnTo>
                    <a:pt x="75110" y="445046"/>
                  </a:lnTo>
                  <a:lnTo>
                    <a:pt x="80035" y="445646"/>
                  </a:lnTo>
                  <a:lnTo>
                    <a:pt x="83626" y="448914"/>
                  </a:lnTo>
                  <a:lnTo>
                    <a:pt x="84902" y="444132"/>
                  </a:lnTo>
                  <a:lnTo>
                    <a:pt x="89455" y="442418"/>
                  </a:lnTo>
                  <a:lnTo>
                    <a:pt x="94417" y="442846"/>
                  </a:lnTo>
                  <a:lnTo>
                    <a:pt x="98561" y="445694"/>
                  </a:lnTo>
                  <a:lnTo>
                    <a:pt x="97885" y="450542"/>
                  </a:lnTo>
                  <a:lnTo>
                    <a:pt x="93579" y="453505"/>
                  </a:lnTo>
                  <a:lnTo>
                    <a:pt x="97713" y="456810"/>
                  </a:lnTo>
                  <a:lnTo>
                    <a:pt x="103438" y="458410"/>
                  </a:lnTo>
                  <a:close/>
                  <a:moveTo>
                    <a:pt x="39849" y="388392"/>
                  </a:moveTo>
                  <a:lnTo>
                    <a:pt x="35419" y="385753"/>
                  </a:lnTo>
                  <a:lnTo>
                    <a:pt x="39849" y="388392"/>
                  </a:lnTo>
                  <a:close/>
                  <a:moveTo>
                    <a:pt x="39820" y="392002"/>
                  </a:moveTo>
                  <a:lnTo>
                    <a:pt x="37982" y="387449"/>
                  </a:lnTo>
                  <a:lnTo>
                    <a:pt x="39820" y="392002"/>
                  </a:lnTo>
                  <a:close/>
                  <a:moveTo>
                    <a:pt x="40211" y="399688"/>
                  </a:moveTo>
                  <a:lnTo>
                    <a:pt x="36572" y="396459"/>
                  </a:lnTo>
                  <a:lnTo>
                    <a:pt x="40211" y="399688"/>
                  </a:lnTo>
                  <a:close/>
                  <a:moveTo>
                    <a:pt x="38839" y="394974"/>
                  </a:moveTo>
                  <a:lnTo>
                    <a:pt x="36305" y="388954"/>
                  </a:lnTo>
                  <a:lnTo>
                    <a:pt x="37887" y="393668"/>
                  </a:lnTo>
                  <a:close/>
                  <a:moveTo>
                    <a:pt x="44620" y="385953"/>
                  </a:moveTo>
                  <a:lnTo>
                    <a:pt x="49278" y="384629"/>
                  </a:lnTo>
                  <a:lnTo>
                    <a:pt x="43983" y="383648"/>
                  </a:lnTo>
                  <a:close/>
                  <a:moveTo>
                    <a:pt x="45278" y="395031"/>
                  </a:moveTo>
                  <a:lnTo>
                    <a:pt x="43401" y="390411"/>
                  </a:lnTo>
                  <a:lnTo>
                    <a:pt x="45278" y="395031"/>
                  </a:lnTo>
                  <a:close/>
                  <a:moveTo>
                    <a:pt x="51069" y="412061"/>
                  </a:moveTo>
                  <a:lnTo>
                    <a:pt x="51574" y="407328"/>
                  </a:lnTo>
                  <a:lnTo>
                    <a:pt x="49821" y="402746"/>
                  </a:lnTo>
                  <a:lnTo>
                    <a:pt x="47964" y="398317"/>
                  </a:lnTo>
                  <a:lnTo>
                    <a:pt x="44506" y="394936"/>
                  </a:lnTo>
                  <a:lnTo>
                    <a:pt x="44830" y="399907"/>
                  </a:lnTo>
                  <a:lnTo>
                    <a:pt x="40372" y="401955"/>
                  </a:lnTo>
                  <a:lnTo>
                    <a:pt x="42239" y="406394"/>
                  </a:lnTo>
                  <a:lnTo>
                    <a:pt x="45906" y="409661"/>
                  </a:lnTo>
                  <a:lnTo>
                    <a:pt x="44563" y="404841"/>
                  </a:lnTo>
                  <a:lnTo>
                    <a:pt x="47831" y="409042"/>
                  </a:lnTo>
                  <a:close/>
                  <a:moveTo>
                    <a:pt x="44916" y="402441"/>
                  </a:moveTo>
                  <a:lnTo>
                    <a:pt x="41372" y="398650"/>
                  </a:lnTo>
                  <a:lnTo>
                    <a:pt x="44916" y="402441"/>
                  </a:lnTo>
                  <a:close/>
                  <a:moveTo>
                    <a:pt x="45030" y="410051"/>
                  </a:moveTo>
                  <a:lnTo>
                    <a:pt x="41496" y="406013"/>
                  </a:lnTo>
                  <a:lnTo>
                    <a:pt x="44754" y="409766"/>
                  </a:lnTo>
                  <a:close/>
                  <a:moveTo>
                    <a:pt x="47316" y="416871"/>
                  </a:moveTo>
                  <a:lnTo>
                    <a:pt x="47802" y="412128"/>
                  </a:lnTo>
                  <a:lnTo>
                    <a:pt x="44107" y="415185"/>
                  </a:lnTo>
                  <a:close/>
                  <a:moveTo>
                    <a:pt x="48478" y="421224"/>
                  </a:moveTo>
                  <a:lnTo>
                    <a:pt x="45716" y="417005"/>
                  </a:lnTo>
                  <a:lnTo>
                    <a:pt x="48478" y="421224"/>
                  </a:lnTo>
                  <a:close/>
                  <a:moveTo>
                    <a:pt x="59070" y="437474"/>
                  </a:moveTo>
                  <a:lnTo>
                    <a:pt x="59242" y="432426"/>
                  </a:lnTo>
                  <a:lnTo>
                    <a:pt x="59070" y="437474"/>
                  </a:lnTo>
                  <a:close/>
                  <a:moveTo>
                    <a:pt x="56413" y="425025"/>
                  </a:moveTo>
                  <a:lnTo>
                    <a:pt x="55070" y="420091"/>
                  </a:lnTo>
                  <a:lnTo>
                    <a:pt x="56413" y="425025"/>
                  </a:lnTo>
                  <a:close/>
                  <a:moveTo>
                    <a:pt x="59508" y="421748"/>
                  </a:moveTo>
                  <a:lnTo>
                    <a:pt x="56070" y="416995"/>
                  </a:lnTo>
                  <a:lnTo>
                    <a:pt x="58394" y="421710"/>
                  </a:lnTo>
                  <a:close/>
                  <a:moveTo>
                    <a:pt x="61575" y="426682"/>
                  </a:moveTo>
                  <a:lnTo>
                    <a:pt x="59003" y="422425"/>
                  </a:lnTo>
                  <a:lnTo>
                    <a:pt x="61575" y="426682"/>
                  </a:lnTo>
                  <a:close/>
                  <a:moveTo>
                    <a:pt x="72919" y="438541"/>
                  </a:moveTo>
                  <a:lnTo>
                    <a:pt x="68252" y="435074"/>
                  </a:lnTo>
                  <a:lnTo>
                    <a:pt x="61565" y="432216"/>
                  </a:lnTo>
                  <a:lnTo>
                    <a:pt x="65519" y="435093"/>
                  </a:lnTo>
                  <a:lnTo>
                    <a:pt x="70014" y="437026"/>
                  </a:lnTo>
                  <a:close/>
                  <a:moveTo>
                    <a:pt x="73253" y="440960"/>
                  </a:moveTo>
                  <a:lnTo>
                    <a:pt x="69071" y="437807"/>
                  </a:lnTo>
                  <a:lnTo>
                    <a:pt x="72872" y="440913"/>
                  </a:lnTo>
                  <a:close/>
                  <a:moveTo>
                    <a:pt x="90741" y="454610"/>
                  </a:moveTo>
                  <a:lnTo>
                    <a:pt x="91693" y="449857"/>
                  </a:lnTo>
                  <a:lnTo>
                    <a:pt x="96484" y="446637"/>
                  </a:lnTo>
                  <a:lnTo>
                    <a:pt x="91903" y="444065"/>
                  </a:lnTo>
                  <a:lnTo>
                    <a:pt x="87388" y="445923"/>
                  </a:lnTo>
                  <a:lnTo>
                    <a:pt x="82568" y="446256"/>
                  </a:lnTo>
                  <a:lnTo>
                    <a:pt x="85940" y="449914"/>
                  </a:lnTo>
                  <a:lnTo>
                    <a:pt x="90446" y="454371"/>
                  </a:lnTo>
                  <a:close/>
                  <a:moveTo>
                    <a:pt x="84111" y="452676"/>
                  </a:moveTo>
                  <a:lnTo>
                    <a:pt x="79578" y="449752"/>
                  </a:lnTo>
                  <a:lnTo>
                    <a:pt x="75015" y="448237"/>
                  </a:lnTo>
                  <a:lnTo>
                    <a:pt x="70138" y="446961"/>
                  </a:lnTo>
                  <a:lnTo>
                    <a:pt x="65823" y="444665"/>
                  </a:lnTo>
                  <a:lnTo>
                    <a:pt x="69395" y="448123"/>
                  </a:lnTo>
                  <a:lnTo>
                    <a:pt x="73967" y="449695"/>
                  </a:lnTo>
                  <a:lnTo>
                    <a:pt x="78720" y="450818"/>
                  </a:lnTo>
                  <a:lnTo>
                    <a:pt x="84111" y="452676"/>
                  </a:lnTo>
                  <a:close/>
                  <a:moveTo>
                    <a:pt x="90959" y="461906"/>
                  </a:moveTo>
                  <a:lnTo>
                    <a:pt x="95541" y="460382"/>
                  </a:lnTo>
                  <a:lnTo>
                    <a:pt x="92712" y="456524"/>
                  </a:lnTo>
                  <a:lnTo>
                    <a:pt x="88397" y="453952"/>
                  </a:lnTo>
                  <a:lnTo>
                    <a:pt x="82711" y="453724"/>
                  </a:lnTo>
                  <a:lnTo>
                    <a:pt x="87331" y="455914"/>
                  </a:lnTo>
                  <a:lnTo>
                    <a:pt x="91417" y="458953"/>
                  </a:lnTo>
                  <a:close/>
                  <a:moveTo>
                    <a:pt x="102313" y="464439"/>
                  </a:moveTo>
                  <a:lnTo>
                    <a:pt x="101656" y="459505"/>
                  </a:lnTo>
                  <a:lnTo>
                    <a:pt x="96446" y="459429"/>
                  </a:lnTo>
                  <a:lnTo>
                    <a:pt x="99999" y="462906"/>
                  </a:lnTo>
                  <a:close/>
                  <a:moveTo>
                    <a:pt x="109286" y="465154"/>
                  </a:moveTo>
                  <a:lnTo>
                    <a:pt x="106133" y="461001"/>
                  </a:lnTo>
                  <a:lnTo>
                    <a:pt x="108762" y="465020"/>
                  </a:lnTo>
                  <a:close/>
                  <a:moveTo>
                    <a:pt x="114477" y="463325"/>
                  </a:moveTo>
                  <a:lnTo>
                    <a:pt x="111219" y="459772"/>
                  </a:lnTo>
                  <a:lnTo>
                    <a:pt x="110934" y="454914"/>
                  </a:lnTo>
                  <a:lnTo>
                    <a:pt x="109448" y="459486"/>
                  </a:lnTo>
                  <a:lnTo>
                    <a:pt x="114477" y="463325"/>
                  </a:lnTo>
                  <a:close/>
                  <a:moveTo>
                    <a:pt x="119897" y="475126"/>
                  </a:moveTo>
                  <a:lnTo>
                    <a:pt x="115725" y="472183"/>
                  </a:lnTo>
                  <a:lnTo>
                    <a:pt x="119582" y="475107"/>
                  </a:lnTo>
                  <a:close/>
                  <a:moveTo>
                    <a:pt x="124688" y="473326"/>
                  </a:moveTo>
                  <a:lnTo>
                    <a:pt x="129898" y="472459"/>
                  </a:lnTo>
                  <a:lnTo>
                    <a:pt x="124964" y="471012"/>
                  </a:lnTo>
                  <a:close/>
                  <a:moveTo>
                    <a:pt x="132260" y="472069"/>
                  </a:moveTo>
                  <a:lnTo>
                    <a:pt x="134184" y="467030"/>
                  </a:lnTo>
                  <a:lnTo>
                    <a:pt x="128403" y="453362"/>
                  </a:lnTo>
                  <a:lnTo>
                    <a:pt x="124383" y="443846"/>
                  </a:lnTo>
                  <a:lnTo>
                    <a:pt x="119525" y="444342"/>
                  </a:lnTo>
                  <a:lnTo>
                    <a:pt x="115277" y="441332"/>
                  </a:lnTo>
                  <a:lnTo>
                    <a:pt x="112705" y="446056"/>
                  </a:lnTo>
                  <a:lnTo>
                    <a:pt x="107467" y="445046"/>
                  </a:lnTo>
                  <a:lnTo>
                    <a:pt x="111410" y="447799"/>
                  </a:lnTo>
                  <a:lnTo>
                    <a:pt x="110096" y="452476"/>
                  </a:lnTo>
                  <a:lnTo>
                    <a:pt x="115001" y="452914"/>
                  </a:lnTo>
                  <a:lnTo>
                    <a:pt x="120592" y="452390"/>
                  </a:lnTo>
                  <a:lnTo>
                    <a:pt x="117001" y="456114"/>
                  </a:lnTo>
                  <a:lnTo>
                    <a:pt x="117839" y="461068"/>
                  </a:lnTo>
                  <a:lnTo>
                    <a:pt x="126060" y="464106"/>
                  </a:lnTo>
                  <a:lnTo>
                    <a:pt x="127917" y="468745"/>
                  </a:lnTo>
                  <a:lnTo>
                    <a:pt x="124078" y="464354"/>
                  </a:lnTo>
                  <a:lnTo>
                    <a:pt x="118563" y="463325"/>
                  </a:lnTo>
                  <a:lnTo>
                    <a:pt x="113420" y="463258"/>
                  </a:lnTo>
                  <a:lnTo>
                    <a:pt x="118935" y="466573"/>
                  </a:lnTo>
                  <a:lnTo>
                    <a:pt x="114048" y="465706"/>
                  </a:lnTo>
                  <a:lnTo>
                    <a:pt x="109181" y="465725"/>
                  </a:lnTo>
                  <a:lnTo>
                    <a:pt x="104257" y="465792"/>
                  </a:lnTo>
                  <a:lnTo>
                    <a:pt x="108933" y="467325"/>
                  </a:lnTo>
                  <a:lnTo>
                    <a:pt x="114163" y="468611"/>
                  </a:lnTo>
                  <a:lnTo>
                    <a:pt x="118944" y="470554"/>
                  </a:lnTo>
                  <a:lnTo>
                    <a:pt x="124326" y="470516"/>
                  </a:lnTo>
                  <a:lnTo>
                    <a:pt x="130574" y="471592"/>
                  </a:lnTo>
                  <a:close/>
                  <a:moveTo>
                    <a:pt x="145681" y="480965"/>
                  </a:moveTo>
                  <a:lnTo>
                    <a:pt x="142271" y="477098"/>
                  </a:lnTo>
                  <a:lnTo>
                    <a:pt x="137651" y="475936"/>
                  </a:lnTo>
                  <a:lnTo>
                    <a:pt x="133489" y="473364"/>
                  </a:lnTo>
                  <a:lnTo>
                    <a:pt x="138927" y="473564"/>
                  </a:lnTo>
                  <a:lnTo>
                    <a:pt x="132851" y="472383"/>
                  </a:lnTo>
                  <a:lnTo>
                    <a:pt x="127803" y="473078"/>
                  </a:lnTo>
                  <a:lnTo>
                    <a:pt x="130184" y="477412"/>
                  </a:lnTo>
                  <a:lnTo>
                    <a:pt x="134927" y="478870"/>
                  </a:lnTo>
                  <a:lnTo>
                    <a:pt x="130974" y="476107"/>
                  </a:lnTo>
                  <a:lnTo>
                    <a:pt x="135670" y="475022"/>
                  </a:lnTo>
                  <a:lnTo>
                    <a:pt x="139585" y="478051"/>
                  </a:lnTo>
                  <a:lnTo>
                    <a:pt x="144367" y="479651"/>
                  </a:lnTo>
                  <a:close/>
                  <a:moveTo>
                    <a:pt x="151224" y="476393"/>
                  </a:moveTo>
                  <a:lnTo>
                    <a:pt x="148434" y="471554"/>
                  </a:lnTo>
                  <a:lnTo>
                    <a:pt x="141966" y="471174"/>
                  </a:lnTo>
                  <a:lnTo>
                    <a:pt x="146090" y="475174"/>
                  </a:lnTo>
                  <a:lnTo>
                    <a:pt x="151224" y="476393"/>
                  </a:lnTo>
                  <a:close/>
                </a:path>
              </a:pathLst>
            </a:custGeom>
            <a:solidFill>
              <a:srgbClr val="E0E0E0"/>
            </a:solidFill>
            <a:ln w="3175" cap="flat">
              <a:solidFill>
                <a:srgbClr val="FFFFFF"/>
              </a:solidFill>
              <a:prstDash val="solid"/>
              <a:miter/>
            </a:ln>
          </p:spPr>
          <p:txBody>
            <a:bodyPr/>
            <a:lstStyle/>
            <a:p>
              <a:endParaRPr lang="en-US"/>
            </a:p>
          </p:txBody>
        </p:sp>
        <p:sp>
          <p:nvSpPr>
            <p:cNvPr id="184" name="Freeform: Shape 183">
              <a:extLst>
                <a:ext uri="{FF2B5EF4-FFF2-40B4-BE49-F238E27FC236}">
                  <a16:creationId xmlns:a16="http://schemas.microsoft.com/office/drawing/2014/main" id="{C1D1730E-9D4F-EFB4-E7FC-FE1113750347}"/>
                </a:ext>
              </a:extLst>
            </p:cNvPr>
            <p:cNvSpPr/>
            <p:nvPr/>
          </p:nvSpPr>
          <p:spPr>
            <a:xfrm>
              <a:off x="6727551" y="2820048"/>
              <a:ext cx="86544" cy="145989"/>
            </a:xfrm>
            <a:custGeom>
              <a:avLst/>
              <a:gdLst>
                <a:gd name="csX0" fmla="*/ 85502 w 86544"/>
                <a:gd name="csY0" fmla="*/ 145838 h 145989"/>
                <a:gd name="csX1" fmla="*/ 86073 w 86544"/>
                <a:gd name="csY1" fmla="*/ 140818 h 145989"/>
                <a:gd name="csX2" fmla="*/ 85930 w 86544"/>
                <a:gd name="csY2" fmla="*/ 135541 h 145989"/>
                <a:gd name="csX3" fmla="*/ 86035 w 86544"/>
                <a:gd name="csY3" fmla="*/ 130683 h 145989"/>
                <a:gd name="csX4" fmla="*/ 82034 w 86544"/>
                <a:gd name="csY4" fmla="*/ 126473 h 145989"/>
                <a:gd name="csX5" fmla="*/ 78729 w 86544"/>
                <a:gd name="csY5" fmla="*/ 122263 h 145989"/>
                <a:gd name="csX6" fmla="*/ 74805 w 86544"/>
                <a:gd name="csY6" fmla="*/ 116586 h 145989"/>
                <a:gd name="csX7" fmla="*/ 73986 w 86544"/>
                <a:gd name="csY7" fmla="*/ 111128 h 145989"/>
                <a:gd name="csX8" fmla="*/ 70338 w 86544"/>
                <a:gd name="csY8" fmla="*/ 107642 h 145989"/>
                <a:gd name="csX9" fmla="*/ 69957 w 86544"/>
                <a:gd name="csY9" fmla="*/ 102870 h 145989"/>
                <a:gd name="csX10" fmla="*/ 68604 w 86544"/>
                <a:gd name="csY10" fmla="*/ 98251 h 145989"/>
                <a:gd name="csX11" fmla="*/ 69081 w 86544"/>
                <a:gd name="csY11" fmla="*/ 91717 h 145989"/>
                <a:gd name="csX12" fmla="*/ 70433 w 86544"/>
                <a:gd name="csY12" fmla="*/ 87011 h 145989"/>
                <a:gd name="csX13" fmla="*/ 72652 w 86544"/>
                <a:gd name="csY13" fmla="*/ 81077 h 145989"/>
                <a:gd name="csX14" fmla="*/ 75815 w 86544"/>
                <a:gd name="csY14" fmla="*/ 76115 h 145989"/>
                <a:gd name="csX15" fmla="*/ 79729 w 86544"/>
                <a:gd name="csY15" fmla="*/ 69961 h 145989"/>
                <a:gd name="csX16" fmla="*/ 77710 w 86544"/>
                <a:gd name="csY16" fmla="*/ 63608 h 145989"/>
                <a:gd name="csX17" fmla="*/ 74386 w 86544"/>
                <a:gd name="csY17" fmla="*/ 56379 h 145989"/>
                <a:gd name="csX18" fmla="*/ 67271 w 86544"/>
                <a:gd name="csY18" fmla="*/ 51273 h 145989"/>
                <a:gd name="csX19" fmla="*/ 63347 w 86544"/>
                <a:gd name="csY19" fmla="*/ 45606 h 145989"/>
                <a:gd name="csX20" fmla="*/ 63947 w 86544"/>
                <a:gd name="csY20" fmla="*/ 39224 h 145989"/>
                <a:gd name="csX21" fmla="*/ 70747 w 86544"/>
                <a:gd name="csY21" fmla="*/ 40072 h 145989"/>
                <a:gd name="csX22" fmla="*/ 75824 w 86544"/>
                <a:gd name="csY22" fmla="*/ 39377 h 145989"/>
                <a:gd name="csX23" fmla="*/ 80844 w 86544"/>
                <a:gd name="csY23" fmla="*/ 39339 h 145989"/>
                <a:gd name="csX24" fmla="*/ 76396 w 86544"/>
                <a:gd name="csY24" fmla="*/ 35262 h 145989"/>
                <a:gd name="csX25" fmla="*/ 73605 w 86544"/>
                <a:gd name="csY25" fmla="*/ 28718 h 145989"/>
                <a:gd name="csX26" fmla="*/ 73510 w 86544"/>
                <a:gd name="csY26" fmla="*/ 23270 h 145989"/>
                <a:gd name="csX27" fmla="*/ 73567 w 86544"/>
                <a:gd name="csY27" fmla="*/ 18231 h 145989"/>
                <a:gd name="csX28" fmla="*/ 73052 w 86544"/>
                <a:gd name="csY28" fmla="*/ 13240 h 145989"/>
                <a:gd name="csX29" fmla="*/ 71147 w 86544"/>
                <a:gd name="csY29" fmla="*/ 8125 h 145989"/>
                <a:gd name="csX30" fmla="*/ 68138 w 86544"/>
                <a:gd name="csY30" fmla="*/ 4191 h 145989"/>
                <a:gd name="csX31" fmla="*/ 62004 w 86544"/>
                <a:gd name="csY31" fmla="*/ -152 h 145989"/>
                <a:gd name="csX32" fmla="*/ 63461 w 86544"/>
                <a:gd name="csY32" fmla="*/ 6811 h 145989"/>
                <a:gd name="csX33" fmla="*/ 67118 w 86544"/>
                <a:gd name="csY33" fmla="*/ 9887 h 145989"/>
                <a:gd name="csX34" fmla="*/ 68481 w 86544"/>
                <a:gd name="csY34" fmla="*/ 14516 h 145989"/>
                <a:gd name="csX35" fmla="*/ 68357 w 86544"/>
                <a:gd name="csY35" fmla="*/ 19946 h 145989"/>
                <a:gd name="csX36" fmla="*/ 64090 w 86544"/>
                <a:gd name="csY36" fmla="*/ 22679 h 145989"/>
                <a:gd name="csX37" fmla="*/ 59013 w 86544"/>
                <a:gd name="csY37" fmla="*/ 26432 h 145989"/>
                <a:gd name="csX38" fmla="*/ 56327 w 86544"/>
                <a:gd name="csY38" fmla="*/ 31423 h 145989"/>
                <a:gd name="csX39" fmla="*/ 55517 w 86544"/>
                <a:gd name="csY39" fmla="*/ 37195 h 145989"/>
                <a:gd name="csX40" fmla="*/ 53202 w 86544"/>
                <a:gd name="csY40" fmla="*/ 42053 h 145989"/>
                <a:gd name="csX41" fmla="*/ 49554 w 86544"/>
                <a:gd name="csY41" fmla="*/ 46720 h 145989"/>
                <a:gd name="csX42" fmla="*/ 48268 w 86544"/>
                <a:gd name="csY42" fmla="*/ 52388 h 145989"/>
                <a:gd name="csX43" fmla="*/ 45478 w 86544"/>
                <a:gd name="csY43" fmla="*/ 56960 h 145989"/>
                <a:gd name="csX44" fmla="*/ 41868 w 86544"/>
                <a:gd name="csY44" fmla="*/ 62551 h 145989"/>
                <a:gd name="csX45" fmla="*/ 38953 w 86544"/>
                <a:gd name="csY45" fmla="*/ 69057 h 145989"/>
                <a:gd name="csX46" fmla="*/ 37934 w 86544"/>
                <a:gd name="csY46" fmla="*/ 74419 h 145989"/>
                <a:gd name="csX47" fmla="*/ 33981 w 86544"/>
                <a:gd name="csY47" fmla="*/ 79467 h 145989"/>
                <a:gd name="csX48" fmla="*/ 31762 w 86544"/>
                <a:gd name="csY48" fmla="*/ 83944 h 145989"/>
                <a:gd name="csX49" fmla="*/ 27571 w 86544"/>
                <a:gd name="csY49" fmla="*/ 81582 h 145989"/>
                <a:gd name="csX50" fmla="*/ 24637 w 86544"/>
                <a:gd name="csY50" fmla="*/ 77724 h 145989"/>
                <a:gd name="csX51" fmla="*/ 18674 w 86544"/>
                <a:gd name="csY51" fmla="*/ 79001 h 145989"/>
                <a:gd name="csX52" fmla="*/ 13873 w 86544"/>
                <a:gd name="csY52" fmla="*/ 80334 h 145989"/>
                <a:gd name="csX53" fmla="*/ 10864 w 86544"/>
                <a:gd name="csY53" fmla="*/ 84706 h 145989"/>
                <a:gd name="csX54" fmla="*/ 6777 w 86544"/>
                <a:gd name="csY54" fmla="*/ 88659 h 145989"/>
                <a:gd name="csX55" fmla="*/ 3263 w 86544"/>
                <a:gd name="csY55" fmla="*/ 92345 h 145989"/>
                <a:gd name="csX56" fmla="*/ 3158 w 86544"/>
                <a:gd name="csY56" fmla="*/ 97212 h 145989"/>
                <a:gd name="csX57" fmla="*/ 1786 w 86544"/>
                <a:gd name="csY57" fmla="*/ 102204 h 145989"/>
                <a:gd name="csX58" fmla="*/ -471 w 86544"/>
                <a:gd name="csY58" fmla="*/ 106547 h 145989"/>
                <a:gd name="csX59" fmla="*/ 3777 w 86544"/>
                <a:gd name="csY59" fmla="*/ 109490 h 145989"/>
                <a:gd name="csX60" fmla="*/ 4673 w 86544"/>
                <a:gd name="csY60" fmla="*/ 114681 h 145989"/>
                <a:gd name="csX61" fmla="*/ 9759 w 86544"/>
                <a:gd name="csY61" fmla="*/ 117367 h 145989"/>
                <a:gd name="csX62" fmla="*/ 12359 w 86544"/>
                <a:gd name="csY62" fmla="*/ 121749 h 145989"/>
                <a:gd name="csX63" fmla="*/ 15331 w 86544"/>
                <a:gd name="csY63" fmla="*/ 125483 h 145989"/>
                <a:gd name="csX64" fmla="*/ 15217 w 86544"/>
                <a:gd name="csY64" fmla="*/ 131217 h 145989"/>
                <a:gd name="csX65" fmla="*/ 14359 w 86544"/>
                <a:gd name="csY65" fmla="*/ 136075 h 145989"/>
                <a:gd name="csX66" fmla="*/ 17855 w 86544"/>
                <a:gd name="csY66" fmla="*/ 139646 h 145989"/>
                <a:gd name="csX67" fmla="*/ 29638 w 86544"/>
                <a:gd name="csY67" fmla="*/ 139351 h 145989"/>
                <a:gd name="csX68" fmla="*/ 34191 w 86544"/>
                <a:gd name="csY68" fmla="*/ 137665 h 145989"/>
                <a:gd name="csX69" fmla="*/ 39115 w 86544"/>
                <a:gd name="csY69" fmla="*/ 137751 h 145989"/>
                <a:gd name="csX70" fmla="*/ 44535 w 86544"/>
                <a:gd name="csY70" fmla="*/ 138256 h 145989"/>
                <a:gd name="csX71" fmla="*/ 49374 w 86544"/>
                <a:gd name="csY71" fmla="*/ 138303 h 145989"/>
                <a:gd name="csX72" fmla="*/ 54279 w 86544"/>
                <a:gd name="csY72" fmla="*/ 138837 h 145989"/>
                <a:gd name="csX73" fmla="*/ 65566 w 86544"/>
                <a:gd name="csY73" fmla="*/ 139284 h 145989"/>
                <a:gd name="csX74" fmla="*/ 70510 w 86544"/>
                <a:gd name="csY74" fmla="*/ 140123 h 145989"/>
                <a:gd name="csX75" fmla="*/ 75320 w 86544"/>
                <a:gd name="csY75" fmla="*/ 141304 h 145989"/>
                <a:gd name="csX76" fmla="*/ 80368 w 86544"/>
                <a:gd name="csY76" fmla="*/ 142066 h 145989"/>
                <a:gd name="csX77" fmla="*/ 84683 w 86544"/>
                <a:gd name="csY77" fmla="*/ 144466 h 14598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Lst>
              <a:rect l="l" t="t" r="r" b="b"/>
              <a:pathLst>
                <a:path w="86544" h="145989">
                  <a:moveTo>
                    <a:pt x="85502" y="145838"/>
                  </a:moveTo>
                  <a:lnTo>
                    <a:pt x="86073" y="140818"/>
                  </a:lnTo>
                  <a:lnTo>
                    <a:pt x="85930" y="135541"/>
                  </a:lnTo>
                  <a:lnTo>
                    <a:pt x="86035" y="130683"/>
                  </a:lnTo>
                  <a:lnTo>
                    <a:pt x="82034" y="126473"/>
                  </a:lnTo>
                  <a:lnTo>
                    <a:pt x="78729" y="122263"/>
                  </a:lnTo>
                  <a:lnTo>
                    <a:pt x="74805" y="116586"/>
                  </a:lnTo>
                  <a:lnTo>
                    <a:pt x="73986" y="111128"/>
                  </a:lnTo>
                  <a:lnTo>
                    <a:pt x="70338" y="107642"/>
                  </a:lnTo>
                  <a:lnTo>
                    <a:pt x="69957" y="102870"/>
                  </a:lnTo>
                  <a:lnTo>
                    <a:pt x="68604" y="98251"/>
                  </a:lnTo>
                  <a:lnTo>
                    <a:pt x="69081" y="91717"/>
                  </a:lnTo>
                  <a:lnTo>
                    <a:pt x="70433" y="87011"/>
                  </a:lnTo>
                  <a:lnTo>
                    <a:pt x="72652" y="81077"/>
                  </a:lnTo>
                  <a:lnTo>
                    <a:pt x="75815" y="76115"/>
                  </a:lnTo>
                  <a:lnTo>
                    <a:pt x="79729" y="69961"/>
                  </a:lnTo>
                  <a:lnTo>
                    <a:pt x="77710" y="63608"/>
                  </a:lnTo>
                  <a:lnTo>
                    <a:pt x="74386" y="56379"/>
                  </a:lnTo>
                  <a:lnTo>
                    <a:pt x="67271" y="51273"/>
                  </a:lnTo>
                  <a:lnTo>
                    <a:pt x="63347" y="45606"/>
                  </a:lnTo>
                  <a:lnTo>
                    <a:pt x="63947" y="39224"/>
                  </a:lnTo>
                  <a:lnTo>
                    <a:pt x="70747" y="40072"/>
                  </a:lnTo>
                  <a:lnTo>
                    <a:pt x="75824" y="39377"/>
                  </a:lnTo>
                  <a:lnTo>
                    <a:pt x="80844" y="39339"/>
                  </a:lnTo>
                  <a:lnTo>
                    <a:pt x="76396" y="35262"/>
                  </a:lnTo>
                  <a:lnTo>
                    <a:pt x="73605" y="28718"/>
                  </a:lnTo>
                  <a:lnTo>
                    <a:pt x="73510" y="23270"/>
                  </a:lnTo>
                  <a:lnTo>
                    <a:pt x="73567" y="18231"/>
                  </a:lnTo>
                  <a:lnTo>
                    <a:pt x="73052" y="13240"/>
                  </a:lnTo>
                  <a:lnTo>
                    <a:pt x="71147" y="8125"/>
                  </a:lnTo>
                  <a:lnTo>
                    <a:pt x="68138" y="4191"/>
                  </a:lnTo>
                  <a:lnTo>
                    <a:pt x="62004" y="-152"/>
                  </a:lnTo>
                  <a:lnTo>
                    <a:pt x="63461" y="6811"/>
                  </a:lnTo>
                  <a:lnTo>
                    <a:pt x="67118" y="9887"/>
                  </a:lnTo>
                  <a:lnTo>
                    <a:pt x="68481" y="14516"/>
                  </a:lnTo>
                  <a:lnTo>
                    <a:pt x="68357" y="19946"/>
                  </a:lnTo>
                  <a:lnTo>
                    <a:pt x="64090" y="22679"/>
                  </a:lnTo>
                  <a:lnTo>
                    <a:pt x="59013" y="26432"/>
                  </a:lnTo>
                  <a:lnTo>
                    <a:pt x="56327" y="31423"/>
                  </a:lnTo>
                  <a:lnTo>
                    <a:pt x="55517" y="37195"/>
                  </a:lnTo>
                  <a:lnTo>
                    <a:pt x="53202" y="42053"/>
                  </a:lnTo>
                  <a:lnTo>
                    <a:pt x="49554" y="46720"/>
                  </a:lnTo>
                  <a:lnTo>
                    <a:pt x="48268" y="52388"/>
                  </a:lnTo>
                  <a:lnTo>
                    <a:pt x="45478" y="56960"/>
                  </a:lnTo>
                  <a:lnTo>
                    <a:pt x="41868" y="62551"/>
                  </a:lnTo>
                  <a:lnTo>
                    <a:pt x="38953" y="69057"/>
                  </a:lnTo>
                  <a:lnTo>
                    <a:pt x="37934" y="74419"/>
                  </a:lnTo>
                  <a:lnTo>
                    <a:pt x="33981" y="79467"/>
                  </a:lnTo>
                  <a:lnTo>
                    <a:pt x="31762" y="83944"/>
                  </a:lnTo>
                  <a:lnTo>
                    <a:pt x="27571" y="81582"/>
                  </a:lnTo>
                  <a:lnTo>
                    <a:pt x="24637" y="77724"/>
                  </a:lnTo>
                  <a:lnTo>
                    <a:pt x="18674" y="79001"/>
                  </a:lnTo>
                  <a:lnTo>
                    <a:pt x="13873" y="80334"/>
                  </a:lnTo>
                  <a:lnTo>
                    <a:pt x="10864" y="84706"/>
                  </a:lnTo>
                  <a:lnTo>
                    <a:pt x="6777" y="88659"/>
                  </a:lnTo>
                  <a:lnTo>
                    <a:pt x="3263" y="92345"/>
                  </a:lnTo>
                  <a:lnTo>
                    <a:pt x="3158" y="97212"/>
                  </a:lnTo>
                  <a:lnTo>
                    <a:pt x="1786" y="102204"/>
                  </a:lnTo>
                  <a:lnTo>
                    <a:pt x="-471" y="106547"/>
                  </a:lnTo>
                  <a:lnTo>
                    <a:pt x="3777" y="109490"/>
                  </a:lnTo>
                  <a:lnTo>
                    <a:pt x="4673" y="114681"/>
                  </a:lnTo>
                  <a:lnTo>
                    <a:pt x="9759" y="117367"/>
                  </a:lnTo>
                  <a:lnTo>
                    <a:pt x="12359" y="121749"/>
                  </a:lnTo>
                  <a:lnTo>
                    <a:pt x="15331" y="125483"/>
                  </a:lnTo>
                  <a:lnTo>
                    <a:pt x="15217" y="131217"/>
                  </a:lnTo>
                  <a:lnTo>
                    <a:pt x="14359" y="136075"/>
                  </a:lnTo>
                  <a:lnTo>
                    <a:pt x="17855" y="139646"/>
                  </a:lnTo>
                  <a:lnTo>
                    <a:pt x="29638" y="139351"/>
                  </a:lnTo>
                  <a:lnTo>
                    <a:pt x="34191" y="137665"/>
                  </a:lnTo>
                  <a:lnTo>
                    <a:pt x="39115" y="137751"/>
                  </a:lnTo>
                  <a:lnTo>
                    <a:pt x="44535" y="138256"/>
                  </a:lnTo>
                  <a:lnTo>
                    <a:pt x="49374" y="138303"/>
                  </a:lnTo>
                  <a:lnTo>
                    <a:pt x="54279" y="138837"/>
                  </a:lnTo>
                  <a:lnTo>
                    <a:pt x="65566" y="139284"/>
                  </a:lnTo>
                  <a:lnTo>
                    <a:pt x="70510" y="140123"/>
                  </a:lnTo>
                  <a:lnTo>
                    <a:pt x="75320" y="141304"/>
                  </a:lnTo>
                  <a:lnTo>
                    <a:pt x="80368" y="142066"/>
                  </a:lnTo>
                  <a:lnTo>
                    <a:pt x="84683" y="144466"/>
                  </a:lnTo>
                  <a:close/>
                </a:path>
              </a:pathLst>
            </a:custGeom>
            <a:solidFill>
              <a:srgbClr val="E0E0E0"/>
            </a:solidFill>
            <a:ln w="3175" cap="flat">
              <a:solidFill>
                <a:srgbClr val="FFFFFF"/>
              </a:solidFill>
              <a:prstDash val="solid"/>
              <a:miter/>
            </a:ln>
          </p:spPr>
          <p:txBody>
            <a:bodyPr/>
            <a:lstStyle/>
            <a:p>
              <a:endParaRPr lang="en-US"/>
            </a:p>
          </p:txBody>
        </p:sp>
        <p:sp>
          <p:nvSpPr>
            <p:cNvPr id="185" name="Freeform: Shape 184">
              <a:extLst>
                <a:ext uri="{FF2B5EF4-FFF2-40B4-BE49-F238E27FC236}">
                  <a16:creationId xmlns:a16="http://schemas.microsoft.com/office/drawing/2014/main" id="{C57F85CE-C7D0-AD49-C427-E75EF6653013}"/>
                </a:ext>
              </a:extLst>
            </p:cNvPr>
            <p:cNvSpPr/>
            <p:nvPr/>
          </p:nvSpPr>
          <p:spPr>
            <a:xfrm>
              <a:off x="7102913" y="2453002"/>
              <a:ext cx="57187" cy="43748"/>
            </a:xfrm>
            <a:custGeom>
              <a:avLst/>
              <a:gdLst>
                <a:gd name="csX0" fmla="*/ 16236 w 57187"/>
                <a:gd name="csY0" fmla="*/ 37843 h 43748"/>
                <a:gd name="csX1" fmla="*/ 13864 w 57187"/>
                <a:gd name="csY1" fmla="*/ 33328 h 43748"/>
                <a:gd name="csX2" fmla="*/ 11331 w 57187"/>
                <a:gd name="csY2" fmla="*/ 29156 h 43748"/>
                <a:gd name="csX3" fmla="*/ 6234 w 57187"/>
                <a:gd name="csY3" fmla="*/ 28966 h 43748"/>
                <a:gd name="csX4" fmla="*/ 2701 w 57187"/>
                <a:gd name="csY4" fmla="*/ 25756 h 43748"/>
                <a:gd name="csX5" fmla="*/ 2549 w 57187"/>
                <a:gd name="csY5" fmla="*/ 30519 h 43748"/>
                <a:gd name="csX6" fmla="*/ 6282 w 57187"/>
                <a:gd name="csY6" fmla="*/ 33500 h 43748"/>
                <a:gd name="csX7" fmla="*/ 10368 w 57187"/>
                <a:gd name="csY7" fmla="*/ 36424 h 43748"/>
                <a:gd name="csX8" fmla="*/ 15045 w 57187"/>
                <a:gd name="csY8" fmla="*/ 37462 h 43748"/>
                <a:gd name="csX9" fmla="*/ 44030 w 57187"/>
                <a:gd name="csY9" fmla="*/ 43596 h 43748"/>
                <a:gd name="csX10" fmla="*/ 44811 w 57187"/>
                <a:gd name="csY10" fmla="*/ 38158 h 43748"/>
                <a:gd name="csX11" fmla="*/ 45973 w 57187"/>
                <a:gd name="csY11" fmla="*/ 33357 h 43748"/>
                <a:gd name="csX12" fmla="*/ 48106 w 57187"/>
                <a:gd name="csY12" fmla="*/ 27775 h 43748"/>
                <a:gd name="csX13" fmla="*/ 48364 w 57187"/>
                <a:gd name="csY13" fmla="*/ 22679 h 43748"/>
                <a:gd name="csX14" fmla="*/ 51736 w 57187"/>
                <a:gd name="csY14" fmla="*/ 19308 h 43748"/>
                <a:gd name="csX15" fmla="*/ 56717 w 57187"/>
                <a:gd name="csY15" fmla="*/ 19060 h 43748"/>
                <a:gd name="csX16" fmla="*/ 52821 w 57187"/>
                <a:gd name="csY16" fmla="*/ 15726 h 43748"/>
                <a:gd name="csX17" fmla="*/ 47630 w 57187"/>
                <a:gd name="csY17" fmla="*/ 14897 h 43748"/>
                <a:gd name="csX18" fmla="*/ 44315 w 57187"/>
                <a:gd name="csY18" fmla="*/ 11154 h 43748"/>
                <a:gd name="csX19" fmla="*/ 41449 w 57187"/>
                <a:gd name="csY19" fmla="*/ 6820 h 43748"/>
                <a:gd name="csX20" fmla="*/ 37924 w 57187"/>
                <a:gd name="csY20" fmla="*/ 3058 h 43748"/>
                <a:gd name="csX21" fmla="*/ 34333 w 57187"/>
                <a:gd name="csY21" fmla="*/ -152 h 43748"/>
                <a:gd name="csX22" fmla="*/ 31657 w 57187"/>
                <a:gd name="csY22" fmla="*/ 3820 h 43748"/>
                <a:gd name="csX23" fmla="*/ 28675 w 57187"/>
                <a:gd name="csY23" fmla="*/ 7735 h 43748"/>
                <a:gd name="csX24" fmla="*/ 23808 w 57187"/>
                <a:gd name="csY24" fmla="*/ 7134 h 43748"/>
                <a:gd name="csX25" fmla="*/ 20350 w 57187"/>
                <a:gd name="csY25" fmla="*/ 3839 h 43748"/>
                <a:gd name="csX26" fmla="*/ 15893 w 57187"/>
                <a:gd name="csY26" fmla="*/ 867 h 43748"/>
                <a:gd name="csX27" fmla="*/ 10559 w 57187"/>
                <a:gd name="csY27" fmla="*/ 562 h 43748"/>
                <a:gd name="csX28" fmla="*/ 13769 w 57187"/>
                <a:gd name="csY28" fmla="*/ 5268 h 43748"/>
                <a:gd name="csX29" fmla="*/ 10064 w 57187"/>
                <a:gd name="csY29" fmla="*/ 8325 h 43748"/>
                <a:gd name="csX30" fmla="*/ 5568 w 57187"/>
                <a:gd name="csY30" fmla="*/ 6734 h 43748"/>
                <a:gd name="csX31" fmla="*/ 1015 w 57187"/>
                <a:gd name="csY31" fmla="*/ 4515 h 43748"/>
                <a:gd name="csX32" fmla="*/ -471 w 57187"/>
                <a:gd name="csY32" fmla="*/ 9259 h 43748"/>
                <a:gd name="csX33" fmla="*/ 4244 w 57187"/>
                <a:gd name="csY33" fmla="*/ 11259 h 43748"/>
                <a:gd name="csX34" fmla="*/ 4739 w 57187"/>
                <a:gd name="csY34" fmla="*/ 16288 h 43748"/>
                <a:gd name="csX35" fmla="*/ 9035 w 57187"/>
                <a:gd name="csY35" fmla="*/ 18974 h 43748"/>
                <a:gd name="csX36" fmla="*/ 9492 w 57187"/>
                <a:gd name="csY36" fmla="*/ 23803 h 43748"/>
                <a:gd name="csX37" fmla="*/ 13578 w 57187"/>
                <a:gd name="csY37" fmla="*/ 26956 h 43748"/>
                <a:gd name="csX38" fmla="*/ 18264 w 57187"/>
                <a:gd name="csY38" fmla="*/ 28394 h 43748"/>
                <a:gd name="csX39" fmla="*/ 20122 w 57187"/>
                <a:gd name="csY39" fmla="*/ 32862 h 43748"/>
                <a:gd name="csX40" fmla="*/ 25132 w 57187"/>
                <a:gd name="csY40" fmla="*/ 33395 h 43748"/>
                <a:gd name="csX41" fmla="*/ 29475 w 57187"/>
                <a:gd name="csY41" fmla="*/ 29509 h 43748"/>
                <a:gd name="csX42" fmla="*/ 33705 w 57187"/>
                <a:gd name="csY42" fmla="*/ 27051 h 43748"/>
                <a:gd name="csX43" fmla="*/ 38134 w 57187"/>
                <a:gd name="csY43" fmla="*/ 30404 h 43748"/>
                <a:gd name="csX44" fmla="*/ 39124 w 57187"/>
                <a:gd name="csY44" fmla="*/ 35433 h 43748"/>
                <a:gd name="csX45" fmla="*/ 39563 w 57187"/>
                <a:gd name="csY45" fmla="*/ 40358 h 43748"/>
                <a:gd name="csX46" fmla="*/ 43363 w 57187"/>
                <a:gd name="csY46" fmla="*/ 43292 h 4374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Lst>
              <a:rect l="l" t="t" r="r" b="b"/>
              <a:pathLst>
                <a:path w="57187" h="43748">
                  <a:moveTo>
                    <a:pt x="16236" y="37843"/>
                  </a:moveTo>
                  <a:lnTo>
                    <a:pt x="13864" y="33328"/>
                  </a:lnTo>
                  <a:lnTo>
                    <a:pt x="11331" y="29156"/>
                  </a:lnTo>
                  <a:lnTo>
                    <a:pt x="6234" y="28966"/>
                  </a:lnTo>
                  <a:lnTo>
                    <a:pt x="2701" y="25756"/>
                  </a:lnTo>
                  <a:lnTo>
                    <a:pt x="2549" y="30519"/>
                  </a:lnTo>
                  <a:lnTo>
                    <a:pt x="6282" y="33500"/>
                  </a:lnTo>
                  <a:lnTo>
                    <a:pt x="10368" y="36424"/>
                  </a:lnTo>
                  <a:lnTo>
                    <a:pt x="15045" y="37462"/>
                  </a:lnTo>
                  <a:close/>
                  <a:moveTo>
                    <a:pt x="44030" y="43596"/>
                  </a:moveTo>
                  <a:lnTo>
                    <a:pt x="44811" y="38158"/>
                  </a:lnTo>
                  <a:lnTo>
                    <a:pt x="45973" y="33357"/>
                  </a:lnTo>
                  <a:lnTo>
                    <a:pt x="48106" y="27775"/>
                  </a:lnTo>
                  <a:lnTo>
                    <a:pt x="48364" y="22679"/>
                  </a:lnTo>
                  <a:lnTo>
                    <a:pt x="51736" y="19308"/>
                  </a:lnTo>
                  <a:lnTo>
                    <a:pt x="56717" y="19060"/>
                  </a:lnTo>
                  <a:lnTo>
                    <a:pt x="52821" y="15726"/>
                  </a:lnTo>
                  <a:lnTo>
                    <a:pt x="47630" y="14897"/>
                  </a:lnTo>
                  <a:lnTo>
                    <a:pt x="44315" y="11154"/>
                  </a:lnTo>
                  <a:lnTo>
                    <a:pt x="41449" y="6820"/>
                  </a:lnTo>
                  <a:lnTo>
                    <a:pt x="37924" y="3058"/>
                  </a:lnTo>
                  <a:lnTo>
                    <a:pt x="34333" y="-152"/>
                  </a:lnTo>
                  <a:lnTo>
                    <a:pt x="31657" y="3820"/>
                  </a:lnTo>
                  <a:lnTo>
                    <a:pt x="28675" y="7735"/>
                  </a:lnTo>
                  <a:lnTo>
                    <a:pt x="23808" y="7134"/>
                  </a:lnTo>
                  <a:lnTo>
                    <a:pt x="20350" y="3839"/>
                  </a:lnTo>
                  <a:lnTo>
                    <a:pt x="15893" y="867"/>
                  </a:lnTo>
                  <a:lnTo>
                    <a:pt x="10559" y="562"/>
                  </a:lnTo>
                  <a:lnTo>
                    <a:pt x="13769" y="5268"/>
                  </a:lnTo>
                  <a:lnTo>
                    <a:pt x="10064" y="8325"/>
                  </a:lnTo>
                  <a:lnTo>
                    <a:pt x="5568" y="6734"/>
                  </a:lnTo>
                  <a:lnTo>
                    <a:pt x="1015" y="4515"/>
                  </a:lnTo>
                  <a:lnTo>
                    <a:pt x="-471" y="9259"/>
                  </a:lnTo>
                  <a:lnTo>
                    <a:pt x="4244" y="11259"/>
                  </a:lnTo>
                  <a:lnTo>
                    <a:pt x="4739" y="16288"/>
                  </a:lnTo>
                  <a:lnTo>
                    <a:pt x="9035" y="18974"/>
                  </a:lnTo>
                  <a:lnTo>
                    <a:pt x="9492" y="23803"/>
                  </a:lnTo>
                  <a:lnTo>
                    <a:pt x="13578" y="26956"/>
                  </a:lnTo>
                  <a:lnTo>
                    <a:pt x="18264" y="28394"/>
                  </a:lnTo>
                  <a:lnTo>
                    <a:pt x="20122" y="32862"/>
                  </a:lnTo>
                  <a:lnTo>
                    <a:pt x="25132" y="33395"/>
                  </a:lnTo>
                  <a:lnTo>
                    <a:pt x="29475" y="29509"/>
                  </a:lnTo>
                  <a:lnTo>
                    <a:pt x="33705" y="27051"/>
                  </a:lnTo>
                  <a:lnTo>
                    <a:pt x="38134" y="30404"/>
                  </a:lnTo>
                  <a:lnTo>
                    <a:pt x="39124" y="35433"/>
                  </a:lnTo>
                  <a:lnTo>
                    <a:pt x="39563" y="40358"/>
                  </a:lnTo>
                  <a:lnTo>
                    <a:pt x="43363" y="43292"/>
                  </a:lnTo>
                  <a:close/>
                </a:path>
              </a:pathLst>
            </a:custGeom>
            <a:solidFill>
              <a:srgbClr val="E0E0E0"/>
            </a:solidFill>
            <a:ln w="3175" cap="flat">
              <a:solidFill>
                <a:srgbClr val="FFFFFF"/>
              </a:solidFill>
              <a:prstDash val="solid"/>
              <a:miter/>
            </a:ln>
          </p:spPr>
          <p:txBody>
            <a:bodyPr/>
            <a:lstStyle/>
            <a:p>
              <a:endParaRPr lang="en-US"/>
            </a:p>
          </p:txBody>
        </p:sp>
        <p:sp>
          <p:nvSpPr>
            <p:cNvPr id="186" name="Freeform: Shape 185">
              <a:extLst>
                <a:ext uri="{FF2B5EF4-FFF2-40B4-BE49-F238E27FC236}">
                  <a16:creationId xmlns:a16="http://schemas.microsoft.com/office/drawing/2014/main" id="{CCB4B7AB-8AFC-E532-F33B-CCFE01F45231}"/>
                </a:ext>
              </a:extLst>
            </p:cNvPr>
            <p:cNvSpPr/>
            <p:nvPr/>
          </p:nvSpPr>
          <p:spPr>
            <a:xfrm>
              <a:off x="7124039" y="3134859"/>
              <a:ext cx="361" cy="4934"/>
            </a:xfrm>
            <a:custGeom>
              <a:avLst/>
              <a:gdLst>
                <a:gd name="csX0" fmla="*/ -109 w 361"/>
                <a:gd name="csY0" fmla="*/ 4782 h 4934"/>
                <a:gd name="csX1" fmla="*/ -471 w 361"/>
                <a:gd name="csY1" fmla="*/ -152 h 4934"/>
                <a:gd name="csX2" fmla="*/ -109 w 361"/>
                <a:gd name="csY2" fmla="*/ 4782 h 4934"/>
              </a:gdLst>
              <a:ahLst/>
              <a:cxnLst>
                <a:cxn ang="0">
                  <a:pos x="csX0" y="csY0"/>
                </a:cxn>
                <a:cxn ang="0">
                  <a:pos x="csX1" y="csY1"/>
                </a:cxn>
                <a:cxn ang="0">
                  <a:pos x="csX2" y="csY2"/>
                </a:cxn>
              </a:cxnLst>
              <a:rect l="l" t="t" r="r" b="b"/>
              <a:pathLst>
                <a:path w="361" h="4934">
                  <a:moveTo>
                    <a:pt x="-109" y="4782"/>
                  </a:moveTo>
                  <a:lnTo>
                    <a:pt x="-471" y="-152"/>
                  </a:lnTo>
                  <a:lnTo>
                    <a:pt x="-109" y="4782"/>
                  </a:lnTo>
                  <a:close/>
                </a:path>
              </a:pathLst>
            </a:custGeom>
            <a:solidFill>
              <a:srgbClr val="E0E0E0"/>
            </a:solidFill>
            <a:ln w="3175" cap="flat">
              <a:solidFill>
                <a:srgbClr val="FFFFFF"/>
              </a:solidFill>
              <a:prstDash val="solid"/>
              <a:miter/>
            </a:ln>
          </p:spPr>
          <p:txBody>
            <a:bodyPr/>
            <a:lstStyle/>
            <a:p>
              <a:endParaRPr lang="en-US"/>
            </a:p>
          </p:txBody>
        </p:sp>
        <p:sp>
          <p:nvSpPr>
            <p:cNvPr id="187" name="Freeform: Shape 186">
              <a:extLst>
                <a:ext uri="{FF2B5EF4-FFF2-40B4-BE49-F238E27FC236}">
                  <a16:creationId xmlns:a16="http://schemas.microsoft.com/office/drawing/2014/main" id="{D1C52799-3CF2-A2CF-A90C-43778CAD11C9}"/>
                </a:ext>
              </a:extLst>
            </p:cNvPr>
            <p:cNvSpPr/>
            <p:nvPr/>
          </p:nvSpPr>
          <p:spPr>
            <a:xfrm>
              <a:off x="5707043" y="2799750"/>
              <a:ext cx="155543" cy="241534"/>
            </a:xfrm>
            <a:custGeom>
              <a:avLst/>
              <a:gdLst>
                <a:gd name="csX0" fmla="*/ 1463 w 155543"/>
                <a:gd name="csY0" fmla="*/ 9383 h 241534"/>
                <a:gd name="csX1" fmla="*/ 4749 w 155543"/>
                <a:gd name="csY1" fmla="*/ 4553 h 241534"/>
                <a:gd name="csX2" fmla="*/ 3615 w 155543"/>
                <a:gd name="csY2" fmla="*/ -152 h 241534"/>
                <a:gd name="csX3" fmla="*/ -471 w 155543"/>
                <a:gd name="csY3" fmla="*/ 3134 h 241534"/>
                <a:gd name="csX4" fmla="*/ -376 w 155543"/>
                <a:gd name="csY4" fmla="*/ 8344 h 241534"/>
                <a:gd name="csX5" fmla="*/ 122249 w 155543"/>
                <a:gd name="csY5" fmla="*/ 241383 h 241534"/>
                <a:gd name="csX6" fmla="*/ 123792 w 155543"/>
                <a:gd name="csY6" fmla="*/ 231858 h 241534"/>
                <a:gd name="csX7" fmla="*/ 127364 w 155543"/>
                <a:gd name="csY7" fmla="*/ 206883 h 241534"/>
                <a:gd name="csX8" fmla="*/ 127707 w 155543"/>
                <a:gd name="csY8" fmla="*/ 202092 h 241534"/>
                <a:gd name="csX9" fmla="*/ 125488 w 155543"/>
                <a:gd name="csY9" fmla="*/ 197368 h 241534"/>
                <a:gd name="csX10" fmla="*/ 123430 w 155543"/>
                <a:gd name="csY10" fmla="*/ 192415 h 241534"/>
                <a:gd name="csX11" fmla="*/ 120230 w 155543"/>
                <a:gd name="csY11" fmla="*/ 187338 h 241534"/>
                <a:gd name="csX12" fmla="*/ 120316 w 155543"/>
                <a:gd name="csY12" fmla="*/ 180137 h 241534"/>
                <a:gd name="csX13" fmla="*/ 124945 w 155543"/>
                <a:gd name="csY13" fmla="*/ 178871 h 241534"/>
                <a:gd name="csX14" fmla="*/ 130022 w 155543"/>
                <a:gd name="csY14" fmla="*/ 179594 h 241534"/>
                <a:gd name="csX15" fmla="*/ 130136 w 155543"/>
                <a:gd name="csY15" fmla="*/ 174575 h 241534"/>
                <a:gd name="csX16" fmla="*/ 124364 w 155543"/>
                <a:gd name="csY16" fmla="*/ 173603 h 241534"/>
                <a:gd name="csX17" fmla="*/ 122906 w 155543"/>
                <a:gd name="csY17" fmla="*/ 165421 h 241534"/>
                <a:gd name="csX18" fmla="*/ 128079 w 155543"/>
                <a:gd name="csY18" fmla="*/ 165231 h 241534"/>
                <a:gd name="csX19" fmla="*/ 135594 w 155543"/>
                <a:gd name="csY19" fmla="*/ 165211 h 241534"/>
                <a:gd name="csX20" fmla="*/ 142128 w 155543"/>
                <a:gd name="csY20" fmla="*/ 165231 h 241534"/>
                <a:gd name="csX21" fmla="*/ 146795 w 155543"/>
                <a:gd name="csY21" fmla="*/ 161602 h 241534"/>
                <a:gd name="csX22" fmla="*/ 151091 w 155543"/>
                <a:gd name="csY22" fmla="*/ 158868 h 241534"/>
                <a:gd name="csX23" fmla="*/ 152863 w 155543"/>
                <a:gd name="csY23" fmla="*/ 163802 h 241534"/>
                <a:gd name="csX24" fmla="*/ 154425 w 155543"/>
                <a:gd name="csY24" fmla="*/ 168631 h 241534"/>
                <a:gd name="csX25" fmla="*/ 155072 w 155543"/>
                <a:gd name="csY25" fmla="*/ 163754 h 241534"/>
                <a:gd name="csX26" fmla="*/ 153234 w 155543"/>
                <a:gd name="csY26" fmla="*/ 158906 h 241534"/>
                <a:gd name="csX27" fmla="*/ 151158 w 155543"/>
                <a:gd name="csY27" fmla="*/ 154429 h 241534"/>
                <a:gd name="csX28" fmla="*/ 147262 w 155543"/>
                <a:gd name="csY28" fmla="*/ 151324 h 241534"/>
                <a:gd name="csX29" fmla="*/ 150053 w 155543"/>
                <a:gd name="csY29" fmla="*/ 146485 h 241534"/>
                <a:gd name="csX30" fmla="*/ 150777 w 155543"/>
                <a:gd name="csY30" fmla="*/ 141513 h 241534"/>
                <a:gd name="csX31" fmla="*/ 148053 w 155543"/>
                <a:gd name="csY31" fmla="*/ 137103 h 241534"/>
                <a:gd name="csX32" fmla="*/ 146795 w 155543"/>
                <a:gd name="csY32" fmla="*/ 132198 h 241534"/>
                <a:gd name="csX33" fmla="*/ 146681 w 155543"/>
                <a:gd name="csY33" fmla="*/ 127102 h 241534"/>
                <a:gd name="csX34" fmla="*/ 146490 w 155543"/>
                <a:gd name="csY34" fmla="*/ 121835 h 241534"/>
                <a:gd name="csX35" fmla="*/ 149234 w 155543"/>
                <a:gd name="csY35" fmla="*/ 117510 h 241534"/>
                <a:gd name="csX36" fmla="*/ 150462 w 155543"/>
                <a:gd name="csY36" fmla="*/ 112052 h 241534"/>
                <a:gd name="csX37" fmla="*/ 149929 w 155543"/>
                <a:gd name="csY37" fmla="*/ 107290 h 241534"/>
                <a:gd name="csX38" fmla="*/ 145004 w 155543"/>
                <a:gd name="csY38" fmla="*/ 108176 h 241534"/>
                <a:gd name="csX39" fmla="*/ 139947 w 155543"/>
                <a:gd name="csY39" fmla="*/ 108243 h 241534"/>
                <a:gd name="csX40" fmla="*/ 134908 w 155543"/>
                <a:gd name="csY40" fmla="*/ 108414 h 241534"/>
                <a:gd name="csX41" fmla="*/ 130250 w 155543"/>
                <a:gd name="csY41" fmla="*/ 109443 h 241534"/>
                <a:gd name="csX42" fmla="*/ 121526 w 155543"/>
                <a:gd name="csY42" fmla="*/ 98136 h 241534"/>
                <a:gd name="csX43" fmla="*/ 116572 w 155543"/>
                <a:gd name="csY43" fmla="*/ 96870 h 241534"/>
                <a:gd name="csX44" fmla="*/ 111810 w 155543"/>
                <a:gd name="csY44" fmla="*/ 97641 h 241534"/>
                <a:gd name="csX45" fmla="*/ 107038 w 155543"/>
                <a:gd name="csY45" fmla="*/ 97451 h 241534"/>
                <a:gd name="csX46" fmla="*/ 102276 w 155543"/>
                <a:gd name="csY46" fmla="*/ 97022 h 241534"/>
                <a:gd name="csX47" fmla="*/ 98227 w 155543"/>
                <a:gd name="csY47" fmla="*/ 94203 h 241534"/>
                <a:gd name="csX48" fmla="*/ 94922 w 155543"/>
                <a:gd name="csY48" fmla="*/ 89621 h 241534"/>
                <a:gd name="csX49" fmla="*/ 95817 w 155543"/>
                <a:gd name="csY49" fmla="*/ 84668 h 241534"/>
                <a:gd name="csX50" fmla="*/ 93894 w 155543"/>
                <a:gd name="csY50" fmla="*/ 77705 h 241534"/>
                <a:gd name="csX51" fmla="*/ 92569 w 155543"/>
                <a:gd name="csY51" fmla="*/ 72143 h 241534"/>
                <a:gd name="csX52" fmla="*/ 88979 w 155543"/>
                <a:gd name="csY52" fmla="*/ 68962 h 241534"/>
                <a:gd name="csX53" fmla="*/ 89445 w 155543"/>
                <a:gd name="csY53" fmla="*/ 63589 h 241534"/>
                <a:gd name="csX54" fmla="*/ 90741 w 155543"/>
                <a:gd name="csY54" fmla="*/ 58855 h 241534"/>
                <a:gd name="csX55" fmla="*/ 91865 w 155543"/>
                <a:gd name="csY55" fmla="*/ 53750 h 241534"/>
                <a:gd name="csX56" fmla="*/ 94541 w 155543"/>
                <a:gd name="csY56" fmla="*/ 49397 h 241534"/>
                <a:gd name="csX57" fmla="*/ 97561 w 155543"/>
                <a:gd name="csY57" fmla="*/ 45130 h 241534"/>
                <a:gd name="csX58" fmla="*/ 103399 w 155543"/>
                <a:gd name="csY58" fmla="*/ 38510 h 241534"/>
                <a:gd name="csX59" fmla="*/ 110239 w 155543"/>
                <a:gd name="csY59" fmla="*/ 36405 h 241534"/>
                <a:gd name="csX60" fmla="*/ 113534 w 155543"/>
                <a:gd name="csY60" fmla="*/ 32890 h 241534"/>
                <a:gd name="csX61" fmla="*/ 110172 w 155543"/>
                <a:gd name="csY61" fmla="*/ 29128 h 241534"/>
                <a:gd name="csX62" fmla="*/ 105323 w 155543"/>
                <a:gd name="csY62" fmla="*/ 29414 h 241534"/>
                <a:gd name="csX63" fmla="*/ 101313 w 155543"/>
                <a:gd name="csY63" fmla="*/ 33967 h 241534"/>
                <a:gd name="csX64" fmla="*/ 97342 w 155543"/>
                <a:gd name="csY64" fmla="*/ 36843 h 241534"/>
                <a:gd name="csX65" fmla="*/ 92922 w 155543"/>
                <a:gd name="csY65" fmla="*/ 39567 h 241534"/>
                <a:gd name="csX66" fmla="*/ 88226 w 155543"/>
                <a:gd name="csY66" fmla="*/ 43110 h 241534"/>
                <a:gd name="csX67" fmla="*/ 82330 w 155543"/>
                <a:gd name="csY67" fmla="*/ 43482 h 241534"/>
                <a:gd name="csX68" fmla="*/ 77415 w 155543"/>
                <a:gd name="csY68" fmla="*/ 43568 h 241534"/>
                <a:gd name="csX69" fmla="*/ 73662 w 155543"/>
                <a:gd name="csY69" fmla="*/ 46863 h 241534"/>
                <a:gd name="csX70" fmla="*/ 68261 w 155543"/>
                <a:gd name="csY70" fmla="*/ 47035 h 241534"/>
                <a:gd name="csX71" fmla="*/ 63537 w 155543"/>
                <a:gd name="csY71" fmla="*/ 50835 h 241534"/>
                <a:gd name="csX72" fmla="*/ 61956 w 155543"/>
                <a:gd name="csY72" fmla="*/ 55693 h 241534"/>
                <a:gd name="csX73" fmla="*/ 60299 w 155543"/>
                <a:gd name="csY73" fmla="*/ 61541 h 241534"/>
                <a:gd name="csX74" fmla="*/ 59489 w 155543"/>
                <a:gd name="csY74" fmla="*/ 67094 h 241534"/>
                <a:gd name="csX75" fmla="*/ 54365 w 155543"/>
                <a:gd name="csY75" fmla="*/ 68437 h 241534"/>
                <a:gd name="csX76" fmla="*/ 51517 w 155543"/>
                <a:gd name="csY76" fmla="*/ 73371 h 241534"/>
                <a:gd name="csX77" fmla="*/ 47831 w 155543"/>
                <a:gd name="csY77" fmla="*/ 76524 h 241534"/>
                <a:gd name="csX78" fmla="*/ 46202 w 155543"/>
                <a:gd name="csY78" fmla="*/ 81696 h 241534"/>
                <a:gd name="csX79" fmla="*/ 44392 w 155543"/>
                <a:gd name="csY79" fmla="*/ 86211 h 241534"/>
                <a:gd name="csX80" fmla="*/ 42335 w 155543"/>
                <a:gd name="csY80" fmla="*/ 80306 h 241534"/>
                <a:gd name="csX81" fmla="*/ 41049 w 155543"/>
                <a:gd name="csY81" fmla="*/ 84982 h 241534"/>
                <a:gd name="csX82" fmla="*/ 38258 w 155543"/>
                <a:gd name="csY82" fmla="*/ 89469 h 241534"/>
                <a:gd name="csX83" fmla="*/ 33839 w 155543"/>
                <a:gd name="csY83" fmla="*/ 91840 h 241534"/>
                <a:gd name="csX84" fmla="*/ 35162 w 155543"/>
                <a:gd name="csY84" fmla="*/ 97584 h 241534"/>
                <a:gd name="csX85" fmla="*/ 36601 w 155543"/>
                <a:gd name="csY85" fmla="*/ 102223 h 241534"/>
                <a:gd name="csX86" fmla="*/ 37810 w 155543"/>
                <a:gd name="csY86" fmla="*/ 107747 h 241534"/>
                <a:gd name="csX87" fmla="*/ 39058 w 155543"/>
                <a:gd name="csY87" fmla="*/ 112624 h 241534"/>
                <a:gd name="csX88" fmla="*/ 35896 w 155543"/>
                <a:gd name="csY88" fmla="*/ 117272 h 241534"/>
                <a:gd name="csX89" fmla="*/ 37496 w 155543"/>
                <a:gd name="csY89" fmla="*/ 123311 h 241534"/>
                <a:gd name="csX90" fmla="*/ 37972 w 155543"/>
                <a:gd name="csY90" fmla="*/ 128512 h 241534"/>
                <a:gd name="csX91" fmla="*/ 35972 w 155543"/>
                <a:gd name="csY91" fmla="*/ 132950 h 241534"/>
                <a:gd name="csX92" fmla="*/ 37829 w 155543"/>
                <a:gd name="csY92" fmla="*/ 137351 h 241534"/>
                <a:gd name="csX93" fmla="*/ 37296 w 155543"/>
                <a:gd name="csY93" fmla="*/ 143104 h 241534"/>
                <a:gd name="csX94" fmla="*/ 33819 w 155543"/>
                <a:gd name="csY94" fmla="*/ 148190 h 241534"/>
                <a:gd name="csX95" fmla="*/ 32105 w 155543"/>
                <a:gd name="csY95" fmla="*/ 153029 h 241534"/>
                <a:gd name="csX96" fmla="*/ 25923 w 155543"/>
                <a:gd name="csY96" fmla="*/ 153401 h 241534"/>
                <a:gd name="csX97" fmla="*/ 22085 w 155543"/>
                <a:gd name="csY97" fmla="*/ 158173 h 241534"/>
                <a:gd name="csX98" fmla="*/ 22704 w 155543"/>
                <a:gd name="csY98" fmla="*/ 163049 h 241534"/>
                <a:gd name="csX99" fmla="*/ 17970 w 155543"/>
                <a:gd name="csY99" fmla="*/ 166469 h 241534"/>
                <a:gd name="csX100" fmla="*/ 21379 w 155543"/>
                <a:gd name="csY100" fmla="*/ 170241 h 241534"/>
                <a:gd name="csX101" fmla="*/ 25828 w 155543"/>
                <a:gd name="csY101" fmla="*/ 172108 h 241534"/>
                <a:gd name="csX102" fmla="*/ 28923 w 155543"/>
                <a:gd name="csY102" fmla="*/ 176080 h 241534"/>
                <a:gd name="csX103" fmla="*/ 33409 w 155543"/>
                <a:gd name="csY103" fmla="*/ 178366 h 241534"/>
                <a:gd name="csX104" fmla="*/ 36286 w 155543"/>
                <a:gd name="csY104" fmla="*/ 182414 h 241534"/>
                <a:gd name="csX105" fmla="*/ 41430 w 155543"/>
                <a:gd name="csY105" fmla="*/ 183842 h 241534"/>
                <a:gd name="csX106" fmla="*/ 46287 w 155543"/>
                <a:gd name="csY106" fmla="*/ 184309 h 241534"/>
                <a:gd name="csX107" fmla="*/ 51136 w 155543"/>
                <a:gd name="csY107" fmla="*/ 183042 h 241534"/>
                <a:gd name="csX108" fmla="*/ 54841 w 155543"/>
                <a:gd name="csY108" fmla="*/ 186862 h 241534"/>
                <a:gd name="csX109" fmla="*/ 59451 w 155543"/>
                <a:gd name="csY109" fmla="*/ 188500 h 241534"/>
                <a:gd name="csX110" fmla="*/ 64061 w 155543"/>
                <a:gd name="csY110" fmla="*/ 189900 h 241534"/>
                <a:gd name="csX111" fmla="*/ 68309 w 155543"/>
                <a:gd name="csY111" fmla="*/ 192262 h 241534"/>
                <a:gd name="csX112" fmla="*/ 71081 w 155543"/>
                <a:gd name="csY112" fmla="*/ 196330 h 241534"/>
                <a:gd name="csX113" fmla="*/ 74158 w 155543"/>
                <a:gd name="csY113" fmla="*/ 200806 h 241534"/>
                <a:gd name="csX114" fmla="*/ 78320 w 155543"/>
                <a:gd name="csY114" fmla="*/ 203359 h 241534"/>
                <a:gd name="csX115" fmla="*/ 81016 w 155543"/>
                <a:gd name="csY115" fmla="*/ 207331 h 241534"/>
                <a:gd name="csX116" fmla="*/ 84645 w 155543"/>
                <a:gd name="csY116" fmla="*/ 210427 h 241534"/>
                <a:gd name="csX117" fmla="*/ 85349 w 155543"/>
                <a:gd name="csY117" fmla="*/ 215199 h 241534"/>
                <a:gd name="csX118" fmla="*/ 89503 w 155543"/>
                <a:gd name="csY118" fmla="*/ 217923 h 241534"/>
                <a:gd name="csX119" fmla="*/ 95094 w 155543"/>
                <a:gd name="csY119" fmla="*/ 218923 h 241534"/>
                <a:gd name="csX120" fmla="*/ 99713 w 155543"/>
                <a:gd name="csY120" fmla="*/ 216875 h 241534"/>
                <a:gd name="csX121" fmla="*/ 104675 w 155543"/>
                <a:gd name="csY121" fmla="*/ 216570 h 241534"/>
                <a:gd name="csX122" fmla="*/ 109772 w 155543"/>
                <a:gd name="csY122" fmla="*/ 216847 h 241534"/>
                <a:gd name="csX123" fmla="*/ 114296 w 155543"/>
                <a:gd name="csY123" fmla="*/ 219104 h 241534"/>
                <a:gd name="csX124" fmla="*/ 118839 w 155543"/>
                <a:gd name="csY124" fmla="*/ 221285 h 241534"/>
                <a:gd name="csX125" fmla="*/ 113420 w 155543"/>
                <a:gd name="csY125" fmla="*/ 235839 h 241534"/>
                <a:gd name="csX126" fmla="*/ 118230 w 155543"/>
                <a:gd name="csY126" fmla="*/ 236144 h 241534"/>
                <a:gd name="csX127" fmla="*/ 121183 w 155543"/>
                <a:gd name="csY127" fmla="*/ 240049 h 2415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Lst>
              <a:rect l="l" t="t" r="r" b="b"/>
              <a:pathLst>
                <a:path w="155543" h="241534">
                  <a:moveTo>
                    <a:pt x="1463" y="9383"/>
                  </a:moveTo>
                  <a:lnTo>
                    <a:pt x="4749" y="4553"/>
                  </a:lnTo>
                  <a:lnTo>
                    <a:pt x="3615" y="-152"/>
                  </a:lnTo>
                  <a:lnTo>
                    <a:pt x="-471" y="3134"/>
                  </a:lnTo>
                  <a:lnTo>
                    <a:pt x="-376" y="8344"/>
                  </a:lnTo>
                  <a:close/>
                  <a:moveTo>
                    <a:pt x="122249" y="241383"/>
                  </a:moveTo>
                  <a:lnTo>
                    <a:pt x="123792" y="231858"/>
                  </a:lnTo>
                  <a:lnTo>
                    <a:pt x="127364" y="206883"/>
                  </a:lnTo>
                  <a:lnTo>
                    <a:pt x="127707" y="202092"/>
                  </a:lnTo>
                  <a:lnTo>
                    <a:pt x="125488" y="197368"/>
                  </a:lnTo>
                  <a:lnTo>
                    <a:pt x="123430" y="192415"/>
                  </a:lnTo>
                  <a:lnTo>
                    <a:pt x="120230" y="187338"/>
                  </a:lnTo>
                  <a:lnTo>
                    <a:pt x="120316" y="180137"/>
                  </a:lnTo>
                  <a:lnTo>
                    <a:pt x="124945" y="178871"/>
                  </a:lnTo>
                  <a:lnTo>
                    <a:pt x="130022" y="179594"/>
                  </a:lnTo>
                  <a:lnTo>
                    <a:pt x="130136" y="174575"/>
                  </a:lnTo>
                  <a:lnTo>
                    <a:pt x="124364" y="173603"/>
                  </a:lnTo>
                  <a:lnTo>
                    <a:pt x="122906" y="165421"/>
                  </a:lnTo>
                  <a:lnTo>
                    <a:pt x="128079" y="165231"/>
                  </a:lnTo>
                  <a:lnTo>
                    <a:pt x="135594" y="165211"/>
                  </a:lnTo>
                  <a:lnTo>
                    <a:pt x="142128" y="165231"/>
                  </a:lnTo>
                  <a:lnTo>
                    <a:pt x="146795" y="161602"/>
                  </a:lnTo>
                  <a:lnTo>
                    <a:pt x="151091" y="158868"/>
                  </a:lnTo>
                  <a:lnTo>
                    <a:pt x="152863" y="163802"/>
                  </a:lnTo>
                  <a:lnTo>
                    <a:pt x="154425" y="168631"/>
                  </a:lnTo>
                  <a:lnTo>
                    <a:pt x="155072" y="163754"/>
                  </a:lnTo>
                  <a:lnTo>
                    <a:pt x="153234" y="158906"/>
                  </a:lnTo>
                  <a:lnTo>
                    <a:pt x="151158" y="154429"/>
                  </a:lnTo>
                  <a:lnTo>
                    <a:pt x="147262" y="151324"/>
                  </a:lnTo>
                  <a:lnTo>
                    <a:pt x="150053" y="146485"/>
                  </a:lnTo>
                  <a:lnTo>
                    <a:pt x="150777" y="141513"/>
                  </a:lnTo>
                  <a:lnTo>
                    <a:pt x="148053" y="137103"/>
                  </a:lnTo>
                  <a:lnTo>
                    <a:pt x="146795" y="132198"/>
                  </a:lnTo>
                  <a:lnTo>
                    <a:pt x="146681" y="127102"/>
                  </a:lnTo>
                  <a:lnTo>
                    <a:pt x="146490" y="121835"/>
                  </a:lnTo>
                  <a:lnTo>
                    <a:pt x="149234" y="117510"/>
                  </a:lnTo>
                  <a:lnTo>
                    <a:pt x="150462" y="112052"/>
                  </a:lnTo>
                  <a:lnTo>
                    <a:pt x="149929" y="107290"/>
                  </a:lnTo>
                  <a:lnTo>
                    <a:pt x="145004" y="108176"/>
                  </a:lnTo>
                  <a:lnTo>
                    <a:pt x="139947" y="108243"/>
                  </a:lnTo>
                  <a:lnTo>
                    <a:pt x="134908" y="108414"/>
                  </a:lnTo>
                  <a:lnTo>
                    <a:pt x="130250" y="109443"/>
                  </a:lnTo>
                  <a:lnTo>
                    <a:pt x="121526" y="98136"/>
                  </a:lnTo>
                  <a:lnTo>
                    <a:pt x="116572" y="96870"/>
                  </a:lnTo>
                  <a:lnTo>
                    <a:pt x="111810" y="97641"/>
                  </a:lnTo>
                  <a:lnTo>
                    <a:pt x="107038" y="97451"/>
                  </a:lnTo>
                  <a:lnTo>
                    <a:pt x="102276" y="97022"/>
                  </a:lnTo>
                  <a:lnTo>
                    <a:pt x="98227" y="94203"/>
                  </a:lnTo>
                  <a:lnTo>
                    <a:pt x="94922" y="89621"/>
                  </a:lnTo>
                  <a:lnTo>
                    <a:pt x="95817" y="84668"/>
                  </a:lnTo>
                  <a:lnTo>
                    <a:pt x="93894" y="77705"/>
                  </a:lnTo>
                  <a:lnTo>
                    <a:pt x="92569" y="72143"/>
                  </a:lnTo>
                  <a:lnTo>
                    <a:pt x="88979" y="68962"/>
                  </a:lnTo>
                  <a:lnTo>
                    <a:pt x="89445" y="63589"/>
                  </a:lnTo>
                  <a:lnTo>
                    <a:pt x="90741" y="58855"/>
                  </a:lnTo>
                  <a:lnTo>
                    <a:pt x="91865" y="53750"/>
                  </a:lnTo>
                  <a:lnTo>
                    <a:pt x="94541" y="49397"/>
                  </a:lnTo>
                  <a:lnTo>
                    <a:pt x="97561" y="45130"/>
                  </a:lnTo>
                  <a:lnTo>
                    <a:pt x="103399" y="38510"/>
                  </a:lnTo>
                  <a:lnTo>
                    <a:pt x="110239" y="36405"/>
                  </a:lnTo>
                  <a:lnTo>
                    <a:pt x="113534" y="32890"/>
                  </a:lnTo>
                  <a:lnTo>
                    <a:pt x="110172" y="29128"/>
                  </a:lnTo>
                  <a:lnTo>
                    <a:pt x="105323" y="29414"/>
                  </a:lnTo>
                  <a:lnTo>
                    <a:pt x="101313" y="33967"/>
                  </a:lnTo>
                  <a:lnTo>
                    <a:pt x="97342" y="36843"/>
                  </a:lnTo>
                  <a:lnTo>
                    <a:pt x="92922" y="39567"/>
                  </a:lnTo>
                  <a:lnTo>
                    <a:pt x="88226" y="43110"/>
                  </a:lnTo>
                  <a:lnTo>
                    <a:pt x="82330" y="43482"/>
                  </a:lnTo>
                  <a:lnTo>
                    <a:pt x="77415" y="43568"/>
                  </a:lnTo>
                  <a:lnTo>
                    <a:pt x="73662" y="46863"/>
                  </a:lnTo>
                  <a:lnTo>
                    <a:pt x="68261" y="47035"/>
                  </a:lnTo>
                  <a:lnTo>
                    <a:pt x="63537" y="50835"/>
                  </a:lnTo>
                  <a:lnTo>
                    <a:pt x="61956" y="55693"/>
                  </a:lnTo>
                  <a:lnTo>
                    <a:pt x="60299" y="61541"/>
                  </a:lnTo>
                  <a:lnTo>
                    <a:pt x="59489" y="67094"/>
                  </a:lnTo>
                  <a:lnTo>
                    <a:pt x="54365" y="68437"/>
                  </a:lnTo>
                  <a:lnTo>
                    <a:pt x="51517" y="73371"/>
                  </a:lnTo>
                  <a:lnTo>
                    <a:pt x="47831" y="76524"/>
                  </a:lnTo>
                  <a:lnTo>
                    <a:pt x="46202" y="81696"/>
                  </a:lnTo>
                  <a:lnTo>
                    <a:pt x="44392" y="86211"/>
                  </a:lnTo>
                  <a:lnTo>
                    <a:pt x="42335" y="80306"/>
                  </a:lnTo>
                  <a:lnTo>
                    <a:pt x="41049" y="84982"/>
                  </a:lnTo>
                  <a:lnTo>
                    <a:pt x="38258" y="89469"/>
                  </a:lnTo>
                  <a:lnTo>
                    <a:pt x="33839" y="91840"/>
                  </a:lnTo>
                  <a:lnTo>
                    <a:pt x="35162" y="97584"/>
                  </a:lnTo>
                  <a:lnTo>
                    <a:pt x="36601" y="102223"/>
                  </a:lnTo>
                  <a:lnTo>
                    <a:pt x="37810" y="107747"/>
                  </a:lnTo>
                  <a:lnTo>
                    <a:pt x="39058" y="112624"/>
                  </a:lnTo>
                  <a:lnTo>
                    <a:pt x="35896" y="117272"/>
                  </a:lnTo>
                  <a:lnTo>
                    <a:pt x="37496" y="123311"/>
                  </a:lnTo>
                  <a:lnTo>
                    <a:pt x="37972" y="128512"/>
                  </a:lnTo>
                  <a:lnTo>
                    <a:pt x="35972" y="132950"/>
                  </a:lnTo>
                  <a:lnTo>
                    <a:pt x="37829" y="137351"/>
                  </a:lnTo>
                  <a:lnTo>
                    <a:pt x="37296" y="143104"/>
                  </a:lnTo>
                  <a:lnTo>
                    <a:pt x="33819" y="148190"/>
                  </a:lnTo>
                  <a:lnTo>
                    <a:pt x="32105" y="153029"/>
                  </a:lnTo>
                  <a:lnTo>
                    <a:pt x="25923" y="153401"/>
                  </a:lnTo>
                  <a:lnTo>
                    <a:pt x="22085" y="158173"/>
                  </a:lnTo>
                  <a:lnTo>
                    <a:pt x="22704" y="163049"/>
                  </a:lnTo>
                  <a:lnTo>
                    <a:pt x="17970" y="166469"/>
                  </a:lnTo>
                  <a:lnTo>
                    <a:pt x="21379" y="170241"/>
                  </a:lnTo>
                  <a:lnTo>
                    <a:pt x="25828" y="172108"/>
                  </a:lnTo>
                  <a:lnTo>
                    <a:pt x="28923" y="176080"/>
                  </a:lnTo>
                  <a:lnTo>
                    <a:pt x="33409" y="178366"/>
                  </a:lnTo>
                  <a:lnTo>
                    <a:pt x="36286" y="182414"/>
                  </a:lnTo>
                  <a:lnTo>
                    <a:pt x="41430" y="183842"/>
                  </a:lnTo>
                  <a:lnTo>
                    <a:pt x="46287" y="184309"/>
                  </a:lnTo>
                  <a:lnTo>
                    <a:pt x="51136" y="183042"/>
                  </a:lnTo>
                  <a:lnTo>
                    <a:pt x="54841" y="186862"/>
                  </a:lnTo>
                  <a:lnTo>
                    <a:pt x="59451" y="188500"/>
                  </a:lnTo>
                  <a:lnTo>
                    <a:pt x="64061" y="189900"/>
                  </a:lnTo>
                  <a:lnTo>
                    <a:pt x="68309" y="192262"/>
                  </a:lnTo>
                  <a:lnTo>
                    <a:pt x="71081" y="196330"/>
                  </a:lnTo>
                  <a:lnTo>
                    <a:pt x="74158" y="200806"/>
                  </a:lnTo>
                  <a:lnTo>
                    <a:pt x="78320" y="203359"/>
                  </a:lnTo>
                  <a:lnTo>
                    <a:pt x="81016" y="207331"/>
                  </a:lnTo>
                  <a:lnTo>
                    <a:pt x="84645" y="210427"/>
                  </a:lnTo>
                  <a:lnTo>
                    <a:pt x="85349" y="215199"/>
                  </a:lnTo>
                  <a:lnTo>
                    <a:pt x="89503" y="217923"/>
                  </a:lnTo>
                  <a:lnTo>
                    <a:pt x="95094" y="218923"/>
                  </a:lnTo>
                  <a:lnTo>
                    <a:pt x="99713" y="216875"/>
                  </a:lnTo>
                  <a:lnTo>
                    <a:pt x="104675" y="216570"/>
                  </a:lnTo>
                  <a:lnTo>
                    <a:pt x="109772" y="216847"/>
                  </a:lnTo>
                  <a:lnTo>
                    <a:pt x="114296" y="219104"/>
                  </a:lnTo>
                  <a:lnTo>
                    <a:pt x="118839" y="221285"/>
                  </a:lnTo>
                  <a:lnTo>
                    <a:pt x="113420" y="235839"/>
                  </a:lnTo>
                  <a:lnTo>
                    <a:pt x="118230" y="236144"/>
                  </a:lnTo>
                  <a:lnTo>
                    <a:pt x="121183" y="240049"/>
                  </a:lnTo>
                  <a:close/>
                </a:path>
              </a:pathLst>
            </a:custGeom>
            <a:solidFill>
              <a:srgbClr val="E0E0E0"/>
            </a:solidFill>
            <a:ln w="3175" cap="flat">
              <a:solidFill>
                <a:srgbClr val="FFFFFF"/>
              </a:solidFill>
              <a:prstDash val="solid"/>
              <a:miter/>
            </a:ln>
          </p:spPr>
          <p:txBody>
            <a:bodyPr/>
            <a:lstStyle/>
            <a:p>
              <a:endParaRPr lang="en-US"/>
            </a:p>
          </p:txBody>
        </p:sp>
        <p:sp>
          <p:nvSpPr>
            <p:cNvPr id="188" name="Freeform: Shape 187">
              <a:extLst>
                <a:ext uri="{FF2B5EF4-FFF2-40B4-BE49-F238E27FC236}">
                  <a16:creationId xmlns:a16="http://schemas.microsoft.com/office/drawing/2014/main" id="{B284478E-48BA-5817-A155-040769FCCA24}"/>
                </a:ext>
              </a:extLst>
            </p:cNvPr>
            <p:cNvSpPr/>
            <p:nvPr/>
          </p:nvSpPr>
          <p:spPr>
            <a:xfrm>
              <a:off x="7004319" y="2706101"/>
              <a:ext cx="6905" cy="3514"/>
            </a:xfrm>
            <a:custGeom>
              <a:avLst/>
              <a:gdLst>
                <a:gd name="csX0" fmla="*/ 1453 w 6905"/>
                <a:gd name="csY0" fmla="*/ 3363 h 3514"/>
                <a:gd name="csX1" fmla="*/ 6434 w 6905"/>
                <a:gd name="csY1" fmla="*/ 2829 h 3514"/>
                <a:gd name="csX2" fmla="*/ -471 w 6905"/>
                <a:gd name="csY2" fmla="*/ -152 h 3514"/>
              </a:gdLst>
              <a:ahLst/>
              <a:cxnLst>
                <a:cxn ang="0">
                  <a:pos x="csX0" y="csY0"/>
                </a:cxn>
                <a:cxn ang="0">
                  <a:pos x="csX1" y="csY1"/>
                </a:cxn>
                <a:cxn ang="0">
                  <a:pos x="csX2" y="csY2"/>
                </a:cxn>
              </a:cxnLst>
              <a:rect l="l" t="t" r="r" b="b"/>
              <a:pathLst>
                <a:path w="6905" h="3514">
                  <a:moveTo>
                    <a:pt x="1453" y="3363"/>
                  </a:moveTo>
                  <a:lnTo>
                    <a:pt x="6434" y="2829"/>
                  </a:lnTo>
                  <a:lnTo>
                    <a:pt x="-471" y="-152"/>
                  </a:lnTo>
                  <a:close/>
                </a:path>
              </a:pathLst>
            </a:custGeom>
            <a:solidFill>
              <a:srgbClr val="E0E0E0"/>
            </a:solidFill>
            <a:ln w="3175" cap="flat">
              <a:solidFill>
                <a:srgbClr val="FFFFFF"/>
              </a:solidFill>
              <a:prstDash val="solid"/>
              <a:miter/>
            </a:ln>
          </p:spPr>
          <p:txBody>
            <a:bodyPr/>
            <a:lstStyle/>
            <a:p>
              <a:endParaRPr lang="en-US"/>
            </a:p>
          </p:txBody>
        </p:sp>
        <p:sp>
          <p:nvSpPr>
            <p:cNvPr id="189" name="Freeform: Shape 188">
              <a:extLst>
                <a:ext uri="{FF2B5EF4-FFF2-40B4-BE49-F238E27FC236}">
                  <a16:creationId xmlns:a16="http://schemas.microsoft.com/office/drawing/2014/main" id="{8C6F4909-435E-BFD3-549B-1E48EBBD7723}"/>
                </a:ext>
              </a:extLst>
            </p:cNvPr>
            <p:cNvSpPr/>
            <p:nvPr/>
          </p:nvSpPr>
          <p:spPr>
            <a:xfrm>
              <a:off x="5651550" y="2845080"/>
              <a:ext cx="36480" cy="39424"/>
            </a:xfrm>
            <a:custGeom>
              <a:avLst/>
              <a:gdLst>
                <a:gd name="csX0" fmla="*/ 31686 w 36480"/>
                <a:gd name="csY0" fmla="*/ 39272 h 39424"/>
                <a:gd name="csX1" fmla="*/ 31381 w 36480"/>
                <a:gd name="csY1" fmla="*/ 34405 h 39424"/>
                <a:gd name="csX2" fmla="*/ 32447 w 36480"/>
                <a:gd name="csY2" fmla="*/ 29594 h 39424"/>
                <a:gd name="csX3" fmla="*/ 32000 w 36480"/>
                <a:gd name="csY3" fmla="*/ 22518 h 39424"/>
                <a:gd name="csX4" fmla="*/ 36010 w 36480"/>
                <a:gd name="csY4" fmla="*/ 19869 h 39424"/>
                <a:gd name="csX5" fmla="*/ 32295 w 36480"/>
                <a:gd name="csY5" fmla="*/ 16212 h 39424"/>
                <a:gd name="csX6" fmla="*/ 29371 w 36480"/>
                <a:gd name="csY6" fmla="*/ 12383 h 39424"/>
                <a:gd name="csX7" fmla="*/ 26837 w 36480"/>
                <a:gd name="csY7" fmla="*/ 8068 h 39424"/>
                <a:gd name="csX8" fmla="*/ 25609 w 36480"/>
                <a:gd name="csY8" fmla="*/ 3077 h 39424"/>
                <a:gd name="csX9" fmla="*/ 20989 w 36480"/>
                <a:gd name="csY9" fmla="*/ 4449 h 39424"/>
                <a:gd name="csX10" fmla="*/ 17217 w 36480"/>
                <a:gd name="csY10" fmla="*/ 1515 h 39424"/>
                <a:gd name="csX11" fmla="*/ 12245 w 36480"/>
                <a:gd name="csY11" fmla="*/ 1334 h 39424"/>
                <a:gd name="csX12" fmla="*/ 5997 w 36480"/>
                <a:gd name="csY12" fmla="*/ -152 h 39424"/>
                <a:gd name="csX13" fmla="*/ 1729 w 36480"/>
                <a:gd name="csY13" fmla="*/ 2210 h 39424"/>
                <a:gd name="csX14" fmla="*/ 1349 w 36480"/>
                <a:gd name="csY14" fmla="*/ 7116 h 39424"/>
                <a:gd name="csX15" fmla="*/ -471 w 36480"/>
                <a:gd name="csY15" fmla="*/ 11602 h 39424"/>
                <a:gd name="csX16" fmla="*/ 2749 w 36480"/>
                <a:gd name="csY16" fmla="*/ 15802 h 39424"/>
                <a:gd name="csX17" fmla="*/ 6892 w 36480"/>
                <a:gd name="csY17" fmla="*/ 19003 h 39424"/>
                <a:gd name="csX18" fmla="*/ 7483 w 36480"/>
                <a:gd name="csY18" fmla="*/ 14250 h 39424"/>
                <a:gd name="csX19" fmla="*/ 12035 w 36480"/>
                <a:gd name="csY19" fmla="*/ 15726 h 39424"/>
                <a:gd name="csX20" fmla="*/ 13883 w 36480"/>
                <a:gd name="csY20" fmla="*/ 20355 h 39424"/>
                <a:gd name="csX21" fmla="*/ 20141 w 36480"/>
                <a:gd name="csY21" fmla="*/ 22822 h 39424"/>
                <a:gd name="csX22" fmla="*/ 23628 w 36480"/>
                <a:gd name="csY22" fmla="*/ 26318 h 39424"/>
                <a:gd name="csX23" fmla="*/ 22770 w 36480"/>
                <a:gd name="csY23" fmla="*/ 31033 h 39424"/>
                <a:gd name="csX24" fmla="*/ 26618 w 36480"/>
                <a:gd name="csY24" fmla="*/ 34595 h 39424"/>
                <a:gd name="csX25" fmla="*/ 30971 w 36480"/>
                <a:gd name="csY25" fmla="*/ 36881 h 3942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Lst>
              <a:rect l="l" t="t" r="r" b="b"/>
              <a:pathLst>
                <a:path w="36480" h="39424">
                  <a:moveTo>
                    <a:pt x="31686" y="39272"/>
                  </a:moveTo>
                  <a:lnTo>
                    <a:pt x="31381" y="34405"/>
                  </a:lnTo>
                  <a:lnTo>
                    <a:pt x="32447" y="29594"/>
                  </a:lnTo>
                  <a:lnTo>
                    <a:pt x="32000" y="22518"/>
                  </a:lnTo>
                  <a:lnTo>
                    <a:pt x="36010" y="19869"/>
                  </a:lnTo>
                  <a:lnTo>
                    <a:pt x="32295" y="16212"/>
                  </a:lnTo>
                  <a:lnTo>
                    <a:pt x="29371" y="12383"/>
                  </a:lnTo>
                  <a:lnTo>
                    <a:pt x="26837" y="8068"/>
                  </a:lnTo>
                  <a:lnTo>
                    <a:pt x="25609" y="3077"/>
                  </a:lnTo>
                  <a:lnTo>
                    <a:pt x="20989" y="4449"/>
                  </a:lnTo>
                  <a:lnTo>
                    <a:pt x="17217" y="1515"/>
                  </a:lnTo>
                  <a:lnTo>
                    <a:pt x="12245" y="1334"/>
                  </a:lnTo>
                  <a:lnTo>
                    <a:pt x="5997" y="-152"/>
                  </a:lnTo>
                  <a:lnTo>
                    <a:pt x="1729" y="2210"/>
                  </a:lnTo>
                  <a:lnTo>
                    <a:pt x="1349" y="7116"/>
                  </a:lnTo>
                  <a:lnTo>
                    <a:pt x="-471" y="11602"/>
                  </a:lnTo>
                  <a:lnTo>
                    <a:pt x="2749" y="15802"/>
                  </a:lnTo>
                  <a:lnTo>
                    <a:pt x="6892" y="19003"/>
                  </a:lnTo>
                  <a:lnTo>
                    <a:pt x="7483" y="14250"/>
                  </a:lnTo>
                  <a:lnTo>
                    <a:pt x="12035" y="15726"/>
                  </a:lnTo>
                  <a:lnTo>
                    <a:pt x="13883" y="20355"/>
                  </a:lnTo>
                  <a:lnTo>
                    <a:pt x="20141" y="22822"/>
                  </a:lnTo>
                  <a:lnTo>
                    <a:pt x="23628" y="26318"/>
                  </a:lnTo>
                  <a:lnTo>
                    <a:pt x="22770" y="31033"/>
                  </a:lnTo>
                  <a:lnTo>
                    <a:pt x="26618" y="34595"/>
                  </a:lnTo>
                  <a:lnTo>
                    <a:pt x="30971" y="36881"/>
                  </a:lnTo>
                  <a:close/>
                </a:path>
              </a:pathLst>
            </a:custGeom>
            <a:solidFill>
              <a:srgbClr val="E0E0E0"/>
            </a:solidFill>
            <a:ln w="3175" cap="flat">
              <a:solidFill>
                <a:srgbClr val="FFFFFF"/>
              </a:solidFill>
              <a:prstDash val="solid"/>
              <a:miter/>
            </a:ln>
          </p:spPr>
          <p:txBody>
            <a:bodyPr/>
            <a:lstStyle/>
            <a:p>
              <a:endParaRPr lang="en-US"/>
            </a:p>
          </p:txBody>
        </p:sp>
        <p:sp>
          <p:nvSpPr>
            <p:cNvPr id="190" name="Freeform: Shape 189">
              <a:extLst>
                <a:ext uri="{FF2B5EF4-FFF2-40B4-BE49-F238E27FC236}">
                  <a16:creationId xmlns:a16="http://schemas.microsoft.com/office/drawing/2014/main" id="{EA1BB328-A185-3DA8-E2C2-09F283A6B1BA}"/>
                </a:ext>
              </a:extLst>
            </p:cNvPr>
            <p:cNvSpPr/>
            <p:nvPr/>
          </p:nvSpPr>
          <p:spPr>
            <a:xfrm>
              <a:off x="6796008" y="2846814"/>
              <a:ext cx="147837" cy="112013"/>
            </a:xfrm>
            <a:custGeom>
              <a:avLst/>
              <a:gdLst>
                <a:gd name="csX0" fmla="*/ 18846 w 147837"/>
                <a:gd name="csY0" fmla="*/ 111862 h 112013"/>
                <a:gd name="csX1" fmla="*/ 22370 w 147837"/>
                <a:gd name="csY1" fmla="*/ 103880 h 112013"/>
                <a:gd name="csX2" fmla="*/ 22589 w 147837"/>
                <a:gd name="csY2" fmla="*/ 99051 h 112013"/>
                <a:gd name="csX3" fmla="*/ 25237 w 147837"/>
                <a:gd name="csY3" fmla="*/ 94898 h 112013"/>
                <a:gd name="csX4" fmla="*/ 30047 w 147837"/>
                <a:gd name="csY4" fmla="*/ 94545 h 112013"/>
                <a:gd name="csX5" fmla="*/ 34857 w 147837"/>
                <a:gd name="csY5" fmla="*/ 93688 h 112013"/>
                <a:gd name="csX6" fmla="*/ 39629 w 147837"/>
                <a:gd name="csY6" fmla="*/ 94927 h 112013"/>
                <a:gd name="csX7" fmla="*/ 44363 w 147837"/>
                <a:gd name="csY7" fmla="*/ 94260 h 112013"/>
                <a:gd name="csX8" fmla="*/ 46563 w 147837"/>
                <a:gd name="csY8" fmla="*/ 89954 h 112013"/>
                <a:gd name="csX9" fmla="*/ 45668 w 147837"/>
                <a:gd name="csY9" fmla="*/ 85192 h 112013"/>
                <a:gd name="csX10" fmla="*/ 48992 w 147837"/>
                <a:gd name="csY10" fmla="*/ 81649 h 112013"/>
                <a:gd name="csX11" fmla="*/ 51897 w 147837"/>
                <a:gd name="csY11" fmla="*/ 77372 h 112013"/>
                <a:gd name="csX12" fmla="*/ 55955 w 147837"/>
                <a:gd name="csY12" fmla="*/ 74734 h 112013"/>
                <a:gd name="csX13" fmla="*/ 60699 w 147837"/>
                <a:gd name="csY13" fmla="*/ 75953 h 112013"/>
                <a:gd name="csX14" fmla="*/ 64833 w 147837"/>
                <a:gd name="csY14" fmla="*/ 78696 h 112013"/>
                <a:gd name="csX15" fmla="*/ 67680 w 147837"/>
                <a:gd name="csY15" fmla="*/ 82563 h 112013"/>
                <a:gd name="csX16" fmla="*/ 72462 w 147837"/>
                <a:gd name="csY16" fmla="*/ 83354 h 112013"/>
                <a:gd name="csX17" fmla="*/ 77139 w 147837"/>
                <a:gd name="csY17" fmla="*/ 84840 h 112013"/>
                <a:gd name="csX18" fmla="*/ 81939 w 147837"/>
                <a:gd name="csY18" fmla="*/ 85240 h 112013"/>
                <a:gd name="csX19" fmla="*/ 86635 w 147837"/>
                <a:gd name="csY19" fmla="*/ 86630 h 112013"/>
                <a:gd name="csX20" fmla="*/ 91445 w 147837"/>
                <a:gd name="csY20" fmla="*/ 86421 h 112013"/>
                <a:gd name="csX21" fmla="*/ 93541 w 147837"/>
                <a:gd name="csY21" fmla="*/ 82039 h 112013"/>
                <a:gd name="csX22" fmla="*/ 98418 w 147837"/>
                <a:gd name="csY22" fmla="*/ 79696 h 112013"/>
                <a:gd name="csX23" fmla="*/ 103237 w 147837"/>
                <a:gd name="csY23" fmla="*/ 79620 h 112013"/>
                <a:gd name="csX24" fmla="*/ 108028 w 147837"/>
                <a:gd name="csY24" fmla="*/ 77962 h 112013"/>
                <a:gd name="csX25" fmla="*/ 112562 w 147837"/>
                <a:gd name="csY25" fmla="*/ 75933 h 112013"/>
                <a:gd name="csX26" fmla="*/ 116982 w 147837"/>
                <a:gd name="csY26" fmla="*/ 77696 h 112013"/>
                <a:gd name="csX27" fmla="*/ 121659 w 147837"/>
                <a:gd name="csY27" fmla="*/ 76381 h 112013"/>
                <a:gd name="csX28" fmla="*/ 123887 w 147837"/>
                <a:gd name="csY28" fmla="*/ 72114 h 112013"/>
                <a:gd name="csX29" fmla="*/ 128640 w 147837"/>
                <a:gd name="csY29" fmla="*/ 73152 h 112013"/>
                <a:gd name="csX30" fmla="*/ 133365 w 147837"/>
                <a:gd name="csY30" fmla="*/ 73819 h 112013"/>
                <a:gd name="csX31" fmla="*/ 137965 w 147837"/>
                <a:gd name="csY31" fmla="*/ 75229 h 112013"/>
                <a:gd name="csX32" fmla="*/ 142623 w 147837"/>
                <a:gd name="csY32" fmla="*/ 73981 h 112013"/>
                <a:gd name="csX33" fmla="*/ 147366 w 147837"/>
                <a:gd name="csY33" fmla="*/ 75429 h 112013"/>
                <a:gd name="csX34" fmla="*/ 144985 w 147837"/>
                <a:gd name="csY34" fmla="*/ 71286 h 112013"/>
                <a:gd name="csX35" fmla="*/ 143966 w 147837"/>
                <a:gd name="csY35" fmla="*/ 66628 h 112013"/>
                <a:gd name="csX36" fmla="*/ 140118 w 147837"/>
                <a:gd name="csY36" fmla="*/ 63741 h 112013"/>
                <a:gd name="csX37" fmla="*/ 136041 w 147837"/>
                <a:gd name="csY37" fmla="*/ 60808 h 112013"/>
                <a:gd name="csX38" fmla="*/ 134632 w 147837"/>
                <a:gd name="csY38" fmla="*/ 56198 h 112013"/>
                <a:gd name="csX39" fmla="*/ 131441 w 147837"/>
                <a:gd name="csY39" fmla="*/ 52274 h 112013"/>
                <a:gd name="csX40" fmla="*/ 128069 w 147837"/>
                <a:gd name="csY40" fmla="*/ 48835 h 112013"/>
                <a:gd name="csX41" fmla="*/ 123830 w 147837"/>
                <a:gd name="csY41" fmla="*/ 46568 h 112013"/>
                <a:gd name="csX42" fmla="*/ 122335 w 147837"/>
                <a:gd name="csY42" fmla="*/ 42015 h 112013"/>
                <a:gd name="csX43" fmla="*/ 118925 w 147837"/>
                <a:gd name="csY43" fmla="*/ 38472 h 112013"/>
                <a:gd name="csX44" fmla="*/ 115220 w 147837"/>
                <a:gd name="csY44" fmla="*/ 35357 h 112013"/>
                <a:gd name="csX45" fmla="*/ 110390 w 147837"/>
                <a:gd name="csY45" fmla="*/ 34500 h 112013"/>
                <a:gd name="csX46" fmla="*/ 110276 w 147837"/>
                <a:gd name="csY46" fmla="*/ 29414 h 112013"/>
                <a:gd name="csX47" fmla="*/ 105495 w 147837"/>
                <a:gd name="csY47" fmla="*/ 28775 h 112013"/>
                <a:gd name="csX48" fmla="*/ 102294 w 147837"/>
                <a:gd name="csY48" fmla="*/ 25203 h 112013"/>
                <a:gd name="csX49" fmla="*/ 103370 w 147837"/>
                <a:gd name="csY49" fmla="*/ 20184 h 112013"/>
                <a:gd name="csX50" fmla="*/ 103399 w 147837"/>
                <a:gd name="csY50" fmla="*/ 14174 h 112013"/>
                <a:gd name="csX51" fmla="*/ 99103 w 147837"/>
                <a:gd name="csY51" fmla="*/ 6620 h 112013"/>
                <a:gd name="csX52" fmla="*/ 95446 w 147837"/>
                <a:gd name="csY52" fmla="*/ 3086 h 112013"/>
                <a:gd name="csX53" fmla="*/ 89769 w 147837"/>
                <a:gd name="csY53" fmla="*/ -152 h 112013"/>
                <a:gd name="csX54" fmla="*/ 84654 w 147837"/>
                <a:gd name="csY54" fmla="*/ 1867 h 112013"/>
                <a:gd name="csX55" fmla="*/ 80939 w 147837"/>
                <a:gd name="csY55" fmla="*/ 4858 h 112013"/>
                <a:gd name="csX56" fmla="*/ 78986 w 147837"/>
                <a:gd name="csY56" fmla="*/ 9773 h 112013"/>
                <a:gd name="csX57" fmla="*/ 74243 w 147837"/>
                <a:gd name="csY57" fmla="*/ 15040 h 112013"/>
                <a:gd name="csX58" fmla="*/ 71147 w 147837"/>
                <a:gd name="csY58" fmla="*/ 19174 h 112013"/>
                <a:gd name="csX59" fmla="*/ 67528 w 147837"/>
                <a:gd name="csY59" fmla="*/ 22594 h 112013"/>
                <a:gd name="csX60" fmla="*/ 62813 w 147837"/>
                <a:gd name="csY60" fmla="*/ 23365 h 112013"/>
                <a:gd name="csX61" fmla="*/ 58117 w 147837"/>
                <a:gd name="csY61" fmla="*/ 25080 h 112013"/>
                <a:gd name="csX62" fmla="*/ 53279 w 147837"/>
                <a:gd name="csY62" fmla="*/ 25061 h 112013"/>
                <a:gd name="csX63" fmla="*/ 48707 w 147837"/>
                <a:gd name="csY63" fmla="*/ 27070 h 112013"/>
                <a:gd name="csX64" fmla="*/ 50297 w 147837"/>
                <a:gd name="csY64" fmla="*/ 31614 h 112013"/>
                <a:gd name="csX65" fmla="*/ 46583 w 147837"/>
                <a:gd name="csY65" fmla="*/ 35405 h 112013"/>
                <a:gd name="csX66" fmla="*/ 39363 w 147837"/>
                <a:gd name="csY66" fmla="*/ 37919 h 112013"/>
                <a:gd name="csX67" fmla="*/ 33676 w 147837"/>
                <a:gd name="csY67" fmla="*/ 39015 h 112013"/>
                <a:gd name="csX68" fmla="*/ 29504 w 147837"/>
                <a:gd name="csY68" fmla="*/ 41634 h 112013"/>
                <a:gd name="csX69" fmla="*/ 24028 w 147837"/>
                <a:gd name="csY69" fmla="*/ 42644 h 112013"/>
                <a:gd name="csX70" fmla="*/ 18103 w 147837"/>
                <a:gd name="csY70" fmla="*/ 43149 h 112013"/>
                <a:gd name="csX71" fmla="*/ 13569 w 147837"/>
                <a:gd name="csY71" fmla="*/ 44968 h 112013"/>
                <a:gd name="csX72" fmla="*/ 8787 w 147837"/>
                <a:gd name="csY72" fmla="*/ 46292 h 112013"/>
                <a:gd name="csX73" fmla="*/ 6492 w 147837"/>
                <a:gd name="csY73" fmla="*/ 50483 h 112013"/>
                <a:gd name="csX74" fmla="*/ 2929 w 147837"/>
                <a:gd name="csY74" fmla="*/ 58084 h 112013"/>
                <a:gd name="csX75" fmla="*/ -471 w 147837"/>
                <a:gd name="csY75" fmla="*/ 61541 h 112013"/>
                <a:gd name="csX76" fmla="*/ 739 w 147837"/>
                <a:gd name="csY76" fmla="*/ 67294 h 112013"/>
                <a:gd name="csX77" fmla="*/ -14 w 147837"/>
                <a:gd name="csY77" fmla="*/ 72009 h 112013"/>
                <a:gd name="csX78" fmla="*/ 1453 w 147837"/>
                <a:gd name="csY78" fmla="*/ 76562 h 112013"/>
                <a:gd name="csX79" fmla="*/ 2186 w 147837"/>
                <a:gd name="csY79" fmla="*/ 81468 h 112013"/>
                <a:gd name="csX80" fmla="*/ 5711 w 147837"/>
                <a:gd name="csY80" fmla="*/ 84735 h 112013"/>
                <a:gd name="csX81" fmla="*/ 6377 w 147837"/>
                <a:gd name="csY81" fmla="*/ 89878 h 112013"/>
                <a:gd name="csX82" fmla="*/ 10273 w 147837"/>
                <a:gd name="csY82" fmla="*/ 95498 h 112013"/>
                <a:gd name="csX83" fmla="*/ 13578 w 147837"/>
                <a:gd name="csY83" fmla="*/ 99708 h 112013"/>
                <a:gd name="csX84" fmla="*/ 17198 w 147837"/>
                <a:gd name="csY84" fmla="*/ 102870 h 112013"/>
                <a:gd name="csX85" fmla="*/ 17398 w 147837"/>
                <a:gd name="csY85" fmla="*/ 107976 h 1120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Lst>
              <a:rect l="l" t="t" r="r" b="b"/>
              <a:pathLst>
                <a:path w="147837" h="112013">
                  <a:moveTo>
                    <a:pt x="18846" y="111862"/>
                  </a:moveTo>
                  <a:lnTo>
                    <a:pt x="22370" y="103880"/>
                  </a:lnTo>
                  <a:lnTo>
                    <a:pt x="22589" y="99051"/>
                  </a:lnTo>
                  <a:lnTo>
                    <a:pt x="25237" y="94898"/>
                  </a:lnTo>
                  <a:lnTo>
                    <a:pt x="30047" y="94545"/>
                  </a:lnTo>
                  <a:lnTo>
                    <a:pt x="34857" y="93688"/>
                  </a:lnTo>
                  <a:lnTo>
                    <a:pt x="39629" y="94927"/>
                  </a:lnTo>
                  <a:lnTo>
                    <a:pt x="44363" y="94260"/>
                  </a:lnTo>
                  <a:lnTo>
                    <a:pt x="46563" y="89954"/>
                  </a:lnTo>
                  <a:lnTo>
                    <a:pt x="45668" y="85192"/>
                  </a:lnTo>
                  <a:lnTo>
                    <a:pt x="48992" y="81649"/>
                  </a:lnTo>
                  <a:lnTo>
                    <a:pt x="51897" y="77372"/>
                  </a:lnTo>
                  <a:lnTo>
                    <a:pt x="55955" y="74734"/>
                  </a:lnTo>
                  <a:lnTo>
                    <a:pt x="60699" y="75953"/>
                  </a:lnTo>
                  <a:lnTo>
                    <a:pt x="64833" y="78696"/>
                  </a:lnTo>
                  <a:lnTo>
                    <a:pt x="67680" y="82563"/>
                  </a:lnTo>
                  <a:lnTo>
                    <a:pt x="72462" y="83354"/>
                  </a:lnTo>
                  <a:lnTo>
                    <a:pt x="77139" y="84840"/>
                  </a:lnTo>
                  <a:lnTo>
                    <a:pt x="81939" y="85240"/>
                  </a:lnTo>
                  <a:lnTo>
                    <a:pt x="86635" y="86630"/>
                  </a:lnTo>
                  <a:lnTo>
                    <a:pt x="91445" y="86421"/>
                  </a:lnTo>
                  <a:lnTo>
                    <a:pt x="93541" y="82039"/>
                  </a:lnTo>
                  <a:lnTo>
                    <a:pt x="98418" y="79696"/>
                  </a:lnTo>
                  <a:lnTo>
                    <a:pt x="103237" y="79620"/>
                  </a:lnTo>
                  <a:lnTo>
                    <a:pt x="108028" y="77962"/>
                  </a:lnTo>
                  <a:lnTo>
                    <a:pt x="112562" y="75933"/>
                  </a:lnTo>
                  <a:lnTo>
                    <a:pt x="116982" y="77696"/>
                  </a:lnTo>
                  <a:lnTo>
                    <a:pt x="121659" y="76381"/>
                  </a:lnTo>
                  <a:lnTo>
                    <a:pt x="123887" y="72114"/>
                  </a:lnTo>
                  <a:lnTo>
                    <a:pt x="128640" y="73152"/>
                  </a:lnTo>
                  <a:lnTo>
                    <a:pt x="133365" y="73819"/>
                  </a:lnTo>
                  <a:lnTo>
                    <a:pt x="137965" y="75229"/>
                  </a:lnTo>
                  <a:lnTo>
                    <a:pt x="142623" y="73981"/>
                  </a:lnTo>
                  <a:lnTo>
                    <a:pt x="147366" y="75429"/>
                  </a:lnTo>
                  <a:lnTo>
                    <a:pt x="144985" y="71286"/>
                  </a:lnTo>
                  <a:lnTo>
                    <a:pt x="143966" y="66628"/>
                  </a:lnTo>
                  <a:lnTo>
                    <a:pt x="140118" y="63741"/>
                  </a:lnTo>
                  <a:lnTo>
                    <a:pt x="136041" y="60808"/>
                  </a:lnTo>
                  <a:lnTo>
                    <a:pt x="134632" y="56198"/>
                  </a:lnTo>
                  <a:lnTo>
                    <a:pt x="131441" y="52274"/>
                  </a:lnTo>
                  <a:lnTo>
                    <a:pt x="128069" y="48835"/>
                  </a:lnTo>
                  <a:lnTo>
                    <a:pt x="123830" y="46568"/>
                  </a:lnTo>
                  <a:lnTo>
                    <a:pt x="122335" y="42015"/>
                  </a:lnTo>
                  <a:lnTo>
                    <a:pt x="118925" y="38472"/>
                  </a:lnTo>
                  <a:lnTo>
                    <a:pt x="115220" y="35357"/>
                  </a:lnTo>
                  <a:lnTo>
                    <a:pt x="110390" y="34500"/>
                  </a:lnTo>
                  <a:lnTo>
                    <a:pt x="110276" y="29414"/>
                  </a:lnTo>
                  <a:lnTo>
                    <a:pt x="105495" y="28775"/>
                  </a:lnTo>
                  <a:lnTo>
                    <a:pt x="102294" y="25203"/>
                  </a:lnTo>
                  <a:lnTo>
                    <a:pt x="103370" y="20184"/>
                  </a:lnTo>
                  <a:lnTo>
                    <a:pt x="103399" y="14174"/>
                  </a:lnTo>
                  <a:lnTo>
                    <a:pt x="99103" y="6620"/>
                  </a:lnTo>
                  <a:lnTo>
                    <a:pt x="95446" y="3086"/>
                  </a:lnTo>
                  <a:lnTo>
                    <a:pt x="89769" y="-152"/>
                  </a:lnTo>
                  <a:lnTo>
                    <a:pt x="84654" y="1867"/>
                  </a:lnTo>
                  <a:lnTo>
                    <a:pt x="80939" y="4858"/>
                  </a:lnTo>
                  <a:lnTo>
                    <a:pt x="78986" y="9773"/>
                  </a:lnTo>
                  <a:lnTo>
                    <a:pt x="74243" y="15040"/>
                  </a:lnTo>
                  <a:lnTo>
                    <a:pt x="71147" y="19174"/>
                  </a:lnTo>
                  <a:lnTo>
                    <a:pt x="67528" y="22594"/>
                  </a:lnTo>
                  <a:lnTo>
                    <a:pt x="62813" y="23365"/>
                  </a:lnTo>
                  <a:lnTo>
                    <a:pt x="58117" y="25080"/>
                  </a:lnTo>
                  <a:lnTo>
                    <a:pt x="53279" y="25061"/>
                  </a:lnTo>
                  <a:lnTo>
                    <a:pt x="48707" y="27070"/>
                  </a:lnTo>
                  <a:lnTo>
                    <a:pt x="50297" y="31614"/>
                  </a:lnTo>
                  <a:lnTo>
                    <a:pt x="46583" y="35405"/>
                  </a:lnTo>
                  <a:lnTo>
                    <a:pt x="39363" y="37919"/>
                  </a:lnTo>
                  <a:lnTo>
                    <a:pt x="33676" y="39015"/>
                  </a:lnTo>
                  <a:lnTo>
                    <a:pt x="29504" y="41634"/>
                  </a:lnTo>
                  <a:lnTo>
                    <a:pt x="24028" y="42644"/>
                  </a:lnTo>
                  <a:lnTo>
                    <a:pt x="18103" y="43149"/>
                  </a:lnTo>
                  <a:lnTo>
                    <a:pt x="13569" y="44968"/>
                  </a:lnTo>
                  <a:lnTo>
                    <a:pt x="8787" y="46292"/>
                  </a:lnTo>
                  <a:lnTo>
                    <a:pt x="6492" y="50483"/>
                  </a:lnTo>
                  <a:lnTo>
                    <a:pt x="2929" y="58084"/>
                  </a:lnTo>
                  <a:lnTo>
                    <a:pt x="-471" y="61541"/>
                  </a:lnTo>
                  <a:lnTo>
                    <a:pt x="739" y="67294"/>
                  </a:lnTo>
                  <a:lnTo>
                    <a:pt x="-14" y="72009"/>
                  </a:lnTo>
                  <a:lnTo>
                    <a:pt x="1453" y="76562"/>
                  </a:lnTo>
                  <a:lnTo>
                    <a:pt x="2186" y="81468"/>
                  </a:lnTo>
                  <a:lnTo>
                    <a:pt x="5711" y="84735"/>
                  </a:lnTo>
                  <a:lnTo>
                    <a:pt x="6377" y="89878"/>
                  </a:lnTo>
                  <a:lnTo>
                    <a:pt x="10273" y="95498"/>
                  </a:lnTo>
                  <a:lnTo>
                    <a:pt x="13578" y="99708"/>
                  </a:lnTo>
                  <a:lnTo>
                    <a:pt x="17198" y="102870"/>
                  </a:lnTo>
                  <a:lnTo>
                    <a:pt x="17398" y="107976"/>
                  </a:lnTo>
                  <a:close/>
                </a:path>
              </a:pathLst>
            </a:custGeom>
            <a:solidFill>
              <a:srgbClr val="E0E0E0"/>
            </a:solidFill>
            <a:ln w="3175" cap="flat">
              <a:solidFill>
                <a:srgbClr val="FFFFFF"/>
              </a:solidFill>
              <a:prstDash val="solid"/>
              <a:miter/>
            </a:ln>
          </p:spPr>
          <p:txBody>
            <a:bodyPr/>
            <a:lstStyle/>
            <a:p>
              <a:endParaRPr lang="en-US"/>
            </a:p>
          </p:txBody>
        </p:sp>
        <p:sp>
          <p:nvSpPr>
            <p:cNvPr id="191" name="Freeform: Shape 190">
              <a:extLst>
                <a:ext uri="{FF2B5EF4-FFF2-40B4-BE49-F238E27FC236}">
                  <a16:creationId xmlns:a16="http://schemas.microsoft.com/office/drawing/2014/main" id="{6A6E67A3-4BF2-2F90-0B9D-265304C0D38D}"/>
                </a:ext>
              </a:extLst>
            </p:cNvPr>
            <p:cNvSpPr/>
            <p:nvPr/>
          </p:nvSpPr>
          <p:spPr>
            <a:xfrm>
              <a:off x="5680383" y="2691175"/>
              <a:ext cx="114861" cy="42700"/>
            </a:xfrm>
            <a:custGeom>
              <a:avLst/>
              <a:gdLst>
                <a:gd name="csX0" fmla="*/ 19027 w 114861"/>
                <a:gd name="csY0" fmla="*/ 21927 h 42700"/>
                <a:gd name="csX1" fmla="*/ 23189 w 114861"/>
                <a:gd name="csY1" fmla="*/ 19403 h 42700"/>
                <a:gd name="csX2" fmla="*/ 19722 w 114861"/>
                <a:gd name="csY2" fmla="*/ 15726 h 42700"/>
                <a:gd name="csX3" fmla="*/ 18436 w 114861"/>
                <a:gd name="csY3" fmla="*/ 20336 h 42700"/>
                <a:gd name="csX4" fmla="*/ 78243 w 114861"/>
                <a:gd name="csY4" fmla="*/ 16412 h 42700"/>
                <a:gd name="csX5" fmla="*/ 76519 w 114861"/>
                <a:gd name="csY5" fmla="*/ 11830 h 42700"/>
                <a:gd name="csX6" fmla="*/ 78243 w 114861"/>
                <a:gd name="csY6" fmla="*/ 16412 h 42700"/>
                <a:gd name="csX7" fmla="*/ 75062 w 114861"/>
                <a:gd name="csY7" fmla="*/ 42549 h 42700"/>
                <a:gd name="csX8" fmla="*/ 79967 w 114861"/>
                <a:gd name="csY8" fmla="*/ 41558 h 42700"/>
                <a:gd name="csX9" fmla="*/ 85244 w 114861"/>
                <a:gd name="csY9" fmla="*/ 41167 h 42700"/>
                <a:gd name="csX10" fmla="*/ 90035 w 114861"/>
                <a:gd name="csY10" fmla="*/ 40758 h 42700"/>
                <a:gd name="csX11" fmla="*/ 94817 w 114861"/>
                <a:gd name="csY11" fmla="*/ 40767 h 42700"/>
                <a:gd name="csX12" fmla="*/ 100132 w 114861"/>
                <a:gd name="csY12" fmla="*/ 41729 h 42700"/>
                <a:gd name="csX13" fmla="*/ 104456 w 114861"/>
                <a:gd name="csY13" fmla="*/ 39605 h 42700"/>
                <a:gd name="csX14" fmla="*/ 109495 w 114861"/>
                <a:gd name="csY14" fmla="*/ 39777 h 42700"/>
                <a:gd name="csX15" fmla="*/ 114391 w 114861"/>
                <a:gd name="csY15" fmla="*/ 38567 h 42700"/>
                <a:gd name="csX16" fmla="*/ 111257 w 114861"/>
                <a:gd name="csY16" fmla="*/ 34966 h 42700"/>
                <a:gd name="csX17" fmla="*/ 107209 w 114861"/>
                <a:gd name="csY17" fmla="*/ 31918 h 42700"/>
                <a:gd name="csX18" fmla="*/ 102313 w 114861"/>
                <a:gd name="csY18" fmla="*/ 31328 h 42700"/>
                <a:gd name="csX19" fmla="*/ 100151 w 114861"/>
                <a:gd name="csY19" fmla="*/ 26623 h 42700"/>
                <a:gd name="csX20" fmla="*/ 94693 w 114861"/>
                <a:gd name="csY20" fmla="*/ 26108 h 42700"/>
                <a:gd name="csX21" fmla="*/ 90178 w 114861"/>
                <a:gd name="csY21" fmla="*/ 24156 h 42700"/>
                <a:gd name="csX22" fmla="*/ 85835 w 114861"/>
                <a:gd name="csY22" fmla="*/ 21708 h 42700"/>
                <a:gd name="csX23" fmla="*/ 82272 w 114861"/>
                <a:gd name="csY23" fmla="*/ 18212 h 42700"/>
                <a:gd name="csX24" fmla="*/ 77491 w 114861"/>
                <a:gd name="csY24" fmla="*/ 17364 h 42700"/>
                <a:gd name="csX25" fmla="*/ 73776 w 114861"/>
                <a:gd name="csY25" fmla="*/ 13526 h 42700"/>
                <a:gd name="csX26" fmla="*/ 69309 w 114861"/>
                <a:gd name="csY26" fmla="*/ 10878 h 42700"/>
                <a:gd name="csX27" fmla="*/ 64375 w 114861"/>
                <a:gd name="csY27" fmla="*/ 9649 h 42700"/>
                <a:gd name="csX28" fmla="*/ 59650 w 114861"/>
                <a:gd name="csY28" fmla="*/ 8382 h 42700"/>
                <a:gd name="csX29" fmla="*/ 56060 w 114861"/>
                <a:gd name="csY29" fmla="*/ 4544 h 42700"/>
                <a:gd name="csX30" fmla="*/ 51259 w 114861"/>
                <a:gd name="csY30" fmla="*/ 3286 h 42700"/>
                <a:gd name="csX31" fmla="*/ 46992 w 114861"/>
                <a:gd name="csY31" fmla="*/ 991 h 42700"/>
                <a:gd name="csX32" fmla="*/ 42125 w 114861"/>
                <a:gd name="csY32" fmla="*/ 1258 h 42700"/>
                <a:gd name="csX33" fmla="*/ 36934 w 114861"/>
                <a:gd name="csY33" fmla="*/ 1534 h 42700"/>
                <a:gd name="csX34" fmla="*/ 32314 w 114861"/>
                <a:gd name="csY34" fmla="*/ -152 h 42700"/>
                <a:gd name="csX35" fmla="*/ 26932 w 114861"/>
                <a:gd name="csY35" fmla="*/ 724 h 42700"/>
                <a:gd name="csX36" fmla="*/ 21170 w 114861"/>
                <a:gd name="csY36" fmla="*/ 1772 h 42700"/>
                <a:gd name="csX37" fmla="*/ 16216 w 114861"/>
                <a:gd name="csY37" fmla="*/ 3391 h 42700"/>
                <a:gd name="csX38" fmla="*/ 11425 w 114861"/>
                <a:gd name="csY38" fmla="*/ 5077 h 42700"/>
                <a:gd name="csX39" fmla="*/ 7254 w 114861"/>
                <a:gd name="csY39" fmla="*/ 7496 h 42700"/>
                <a:gd name="csX40" fmla="*/ 3415 w 114861"/>
                <a:gd name="csY40" fmla="*/ 11878 h 42700"/>
                <a:gd name="csX41" fmla="*/ -471 w 114861"/>
                <a:gd name="csY41" fmla="*/ 15431 h 42700"/>
                <a:gd name="csX42" fmla="*/ 4301 w 114861"/>
                <a:gd name="csY42" fmla="*/ 16250 h 42700"/>
                <a:gd name="csX43" fmla="*/ 8216 w 114861"/>
                <a:gd name="csY43" fmla="*/ 13278 h 42700"/>
                <a:gd name="csX44" fmla="*/ 13054 w 114861"/>
                <a:gd name="csY44" fmla="*/ 11811 h 42700"/>
                <a:gd name="csX45" fmla="*/ 17941 w 114861"/>
                <a:gd name="csY45" fmla="*/ 10173 h 42700"/>
                <a:gd name="csX46" fmla="*/ 21913 w 114861"/>
                <a:gd name="csY46" fmla="*/ 7134 h 42700"/>
                <a:gd name="csX47" fmla="*/ 27475 w 114861"/>
                <a:gd name="csY47" fmla="*/ 6106 h 42700"/>
                <a:gd name="csX48" fmla="*/ 32704 w 114861"/>
                <a:gd name="csY48" fmla="*/ 6096 h 42700"/>
                <a:gd name="csX49" fmla="*/ 29209 w 114861"/>
                <a:gd name="csY49" fmla="*/ 9411 h 42700"/>
                <a:gd name="csX50" fmla="*/ 32923 w 114861"/>
                <a:gd name="csY50" fmla="*/ 12459 h 42700"/>
                <a:gd name="csX51" fmla="*/ 37895 w 114861"/>
                <a:gd name="csY51" fmla="*/ 13659 h 42700"/>
                <a:gd name="csX52" fmla="*/ 42772 w 114861"/>
                <a:gd name="csY52" fmla="*/ 14288 h 42700"/>
                <a:gd name="csX53" fmla="*/ 47639 w 114861"/>
                <a:gd name="csY53" fmla="*/ 14354 h 42700"/>
                <a:gd name="csX54" fmla="*/ 51830 w 114861"/>
                <a:gd name="csY54" fmla="*/ 17317 h 42700"/>
                <a:gd name="csX55" fmla="*/ 56308 w 114861"/>
                <a:gd name="csY55" fmla="*/ 18955 h 42700"/>
                <a:gd name="csX56" fmla="*/ 61327 w 114861"/>
                <a:gd name="csY56" fmla="*/ 20489 h 42700"/>
                <a:gd name="csX57" fmla="*/ 66109 w 114861"/>
                <a:gd name="csY57" fmla="*/ 20365 h 42700"/>
                <a:gd name="csX58" fmla="*/ 67756 w 114861"/>
                <a:gd name="csY58" fmla="*/ 25022 h 42700"/>
                <a:gd name="csX59" fmla="*/ 70337 w 114861"/>
                <a:gd name="csY59" fmla="*/ 29356 h 42700"/>
                <a:gd name="csX60" fmla="*/ 75605 w 114861"/>
                <a:gd name="csY60" fmla="*/ 31566 h 42700"/>
                <a:gd name="csX61" fmla="*/ 80482 w 114861"/>
                <a:gd name="csY61" fmla="*/ 31309 h 42700"/>
                <a:gd name="csX62" fmla="*/ 82072 w 114861"/>
                <a:gd name="csY62" fmla="*/ 35900 h 42700"/>
                <a:gd name="csX63" fmla="*/ 77853 w 114861"/>
                <a:gd name="csY63" fmla="*/ 38434 h 42700"/>
                <a:gd name="csX64" fmla="*/ 74424 w 114861"/>
                <a:gd name="csY64" fmla="*/ 41863 h 427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Lst>
              <a:rect l="l" t="t" r="r" b="b"/>
              <a:pathLst>
                <a:path w="114861" h="42700">
                  <a:moveTo>
                    <a:pt x="19027" y="21927"/>
                  </a:moveTo>
                  <a:lnTo>
                    <a:pt x="23189" y="19403"/>
                  </a:lnTo>
                  <a:lnTo>
                    <a:pt x="19722" y="15726"/>
                  </a:lnTo>
                  <a:lnTo>
                    <a:pt x="18436" y="20336"/>
                  </a:lnTo>
                  <a:close/>
                  <a:moveTo>
                    <a:pt x="78243" y="16412"/>
                  </a:moveTo>
                  <a:lnTo>
                    <a:pt x="76519" y="11830"/>
                  </a:lnTo>
                  <a:lnTo>
                    <a:pt x="78243" y="16412"/>
                  </a:lnTo>
                  <a:close/>
                  <a:moveTo>
                    <a:pt x="75062" y="42549"/>
                  </a:moveTo>
                  <a:lnTo>
                    <a:pt x="79967" y="41558"/>
                  </a:lnTo>
                  <a:lnTo>
                    <a:pt x="85244" y="41167"/>
                  </a:lnTo>
                  <a:lnTo>
                    <a:pt x="90035" y="40758"/>
                  </a:lnTo>
                  <a:lnTo>
                    <a:pt x="94817" y="40767"/>
                  </a:lnTo>
                  <a:lnTo>
                    <a:pt x="100132" y="41729"/>
                  </a:lnTo>
                  <a:lnTo>
                    <a:pt x="104456" y="39605"/>
                  </a:lnTo>
                  <a:lnTo>
                    <a:pt x="109495" y="39777"/>
                  </a:lnTo>
                  <a:lnTo>
                    <a:pt x="114391" y="38567"/>
                  </a:lnTo>
                  <a:lnTo>
                    <a:pt x="111257" y="34966"/>
                  </a:lnTo>
                  <a:lnTo>
                    <a:pt x="107209" y="31918"/>
                  </a:lnTo>
                  <a:lnTo>
                    <a:pt x="102313" y="31328"/>
                  </a:lnTo>
                  <a:lnTo>
                    <a:pt x="100151" y="26623"/>
                  </a:lnTo>
                  <a:lnTo>
                    <a:pt x="94693" y="26108"/>
                  </a:lnTo>
                  <a:lnTo>
                    <a:pt x="90178" y="24156"/>
                  </a:lnTo>
                  <a:lnTo>
                    <a:pt x="85835" y="21708"/>
                  </a:lnTo>
                  <a:lnTo>
                    <a:pt x="82272" y="18212"/>
                  </a:lnTo>
                  <a:lnTo>
                    <a:pt x="77491" y="17364"/>
                  </a:lnTo>
                  <a:lnTo>
                    <a:pt x="73776" y="13526"/>
                  </a:lnTo>
                  <a:lnTo>
                    <a:pt x="69309" y="10878"/>
                  </a:lnTo>
                  <a:lnTo>
                    <a:pt x="64375" y="9649"/>
                  </a:lnTo>
                  <a:lnTo>
                    <a:pt x="59650" y="8382"/>
                  </a:lnTo>
                  <a:lnTo>
                    <a:pt x="56060" y="4544"/>
                  </a:lnTo>
                  <a:lnTo>
                    <a:pt x="51259" y="3286"/>
                  </a:lnTo>
                  <a:lnTo>
                    <a:pt x="46992" y="991"/>
                  </a:lnTo>
                  <a:lnTo>
                    <a:pt x="42125" y="1258"/>
                  </a:lnTo>
                  <a:lnTo>
                    <a:pt x="36934" y="1534"/>
                  </a:lnTo>
                  <a:lnTo>
                    <a:pt x="32314" y="-152"/>
                  </a:lnTo>
                  <a:lnTo>
                    <a:pt x="26932" y="724"/>
                  </a:lnTo>
                  <a:lnTo>
                    <a:pt x="21170" y="1772"/>
                  </a:lnTo>
                  <a:lnTo>
                    <a:pt x="16216" y="3391"/>
                  </a:lnTo>
                  <a:lnTo>
                    <a:pt x="11425" y="5077"/>
                  </a:lnTo>
                  <a:lnTo>
                    <a:pt x="7254" y="7496"/>
                  </a:lnTo>
                  <a:lnTo>
                    <a:pt x="3415" y="11878"/>
                  </a:lnTo>
                  <a:lnTo>
                    <a:pt x="-471" y="15431"/>
                  </a:lnTo>
                  <a:lnTo>
                    <a:pt x="4301" y="16250"/>
                  </a:lnTo>
                  <a:lnTo>
                    <a:pt x="8216" y="13278"/>
                  </a:lnTo>
                  <a:lnTo>
                    <a:pt x="13054" y="11811"/>
                  </a:lnTo>
                  <a:lnTo>
                    <a:pt x="17941" y="10173"/>
                  </a:lnTo>
                  <a:lnTo>
                    <a:pt x="21913" y="7134"/>
                  </a:lnTo>
                  <a:lnTo>
                    <a:pt x="27475" y="6106"/>
                  </a:lnTo>
                  <a:lnTo>
                    <a:pt x="32704" y="6096"/>
                  </a:lnTo>
                  <a:lnTo>
                    <a:pt x="29209" y="9411"/>
                  </a:lnTo>
                  <a:lnTo>
                    <a:pt x="32923" y="12459"/>
                  </a:lnTo>
                  <a:lnTo>
                    <a:pt x="37895" y="13659"/>
                  </a:lnTo>
                  <a:lnTo>
                    <a:pt x="42772" y="14288"/>
                  </a:lnTo>
                  <a:lnTo>
                    <a:pt x="47639" y="14354"/>
                  </a:lnTo>
                  <a:lnTo>
                    <a:pt x="51830" y="17317"/>
                  </a:lnTo>
                  <a:lnTo>
                    <a:pt x="56308" y="18955"/>
                  </a:lnTo>
                  <a:lnTo>
                    <a:pt x="61327" y="20489"/>
                  </a:lnTo>
                  <a:lnTo>
                    <a:pt x="66109" y="20365"/>
                  </a:lnTo>
                  <a:lnTo>
                    <a:pt x="67756" y="25022"/>
                  </a:lnTo>
                  <a:lnTo>
                    <a:pt x="70337" y="29356"/>
                  </a:lnTo>
                  <a:lnTo>
                    <a:pt x="75605" y="31566"/>
                  </a:lnTo>
                  <a:lnTo>
                    <a:pt x="80482" y="31309"/>
                  </a:lnTo>
                  <a:lnTo>
                    <a:pt x="82072" y="35900"/>
                  </a:lnTo>
                  <a:lnTo>
                    <a:pt x="77853" y="38434"/>
                  </a:lnTo>
                  <a:lnTo>
                    <a:pt x="74424" y="41863"/>
                  </a:lnTo>
                  <a:close/>
                </a:path>
              </a:pathLst>
            </a:custGeom>
            <a:solidFill>
              <a:srgbClr val="E0E0E0"/>
            </a:solidFill>
            <a:ln w="3175" cap="flat">
              <a:solidFill>
                <a:srgbClr val="FFFFFF"/>
              </a:solidFill>
              <a:prstDash val="solid"/>
              <a:miter/>
            </a:ln>
          </p:spPr>
          <p:txBody>
            <a:bodyPr/>
            <a:lstStyle/>
            <a:p>
              <a:endParaRPr lang="en-US"/>
            </a:p>
          </p:txBody>
        </p:sp>
        <p:sp>
          <p:nvSpPr>
            <p:cNvPr id="192" name="Freeform: Shape 191">
              <a:extLst>
                <a:ext uri="{FF2B5EF4-FFF2-40B4-BE49-F238E27FC236}">
                  <a16:creationId xmlns:a16="http://schemas.microsoft.com/office/drawing/2014/main" id="{539EA83C-BF3C-27BA-A94F-85AEE93736BD}"/>
                </a:ext>
              </a:extLst>
            </p:cNvPr>
            <p:cNvSpPr/>
            <p:nvPr/>
          </p:nvSpPr>
          <p:spPr>
            <a:xfrm>
              <a:off x="6361592" y="2792264"/>
              <a:ext cx="1771" cy="4524"/>
            </a:xfrm>
            <a:custGeom>
              <a:avLst/>
              <a:gdLst>
                <a:gd name="csX0" fmla="*/ 1300 w 1771"/>
                <a:gd name="csY0" fmla="*/ 4372 h 4524"/>
                <a:gd name="csX1" fmla="*/ -471 w 1771"/>
                <a:gd name="csY1" fmla="*/ -152 h 4524"/>
                <a:gd name="csX2" fmla="*/ 1300 w 1771"/>
                <a:gd name="csY2" fmla="*/ 4372 h 4524"/>
              </a:gdLst>
              <a:ahLst/>
              <a:cxnLst>
                <a:cxn ang="0">
                  <a:pos x="csX0" y="csY0"/>
                </a:cxn>
                <a:cxn ang="0">
                  <a:pos x="csX1" y="csY1"/>
                </a:cxn>
                <a:cxn ang="0">
                  <a:pos x="csX2" y="csY2"/>
                </a:cxn>
              </a:cxnLst>
              <a:rect l="l" t="t" r="r" b="b"/>
              <a:pathLst>
                <a:path w="1771" h="4524">
                  <a:moveTo>
                    <a:pt x="1300" y="4372"/>
                  </a:moveTo>
                  <a:lnTo>
                    <a:pt x="-471" y="-152"/>
                  </a:lnTo>
                  <a:lnTo>
                    <a:pt x="1300" y="4372"/>
                  </a:lnTo>
                  <a:close/>
                </a:path>
              </a:pathLst>
            </a:custGeom>
            <a:solidFill>
              <a:srgbClr val="E0E0E0"/>
            </a:solidFill>
            <a:ln w="3175" cap="flat">
              <a:solidFill>
                <a:srgbClr val="FFFFFF"/>
              </a:solidFill>
              <a:prstDash val="solid"/>
              <a:miter/>
            </a:ln>
          </p:spPr>
          <p:txBody>
            <a:bodyPr/>
            <a:lstStyle/>
            <a:p>
              <a:endParaRPr lang="en-US"/>
            </a:p>
          </p:txBody>
        </p:sp>
        <p:sp>
          <p:nvSpPr>
            <p:cNvPr id="193" name="Freeform: Shape 192">
              <a:extLst>
                <a:ext uri="{FF2B5EF4-FFF2-40B4-BE49-F238E27FC236}">
                  <a16:creationId xmlns:a16="http://schemas.microsoft.com/office/drawing/2014/main" id="{F769F413-D2B2-A3F8-2218-1A4F83FE4E7F}"/>
                </a:ext>
              </a:extLst>
            </p:cNvPr>
            <p:cNvSpPr/>
            <p:nvPr/>
          </p:nvSpPr>
          <p:spPr>
            <a:xfrm>
              <a:off x="6980021" y="2532422"/>
              <a:ext cx="20688" cy="12191"/>
            </a:xfrm>
            <a:custGeom>
              <a:avLst/>
              <a:gdLst>
                <a:gd name="csX0" fmla="*/ 5797 w 20688"/>
                <a:gd name="csY0" fmla="*/ 12040 h 12191"/>
                <a:gd name="csX1" fmla="*/ 10454 w 20688"/>
                <a:gd name="csY1" fmla="*/ 10649 h 12191"/>
                <a:gd name="csX2" fmla="*/ 13036 w 20688"/>
                <a:gd name="csY2" fmla="*/ 6592 h 12191"/>
                <a:gd name="csX3" fmla="*/ 16760 w 20688"/>
                <a:gd name="csY3" fmla="*/ 3239 h 12191"/>
                <a:gd name="csX4" fmla="*/ 20218 w 20688"/>
                <a:gd name="csY4" fmla="*/ -152 h 12191"/>
                <a:gd name="csX5" fmla="*/ 15645 w 20688"/>
                <a:gd name="csY5" fmla="*/ 1715 h 12191"/>
                <a:gd name="csX6" fmla="*/ 10511 w 20688"/>
                <a:gd name="csY6" fmla="*/ 3163 h 12191"/>
                <a:gd name="csX7" fmla="*/ 5749 w 20688"/>
                <a:gd name="csY7" fmla="*/ 2791 h 12191"/>
                <a:gd name="csX8" fmla="*/ 1272 w 20688"/>
                <a:gd name="csY8" fmla="*/ 5135 h 12191"/>
                <a:gd name="csX9" fmla="*/ -471 w 20688"/>
                <a:gd name="csY9" fmla="*/ 9897 h 12191"/>
                <a:gd name="csX10" fmla="*/ 4330 w 20688"/>
                <a:gd name="csY10" fmla="*/ 11164 h 121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0688" h="12191">
                  <a:moveTo>
                    <a:pt x="5797" y="12040"/>
                  </a:moveTo>
                  <a:lnTo>
                    <a:pt x="10454" y="10649"/>
                  </a:lnTo>
                  <a:lnTo>
                    <a:pt x="13036" y="6592"/>
                  </a:lnTo>
                  <a:lnTo>
                    <a:pt x="16760" y="3239"/>
                  </a:lnTo>
                  <a:lnTo>
                    <a:pt x="20218" y="-152"/>
                  </a:lnTo>
                  <a:lnTo>
                    <a:pt x="15645" y="1715"/>
                  </a:lnTo>
                  <a:lnTo>
                    <a:pt x="10511" y="3163"/>
                  </a:lnTo>
                  <a:lnTo>
                    <a:pt x="5749" y="2791"/>
                  </a:lnTo>
                  <a:lnTo>
                    <a:pt x="1272" y="5135"/>
                  </a:lnTo>
                  <a:lnTo>
                    <a:pt x="-471" y="9897"/>
                  </a:lnTo>
                  <a:lnTo>
                    <a:pt x="4330" y="11164"/>
                  </a:lnTo>
                  <a:close/>
                </a:path>
              </a:pathLst>
            </a:custGeom>
            <a:solidFill>
              <a:srgbClr val="E0E0E0"/>
            </a:solidFill>
            <a:ln w="3175" cap="flat">
              <a:solidFill>
                <a:srgbClr val="FFFFFF"/>
              </a:solidFill>
              <a:prstDash val="solid"/>
              <a:miter/>
            </a:ln>
          </p:spPr>
          <p:txBody>
            <a:bodyPr/>
            <a:lstStyle/>
            <a:p>
              <a:endParaRPr lang="en-US"/>
            </a:p>
          </p:txBody>
        </p:sp>
        <p:sp>
          <p:nvSpPr>
            <p:cNvPr id="194" name="Freeform: Shape 193">
              <a:extLst>
                <a:ext uri="{FF2B5EF4-FFF2-40B4-BE49-F238E27FC236}">
                  <a16:creationId xmlns:a16="http://schemas.microsoft.com/office/drawing/2014/main" id="{D66840E3-1DE8-ECF4-7EC6-8B6D340C3317}"/>
                </a:ext>
              </a:extLst>
            </p:cNvPr>
            <p:cNvSpPr/>
            <p:nvPr/>
          </p:nvSpPr>
          <p:spPr>
            <a:xfrm>
              <a:off x="6832403" y="2444611"/>
              <a:ext cx="19050" cy="36195"/>
            </a:xfrm>
            <a:custGeom>
              <a:avLst/>
              <a:gdLst>
                <a:gd name="csX0" fmla="*/ 10683 w 19050"/>
                <a:gd name="csY0" fmla="*/ 36043 h 36195"/>
                <a:gd name="csX1" fmla="*/ 12388 w 19050"/>
                <a:gd name="csY1" fmla="*/ 31576 h 36195"/>
                <a:gd name="csX2" fmla="*/ 15665 w 19050"/>
                <a:gd name="csY2" fmla="*/ 27575 h 36195"/>
                <a:gd name="csX3" fmla="*/ 18579 w 19050"/>
                <a:gd name="csY3" fmla="*/ 23079 h 36195"/>
                <a:gd name="csX4" fmla="*/ 14864 w 19050"/>
                <a:gd name="csY4" fmla="*/ 20012 h 36195"/>
                <a:gd name="csX5" fmla="*/ 12207 w 19050"/>
                <a:gd name="csY5" fmla="*/ 15945 h 36195"/>
                <a:gd name="csX6" fmla="*/ 12035 w 19050"/>
                <a:gd name="csY6" fmla="*/ 11021 h 36195"/>
                <a:gd name="csX7" fmla="*/ 12064 w 19050"/>
                <a:gd name="csY7" fmla="*/ 5706 h 36195"/>
                <a:gd name="csX8" fmla="*/ 8730 w 19050"/>
                <a:gd name="csY8" fmla="*/ 2267 h 36195"/>
                <a:gd name="csX9" fmla="*/ 4349 w 19050"/>
                <a:gd name="csY9" fmla="*/ -152 h 36195"/>
                <a:gd name="csX10" fmla="*/ -395 w 19050"/>
                <a:gd name="csY10" fmla="*/ 1439 h 36195"/>
                <a:gd name="csX11" fmla="*/ -471 w 19050"/>
                <a:gd name="csY11" fmla="*/ 6725 h 36195"/>
                <a:gd name="csX12" fmla="*/ 1863 w 19050"/>
                <a:gd name="csY12" fmla="*/ 11488 h 36195"/>
                <a:gd name="csX13" fmla="*/ 1434 w 19050"/>
                <a:gd name="csY13" fmla="*/ 16383 h 36195"/>
                <a:gd name="csX14" fmla="*/ 567 w 19050"/>
                <a:gd name="csY14" fmla="*/ 21070 h 36195"/>
                <a:gd name="csX15" fmla="*/ 2082 w 19050"/>
                <a:gd name="csY15" fmla="*/ 25737 h 36195"/>
                <a:gd name="csX16" fmla="*/ 4501 w 19050"/>
                <a:gd name="csY16" fmla="*/ 29937 h 36195"/>
                <a:gd name="csX17" fmla="*/ 8502 w 19050"/>
                <a:gd name="csY17" fmla="*/ 33147 h 3619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Lst>
              <a:rect l="l" t="t" r="r" b="b"/>
              <a:pathLst>
                <a:path w="19050" h="36195">
                  <a:moveTo>
                    <a:pt x="10683" y="36043"/>
                  </a:moveTo>
                  <a:lnTo>
                    <a:pt x="12388" y="31576"/>
                  </a:lnTo>
                  <a:lnTo>
                    <a:pt x="15665" y="27575"/>
                  </a:lnTo>
                  <a:lnTo>
                    <a:pt x="18579" y="23079"/>
                  </a:lnTo>
                  <a:lnTo>
                    <a:pt x="14864" y="20012"/>
                  </a:lnTo>
                  <a:lnTo>
                    <a:pt x="12207" y="15945"/>
                  </a:lnTo>
                  <a:lnTo>
                    <a:pt x="12035" y="11021"/>
                  </a:lnTo>
                  <a:lnTo>
                    <a:pt x="12064" y="5706"/>
                  </a:lnTo>
                  <a:lnTo>
                    <a:pt x="8730" y="2267"/>
                  </a:lnTo>
                  <a:lnTo>
                    <a:pt x="4349" y="-152"/>
                  </a:lnTo>
                  <a:lnTo>
                    <a:pt x="-395" y="1439"/>
                  </a:lnTo>
                  <a:lnTo>
                    <a:pt x="-471" y="6725"/>
                  </a:lnTo>
                  <a:lnTo>
                    <a:pt x="1863" y="11488"/>
                  </a:lnTo>
                  <a:lnTo>
                    <a:pt x="1434" y="16383"/>
                  </a:lnTo>
                  <a:lnTo>
                    <a:pt x="567" y="21070"/>
                  </a:lnTo>
                  <a:lnTo>
                    <a:pt x="2082" y="25737"/>
                  </a:lnTo>
                  <a:lnTo>
                    <a:pt x="4501" y="29937"/>
                  </a:lnTo>
                  <a:lnTo>
                    <a:pt x="8502" y="33147"/>
                  </a:lnTo>
                  <a:close/>
                </a:path>
              </a:pathLst>
            </a:custGeom>
            <a:solidFill>
              <a:srgbClr val="E0E0E0"/>
            </a:solidFill>
            <a:ln w="3175" cap="flat">
              <a:solidFill>
                <a:srgbClr val="FFFFFF"/>
              </a:solidFill>
              <a:prstDash val="solid"/>
              <a:miter/>
            </a:ln>
          </p:spPr>
          <p:txBody>
            <a:bodyPr/>
            <a:lstStyle/>
            <a:p>
              <a:endParaRPr lang="en-US"/>
            </a:p>
          </p:txBody>
        </p:sp>
        <p:sp>
          <p:nvSpPr>
            <p:cNvPr id="195" name="Freeform: Shape 194">
              <a:extLst>
                <a:ext uri="{FF2B5EF4-FFF2-40B4-BE49-F238E27FC236}">
                  <a16:creationId xmlns:a16="http://schemas.microsoft.com/office/drawing/2014/main" id="{BA8C807A-83A3-65C7-C17E-3EFF20D7D9EA}"/>
                </a:ext>
              </a:extLst>
            </p:cNvPr>
            <p:cNvSpPr/>
            <p:nvPr/>
          </p:nvSpPr>
          <p:spPr>
            <a:xfrm>
              <a:off x="6706768" y="2258931"/>
              <a:ext cx="67398" cy="36099"/>
            </a:xfrm>
            <a:custGeom>
              <a:avLst/>
              <a:gdLst>
                <a:gd name="csX0" fmla="*/ 3206 w 67398"/>
                <a:gd name="csY0" fmla="*/ 11764 h 36099"/>
                <a:gd name="csX1" fmla="*/ 5882 w 67398"/>
                <a:gd name="csY1" fmla="*/ 7116 h 36099"/>
                <a:gd name="csX2" fmla="*/ 10635 w 67398"/>
                <a:gd name="csY2" fmla="*/ 6496 h 36099"/>
                <a:gd name="csX3" fmla="*/ 15550 w 67398"/>
                <a:gd name="csY3" fmla="*/ 5982 h 36099"/>
                <a:gd name="csX4" fmla="*/ 20399 w 67398"/>
                <a:gd name="csY4" fmla="*/ 5430 h 36099"/>
                <a:gd name="csX5" fmla="*/ 20475 w 67398"/>
                <a:gd name="csY5" fmla="*/ 419 h 36099"/>
                <a:gd name="csX6" fmla="*/ 15636 w 67398"/>
                <a:gd name="csY6" fmla="*/ -152 h 36099"/>
                <a:gd name="csX7" fmla="*/ 12426 w 67398"/>
                <a:gd name="csY7" fmla="*/ 3886 h 36099"/>
                <a:gd name="csX8" fmla="*/ 7463 w 67398"/>
                <a:gd name="csY8" fmla="*/ 4887 h 36099"/>
                <a:gd name="csX9" fmla="*/ 2625 w 67398"/>
                <a:gd name="csY9" fmla="*/ 6230 h 36099"/>
                <a:gd name="csX10" fmla="*/ 2863 w 67398"/>
                <a:gd name="csY10" fmla="*/ 11259 h 36099"/>
                <a:gd name="csX11" fmla="*/ 12264 w 67398"/>
                <a:gd name="csY11" fmla="*/ 33004 h 36099"/>
                <a:gd name="csX12" fmla="*/ 14379 w 67398"/>
                <a:gd name="csY12" fmla="*/ 28261 h 36099"/>
                <a:gd name="csX13" fmla="*/ 15922 w 67398"/>
                <a:gd name="csY13" fmla="*/ 23517 h 36099"/>
                <a:gd name="csX14" fmla="*/ 19598 w 67398"/>
                <a:gd name="csY14" fmla="*/ 20031 h 36099"/>
                <a:gd name="csX15" fmla="*/ 21008 w 67398"/>
                <a:gd name="csY15" fmla="*/ 15364 h 36099"/>
                <a:gd name="csX16" fmla="*/ 25913 w 67398"/>
                <a:gd name="csY16" fmla="*/ 14593 h 36099"/>
                <a:gd name="csX17" fmla="*/ 21160 w 67398"/>
                <a:gd name="csY17" fmla="*/ 12430 h 36099"/>
                <a:gd name="csX18" fmla="*/ 16331 w 67398"/>
                <a:gd name="csY18" fmla="*/ 10992 h 36099"/>
                <a:gd name="csX19" fmla="*/ 19636 w 67398"/>
                <a:gd name="csY19" fmla="*/ 6992 h 36099"/>
                <a:gd name="csX20" fmla="*/ 14598 w 67398"/>
                <a:gd name="csY20" fmla="*/ 6153 h 36099"/>
                <a:gd name="csX21" fmla="*/ 9625 w 67398"/>
                <a:gd name="csY21" fmla="*/ 7182 h 36099"/>
                <a:gd name="csX22" fmla="*/ 10531 w 67398"/>
                <a:gd name="csY22" fmla="*/ 12107 h 36099"/>
                <a:gd name="csX23" fmla="*/ 6435 w 67398"/>
                <a:gd name="csY23" fmla="*/ 9573 h 36099"/>
                <a:gd name="csX24" fmla="*/ 1872 w 67398"/>
                <a:gd name="csY24" fmla="*/ 11783 h 36099"/>
                <a:gd name="csX25" fmla="*/ -471 w 67398"/>
                <a:gd name="csY25" fmla="*/ 17384 h 36099"/>
                <a:gd name="csX26" fmla="*/ 310 w 67398"/>
                <a:gd name="csY26" fmla="*/ 22136 h 36099"/>
                <a:gd name="csX27" fmla="*/ 4139 w 67398"/>
                <a:gd name="csY27" fmla="*/ 25137 h 36099"/>
                <a:gd name="csX28" fmla="*/ 5311 w 67398"/>
                <a:gd name="csY28" fmla="*/ 30185 h 36099"/>
                <a:gd name="csX29" fmla="*/ 10407 w 67398"/>
                <a:gd name="csY29" fmla="*/ 32147 h 36099"/>
                <a:gd name="csX30" fmla="*/ 23256 w 67398"/>
                <a:gd name="csY30" fmla="*/ 30242 h 36099"/>
                <a:gd name="csX31" fmla="*/ 25351 w 67398"/>
                <a:gd name="csY31" fmla="*/ 25946 h 36099"/>
                <a:gd name="csX32" fmla="*/ 20970 w 67398"/>
                <a:gd name="csY32" fmla="*/ 23194 h 36099"/>
                <a:gd name="csX33" fmla="*/ 16093 w 67398"/>
                <a:gd name="csY33" fmla="*/ 24003 h 36099"/>
                <a:gd name="csX34" fmla="*/ 18112 w 67398"/>
                <a:gd name="csY34" fmla="*/ 28337 h 36099"/>
                <a:gd name="csX35" fmla="*/ 22856 w 67398"/>
                <a:gd name="csY35" fmla="*/ 30061 h 36099"/>
                <a:gd name="csX36" fmla="*/ 25180 w 67398"/>
                <a:gd name="csY36" fmla="*/ 33938 h 36099"/>
                <a:gd name="csX37" fmla="*/ 27399 w 67398"/>
                <a:gd name="csY37" fmla="*/ 28823 h 36099"/>
                <a:gd name="csX38" fmla="*/ 24256 w 67398"/>
                <a:gd name="csY38" fmla="*/ 32538 h 36099"/>
                <a:gd name="csX39" fmla="*/ 38077 w 67398"/>
                <a:gd name="csY39" fmla="*/ 31023 h 36099"/>
                <a:gd name="csX40" fmla="*/ 41572 w 67398"/>
                <a:gd name="csY40" fmla="*/ 27127 h 36099"/>
                <a:gd name="csX41" fmla="*/ 42478 w 67398"/>
                <a:gd name="csY41" fmla="*/ 22089 h 36099"/>
                <a:gd name="csX42" fmla="*/ 40077 w 67398"/>
                <a:gd name="csY42" fmla="*/ 17469 h 36099"/>
                <a:gd name="csX43" fmla="*/ 35067 w 67398"/>
                <a:gd name="csY43" fmla="*/ 19070 h 36099"/>
                <a:gd name="csX44" fmla="*/ 29904 w 67398"/>
                <a:gd name="csY44" fmla="*/ 18784 h 36099"/>
                <a:gd name="csX45" fmla="*/ 26037 w 67398"/>
                <a:gd name="csY45" fmla="*/ 21717 h 36099"/>
                <a:gd name="csX46" fmla="*/ 29476 w 67398"/>
                <a:gd name="csY46" fmla="*/ 25194 h 36099"/>
                <a:gd name="csX47" fmla="*/ 33457 w 67398"/>
                <a:gd name="csY47" fmla="*/ 28299 h 36099"/>
                <a:gd name="csX48" fmla="*/ 37496 w 67398"/>
                <a:gd name="csY48" fmla="*/ 30928 h 36099"/>
                <a:gd name="csX49" fmla="*/ 32714 w 67398"/>
                <a:gd name="csY49" fmla="*/ 35310 h 36099"/>
                <a:gd name="csX50" fmla="*/ 30390 w 67398"/>
                <a:gd name="csY50" fmla="*/ 31090 h 36099"/>
                <a:gd name="csX51" fmla="*/ 32714 w 67398"/>
                <a:gd name="csY51" fmla="*/ 35310 h 36099"/>
                <a:gd name="csX52" fmla="*/ 37639 w 67398"/>
                <a:gd name="csY52" fmla="*/ 35948 h 36099"/>
                <a:gd name="csX53" fmla="*/ 36248 w 67398"/>
                <a:gd name="csY53" fmla="*/ 31080 h 36099"/>
                <a:gd name="csX54" fmla="*/ 37210 w 67398"/>
                <a:gd name="csY54" fmla="*/ 35776 h 36099"/>
                <a:gd name="csX55" fmla="*/ 66928 w 67398"/>
                <a:gd name="csY55" fmla="*/ 30719 h 36099"/>
                <a:gd name="csX56" fmla="*/ 63680 w 67398"/>
                <a:gd name="csY56" fmla="*/ 27004 h 36099"/>
                <a:gd name="csX57" fmla="*/ 66928 w 67398"/>
                <a:gd name="csY57" fmla="*/ 30719 h 360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Lst>
              <a:rect l="l" t="t" r="r" b="b"/>
              <a:pathLst>
                <a:path w="67398" h="36099">
                  <a:moveTo>
                    <a:pt x="3206" y="11764"/>
                  </a:moveTo>
                  <a:lnTo>
                    <a:pt x="5882" y="7116"/>
                  </a:lnTo>
                  <a:lnTo>
                    <a:pt x="10635" y="6496"/>
                  </a:lnTo>
                  <a:lnTo>
                    <a:pt x="15550" y="5982"/>
                  </a:lnTo>
                  <a:lnTo>
                    <a:pt x="20399" y="5430"/>
                  </a:lnTo>
                  <a:lnTo>
                    <a:pt x="20475" y="419"/>
                  </a:lnTo>
                  <a:lnTo>
                    <a:pt x="15636" y="-152"/>
                  </a:lnTo>
                  <a:lnTo>
                    <a:pt x="12426" y="3886"/>
                  </a:lnTo>
                  <a:lnTo>
                    <a:pt x="7463" y="4887"/>
                  </a:lnTo>
                  <a:lnTo>
                    <a:pt x="2625" y="6230"/>
                  </a:lnTo>
                  <a:lnTo>
                    <a:pt x="2863" y="11259"/>
                  </a:lnTo>
                  <a:close/>
                  <a:moveTo>
                    <a:pt x="12264" y="33004"/>
                  </a:moveTo>
                  <a:lnTo>
                    <a:pt x="14379" y="28261"/>
                  </a:lnTo>
                  <a:lnTo>
                    <a:pt x="15922" y="23517"/>
                  </a:lnTo>
                  <a:lnTo>
                    <a:pt x="19598" y="20031"/>
                  </a:lnTo>
                  <a:lnTo>
                    <a:pt x="21008" y="15364"/>
                  </a:lnTo>
                  <a:lnTo>
                    <a:pt x="25913" y="14593"/>
                  </a:lnTo>
                  <a:lnTo>
                    <a:pt x="21160" y="12430"/>
                  </a:lnTo>
                  <a:lnTo>
                    <a:pt x="16331" y="10992"/>
                  </a:lnTo>
                  <a:lnTo>
                    <a:pt x="19636" y="6992"/>
                  </a:lnTo>
                  <a:lnTo>
                    <a:pt x="14598" y="6153"/>
                  </a:lnTo>
                  <a:lnTo>
                    <a:pt x="9625" y="7182"/>
                  </a:lnTo>
                  <a:lnTo>
                    <a:pt x="10531" y="12107"/>
                  </a:lnTo>
                  <a:lnTo>
                    <a:pt x="6435" y="9573"/>
                  </a:lnTo>
                  <a:lnTo>
                    <a:pt x="1872" y="11783"/>
                  </a:lnTo>
                  <a:lnTo>
                    <a:pt x="-471" y="17384"/>
                  </a:lnTo>
                  <a:lnTo>
                    <a:pt x="310" y="22136"/>
                  </a:lnTo>
                  <a:lnTo>
                    <a:pt x="4139" y="25137"/>
                  </a:lnTo>
                  <a:lnTo>
                    <a:pt x="5311" y="30185"/>
                  </a:lnTo>
                  <a:lnTo>
                    <a:pt x="10407" y="32147"/>
                  </a:lnTo>
                  <a:close/>
                  <a:moveTo>
                    <a:pt x="23256" y="30242"/>
                  </a:moveTo>
                  <a:lnTo>
                    <a:pt x="25351" y="25946"/>
                  </a:lnTo>
                  <a:lnTo>
                    <a:pt x="20970" y="23194"/>
                  </a:lnTo>
                  <a:lnTo>
                    <a:pt x="16093" y="24003"/>
                  </a:lnTo>
                  <a:lnTo>
                    <a:pt x="18112" y="28337"/>
                  </a:lnTo>
                  <a:lnTo>
                    <a:pt x="22856" y="30061"/>
                  </a:lnTo>
                  <a:close/>
                  <a:moveTo>
                    <a:pt x="25180" y="33938"/>
                  </a:moveTo>
                  <a:lnTo>
                    <a:pt x="27399" y="28823"/>
                  </a:lnTo>
                  <a:lnTo>
                    <a:pt x="24256" y="32538"/>
                  </a:lnTo>
                  <a:close/>
                  <a:moveTo>
                    <a:pt x="38077" y="31023"/>
                  </a:moveTo>
                  <a:lnTo>
                    <a:pt x="41572" y="27127"/>
                  </a:lnTo>
                  <a:lnTo>
                    <a:pt x="42478" y="22089"/>
                  </a:lnTo>
                  <a:lnTo>
                    <a:pt x="40077" y="17469"/>
                  </a:lnTo>
                  <a:lnTo>
                    <a:pt x="35067" y="19070"/>
                  </a:lnTo>
                  <a:lnTo>
                    <a:pt x="29904" y="18784"/>
                  </a:lnTo>
                  <a:lnTo>
                    <a:pt x="26037" y="21717"/>
                  </a:lnTo>
                  <a:lnTo>
                    <a:pt x="29476" y="25194"/>
                  </a:lnTo>
                  <a:lnTo>
                    <a:pt x="33457" y="28299"/>
                  </a:lnTo>
                  <a:lnTo>
                    <a:pt x="37496" y="30928"/>
                  </a:lnTo>
                  <a:close/>
                  <a:moveTo>
                    <a:pt x="32714" y="35310"/>
                  </a:moveTo>
                  <a:lnTo>
                    <a:pt x="30390" y="31090"/>
                  </a:lnTo>
                  <a:lnTo>
                    <a:pt x="32714" y="35310"/>
                  </a:lnTo>
                  <a:close/>
                  <a:moveTo>
                    <a:pt x="37639" y="35948"/>
                  </a:moveTo>
                  <a:lnTo>
                    <a:pt x="36248" y="31080"/>
                  </a:lnTo>
                  <a:lnTo>
                    <a:pt x="37210" y="35776"/>
                  </a:lnTo>
                  <a:close/>
                  <a:moveTo>
                    <a:pt x="66928" y="30719"/>
                  </a:moveTo>
                  <a:lnTo>
                    <a:pt x="63680" y="27004"/>
                  </a:lnTo>
                  <a:lnTo>
                    <a:pt x="66928" y="30719"/>
                  </a:lnTo>
                  <a:close/>
                </a:path>
              </a:pathLst>
            </a:custGeom>
            <a:solidFill>
              <a:srgbClr val="E0E0E0"/>
            </a:solidFill>
            <a:ln w="3175" cap="flat">
              <a:solidFill>
                <a:srgbClr val="FFFFFF"/>
              </a:solidFill>
              <a:prstDash val="solid"/>
              <a:miter/>
            </a:ln>
          </p:spPr>
          <p:txBody>
            <a:bodyPr/>
            <a:lstStyle/>
            <a:p>
              <a:endParaRPr lang="en-US"/>
            </a:p>
          </p:txBody>
        </p:sp>
        <p:sp>
          <p:nvSpPr>
            <p:cNvPr id="196" name="Freeform: Shape 195">
              <a:extLst>
                <a:ext uri="{FF2B5EF4-FFF2-40B4-BE49-F238E27FC236}">
                  <a16:creationId xmlns:a16="http://schemas.microsoft.com/office/drawing/2014/main" id="{915ADB84-45B0-CB2F-3C72-3E9786F57AB5}"/>
                </a:ext>
              </a:extLst>
            </p:cNvPr>
            <p:cNvSpPr/>
            <p:nvPr/>
          </p:nvSpPr>
          <p:spPr>
            <a:xfrm>
              <a:off x="7105780" y="2824811"/>
              <a:ext cx="17230" cy="22936"/>
            </a:xfrm>
            <a:custGeom>
              <a:avLst/>
              <a:gdLst>
                <a:gd name="csX0" fmla="*/ 1501 w 17230"/>
                <a:gd name="csY0" fmla="*/ 22784 h 22936"/>
                <a:gd name="csX1" fmla="*/ 6873 w 17230"/>
                <a:gd name="csY1" fmla="*/ 21936 h 22936"/>
                <a:gd name="csX2" fmla="*/ 11854 w 17230"/>
                <a:gd name="csY2" fmla="*/ 21946 h 22936"/>
                <a:gd name="csX3" fmla="*/ 15836 w 17230"/>
                <a:gd name="csY3" fmla="*/ 16440 h 22936"/>
                <a:gd name="csX4" fmla="*/ 10911 w 17230"/>
                <a:gd name="csY4" fmla="*/ 14202 h 22936"/>
                <a:gd name="csX5" fmla="*/ 15045 w 17230"/>
                <a:gd name="csY5" fmla="*/ 9554 h 22936"/>
                <a:gd name="csX6" fmla="*/ 16760 w 17230"/>
                <a:gd name="csY6" fmla="*/ 4020 h 22936"/>
                <a:gd name="csX7" fmla="*/ 14055 w 17230"/>
                <a:gd name="csY7" fmla="*/ -152 h 22936"/>
                <a:gd name="csX8" fmla="*/ 10702 w 17230"/>
                <a:gd name="csY8" fmla="*/ 3382 h 22936"/>
                <a:gd name="csX9" fmla="*/ 5901 w 17230"/>
                <a:gd name="csY9" fmla="*/ 2934 h 22936"/>
                <a:gd name="csX10" fmla="*/ 3311 w 17230"/>
                <a:gd name="csY10" fmla="*/ 7420 h 22936"/>
                <a:gd name="csX11" fmla="*/ 520 w 17230"/>
                <a:gd name="csY11" fmla="*/ 11573 h 22936"/>
                <a:gd name="csX12" fmla="*/ -471 w 17230"/>
                <a:gd name="csY12" fmla="*/ 16631 h 22936"/>
                <a:gd name="csX13" fmla="*/ -176 w 17230"/>
                <a:gd name="csY13" fmla="*/ 21632 h 2293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Lst>
              <a:rect l="l" t="t" r="r" b="b"/>
              <a:pathLst>
                <a:path w="17230" h="22936">
                  <a:moveTo>
                    <a:pt x="1501" y="22784"/>
                  </a:moveTo>
                  <a:lnTo>
                    <a:pt x="6873" y="21936"/>
                  </a:lnTo>
                  <a:lnTo>
                    <a:pt x="11854" y="21946"/>
                  </a:lnTo>
                  <a:lnTo>
                    <a:pt x="15836" y="16440"/>
                  </a:lnTo>
                  <a:lnTo>
                    <a:pt x="10911" y="14202"/>
                  </a:lnTo>
                  <a:lnTo>
                    <a:pt x="15045" y="9554"/>
                  </a:lnTo>
                  <a:lnTo>
                    <a:pt x="16760" y="4020"/>
                  </a:lnTo>
                  <a:lnTo>
                    <a:pt x="14055" y="-152"/>
                  </a:lnTo>
                  <a:lnTo>
                    <a:pt x="10702" y="3382"/>
                  </a:lnTo>
                  <a:lnTo>
                    <a:pt x="5901" y="2934"/>
                  </a:lnTo>
                  <a:lnTo>
                    <a:pt x="3311" y="7420"/>
                  </a:lnTo>
                  <a:lnTo>
                    <a:pt x="520" y="11573"/>
                  </a:lnTo>
                  <a:lnTo>
                    <a:pt x="-471" y="16631"/>
                  </a:lnTo>
                  <a:lnTo>
                    <a:pt x="-176" y="21632"/>
                  </a:lnTo>
                  <a:close/>
                </a:path>
              </a:pathLst>
            </a:custGeom>
            <a:solidFill>
              <a:srgbClr val="E0E0E0"/>
            </a:solidFill>
            <a:ln w="3175" cap="flat">
              <a:solidFill>
                <a:srgbClr val="FFFFFF"/>
              </a:solidFill>
              <a:prstDash val="solid"/>
              <a:miter/>
            </a:ln>
          </p:spPr>
          <p:txBody>
            <a:bodyPr/>
            <a:lstStyle/>
            <a:p>
              <a:endParaRPr lang="en-US"/>
            </a:p>
          </p:txBody>
        </p:sp>
        <p:sp>
          <p:nvSpPr>
            <p:cNvPr id="197" name="Freeform: Shape 196">
              <a:extLst>
                <a:ext uri="{FF2B5EF4-FFF2-40B4-BE49-F238E27FC236}">
                  <a16:creationId xmlns:a16="http://schemas.microsoft.com/office/drawing/2014/main" id="{05FC1DEE-A5CD-BD64-E718-28D7B624E2D6}"/>
                </a:ext>
              </a:extLst>
            </p:cNvPr>
            <p:cNvSpPr/>
            <p:nvPr/>
          </p:nvSpPr>
          <p:spPr>
            <a:xfrm>
              <a:off x="5934405" y="2788082"/>
              <a:ext cx="1105" cy="4791"/>
            </a:xfrm>
            <a:custGeom>
              <a:avLst/>
              <a:gdLst>
                <a:gd name="csX0" fmla="*/ -471 w 1105"/>
                <a:gd name="csY0" fmla="*/ 4639 h 4791"/>
                <a:gd name="csX1" fmla="*/ 634 w 1105"/>
                <a:gd name="csY1" fmla="*/ -152 h 4791"/>
                <a:gd name="csX2" fmla="*/ -471 w 1105"/>
                <a:gd name="csY2" fmla="*/ 4639 h 4791"/>
              </a:gdLst>
              <a:ahLst/>
              <a:cxnLst>
                <a:cxn ang="0">
                  <a:pos x="csX0" y="csY0"/>
                </a:cxn>
                <a:cxn ang="0">
                  <a:pos x="csX1" y="csY1"/>
                </a:cxn>
                <a:cxn ang="0">
                  <a:pos x="csX2" y="csY2"/>
                </a:cxn>
              </a:cxnLst>
              <a:rect l="l" t="t" r="r" b="b"/>
              <a:pathLst>
                <a:path w="1105" h="4791">
                  <a:moveTo>
                    <a:pt x="-471" y="4639"/>
                  </a:moveTo>
                  <a:lnTo>
                    <a:pt x="634" y="-152"/>
                  </a:lnTo>
                  <a:lnTo>
                    <a:pt x="-471" y="4639"/>
                  </a:lnTo>
                  <a:close/>
                </a:path>
              </a:pathLst>
            </a:custGeom>
            <a:solidFill>
              <a:srgbClr val="E0E0E0"/>
            </a:solidFill>
            <a:ln w="3175" cap="flat">
              <a:solidFill>
                <a:srgbClr val="FFFFFF"/>
              </a:solidFill>
              <a:prstDash val="solid"/>
              <a:miter/>
            </a:ln>
          </p:spPr>
          <p:txBody>
            <a:bodyPr/>
            <a:lstStyle/>
            <a:p>
              <a:endParaRPr lang="en-US"/>
            </a:p>
          </p:txBody>
        </p:sp>
        <p:sp>
          <p:nvSpPr>
            <p:cNvPr id="198" name="Freeform: Shape 197">
              <a:extLst>
                <a:ext uri="{FF2B5EF4-FFF2-40B4-BE49-F238E27FC236}">
                  <a16:creationId xmlns:a16="http://schemas.microsoft.com/office/drawing/2014/main" id="{AECAA4AF-3F2C-1A3B-5BA7-364CBEB2CCB8}"/>
                </a:ext>
              </a:extLst>
            </p:cNvPr>
            <p:cNvSpPr/>
            <p:nvPr/>
          </p:nvSpPr>
          <p:spPr>
            <a:xfrm>
              <a:off x="5821057" y="2732999"/>
              <a:ext cx="37157" cy="29260"/>
            </a:xfrm>
            <a:custGeom>
              <a:avLst/>
              <a:gdLst>
                <a:gd name="csX0" fmla="*/ 1901 w 37157"/>
                <a:gd name="csY0" fmla="*/ 29109 h 29260"/>
                <a:gd name="csX1" fmla="*/ 4834 w 37157"/>
                <a:gd name="csY1" fmla="*/ 24965 h 29260"/>
                <a:gd name="csX2" fmla="*/ 6434 w 37157"/>
                <a:gd name="csY2" fmla="*/ 20470 h 29260"/>
                <a:gd name="csX3" fmla="*/ 11016 w 37157"/>
                <a:gd name="csY3" fmla="*/ 19165 h 29260"/>
                <a:gd name="csX4" fmla="*/ 15569 w 37157"/>
                <a:gd name="csY4" fmla="*/ 21032 h 29260"/>
                <a:gd name="csX5" fmla="*/ 19750 w 37157"/>
                <a:gd name="csY5" fmla="*/ 18469 h 29260"/>
                <a:gd name="csX6" fmla="*/ 25780 w 37157"/>
                <a:gd name="csY6" fmla="*/ 18603 h 29260"/>
                <a:gd name="csX7" fmla="*/ 30800 w 37157"/>
                <a:gd name="csY7" fmla="*/ 18765 h 29260"/>
                <a:gd name="csX8" fmla="*/ 35943 w 37157"/>
                <a:gd name="csY8" fmla="*/ 19755 h 29260"/>
                <a:gd name="csX9" fmla="*/ 36686 w 37157"/>
                <a:gd name="csY9" fmla="*/ 14669 h 29260"/>
                <a:gd name="csX10" fmla="*/ 32838 w 37157"/>
                <a:gd name="csY10" fmla="*/ 11345 h 29260"/>
                <a:gd name="csX11" fmla="*/ 27580 w 37157"/>
                <a:gd name="csY11" fmla="*/ 10678 h 29260"/>
                <a:gd name="csX12" fmla="*/ 23970 w 37157"/>
                <a:gd name="csY12" fmla="*/ 7535 h 29260"/>
                <a:gd name="csX13" fmla="*/ 21646 w 37157"/>
                <a:gd name="csY13" fmla="*/ 3029 h 29260"/>
                <a:gd name="csX14" fmla="*/ 16674 w 37157"/>
                <a:gd name="csY14" fmla="*/ 2496 h 29260"/>
                <a:gd name="csX15" fmla="*/ 12045 w 37157"/>
                <a:gd name="csY15" fmla="*/ 677 h 29260"/>
                <a:gd name="csX16" fmla="*/ 7206 w 37157"/>
                <a:gd name="csY16" fmla="*/ 276 h 29260"/>
                <a:gd name="csX17" fmla="*/ 2167 w 37157"/>
                <a:gd name="csY17" fmla="*/ -152 h 29260"/>
                <a:gd name="csX18" fmla="*/ 1358 w 37157"/>
                <a:gd name="csY18" fmla="*/ 4715 h 29260"/>
                <a:gd name="csX19" fmla="*/ 1139 w 37157"/>
                <a:gd name="csY19" fmla="*/ 9840 h 29260"/>
                <a:gd name="csX20" fmla="*/ -214 w 37157"/>
                <a:gd name="csY20" fmla="*/ 14831 h 29260"/>
                <a:gd name="csX21" fmla="*/ -471 w 37157"/>
                <a:gd name="csY21" fmla="*/ 19593 h 29260"/>
                <a:gd name="csX22" fmla="*/ -443 w 37157"/>
                <a:gd name="csY22" fmla="*/ 24384 h 29260"/>
                <a:gd name="csX23" fmla="*/ 1901 w 37157"/>
                <a:gd name="csY23" fmla="*/ 29109 h 2926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37157" h="29260">
                  <a:moveTo>
                    <a:pt x="1901" y="29109"/>
                  </a:moveTo>
                  <a:lnTo>
                    <a:pt x="4834" y="24965"/>
                  </a:lnTo>
                  <a:lnTo>
                    <a:pt x="6434" y="20470"/>
                  </a:lnTo>
                  <a:lnTo>
                    <a:pt x="11016" y="19165"/>
                  </a:lnTo>
                  <a:lnTo>
                    <a:pt x="15569" y="21032"/>
                  </a:lnTo>
                  <a:lnTo>
                    <a:pt x="19750" y="18469"/>
                  </a:lnTo>
                  <a:lnTo>
                    <a:pt x="25780" y="18603"/>
                  </a:lnTo>
                  <a:lnTo>
                    <a:pt x="30800" y="18765"/>
                  </a:lnTo>
                  <a:lnTo>
                    <a:pt x="35943" y="19755"/>
                  </a:lnTo>
                  <a:lnTo>
                    <a:pt x="36686" y="14669"/>
                  </a:lnTo>
                  <a:lnTo>
                    <a:pt x="32838" y="11345"/>
                  </a:lnTo>
                  <a:lnTo>
                    <a:pt x="27580" y="10678"/>
                  </a:lnTo>
                  <a:lnTo>
                    <a:pt x="23970" y="7535"/>
                  </a:lnTo>
                  <a:lnTo>
                    <a:pt x="21646" y="3029"/>
                  </a:lnTo>
                  <a:lnTo>
                    <a:pt x="16674" y="2496"/>
                  </a:lnTo>
                  <a:lnTo>
                    <a:pt x="12045" y="677"/>
                  </a:lnTo>
                  <a:lnTo>
                    <a:pt x="7206" y="276"/>
                  </a:lnTo>
                  <a:lnTo>
                    <a:pt x="2167" y="-152"/>
                  </a:lnTo>
                  <a:lnTo>
                    <a:pt x="1358" y="4715"/>
                  </a:lnTo>
                  <a:lnTo>
                    <a:pt x="1139" y="9840"/>
                  </a:lnTo>
                  <a:lnTo>
                    <a:pt x="-214" y="14831"/>
                  </a:lnTo>
                  <a:lnTo>
                    <a:pt x="-471" y="19593"/>
                  </a:lnTo>
                  <a:lnTo>
                    <a:pt x="-443" y="24384"/>
                  </a:lnTo>
                  <a:lnTo>
                    <a:pt x="1901" y="29109"/>
                  </a:lnTo>
                  <a:close/>
                </a:path>
              </a:pathLst>
            </a:custGeom>
            <a:solidFill>
              <a:srgbClr val="E0E0E0"/>
            </a:solidFill>
            <a:ln w="3175" cap="flat">
              <a:solidFill>
                <a:srgbClr val="FFFFFF"/>
              </a:solidFill>
              <a:prstDash val="solid"/>
              <a:miter/>
            </a:ln>
          </p:spPr>
          <p:txBody>
            <a:bodyPr/>
            <a:lstStyle/>
            <a:p>
              <a:endParaRPr lang="en-US"/>
            </a:p>
          </p:txBody>
        </p:sp>
        <p:sp>
          <p:nvSpPr>
            <p:cNvPr id="199" name="Freeform: Shape 198">
              <a:extLst>
                <a:ext uri="{FF2B5EF4-FFF2-40B4-BE49-F238E27FC236}">
                  <a16:creationId xmlns:a16="http://schemas.microsoft.com/office/drawing/2014/main" id="{FC931417-ED76-BBE2-A51B-7128D821B911}"/>
                </a:ext>
              </a:extLst>
            </p:cNvPr>
            <p:cNvSpPr/>
            <p:nvPr/>
          </p:nvSpPr>
          <p:spPr>
            <a:xfrm>
              <a:off x="5580970" y="2969505"/>
              <a:ext cx="187518" cy="81800"/>
            </a:xfrm>
            <a:custGeom>
              <a:avLst/>
              <a:gdLst>
                <a:gd name="csX0" fmla="*/ 4701 w 187518"/>
                <a:gd name="csY0" fmla="*/ 31014 h 81800"/>
                <a:gd name="csX1" fmla="*/ 8520 w 187518"/>
                <a:gd name="csY1" fmla="*/ 27661 h 81800"/>
                <a:gd name="csX2" fmla="*/ 6768 w 187518"/>
                <a:gd name="csY2" fmla="*/ 23003 h 81800"/>
                <a:gd name="csX3" fmla="*/ 4187 w 187518"/>
                <a:gd name="csY3" fmla="*/ 18955 h 81800"/>
                <a:gd name="csX4" fmla="*/ -471 w 187518"/>
                <a:gd name="csY4" fmla="*/ 17584 h 81800"/>
                <a:gd name="csX5" fmla="*/ 2567 w 187518"/>
                <a:gd name="csY5" fmla="*/ 21880 h 81800"/>
                <a:gd name="csX6" fmla="*/ 5415 w 187518"/>
                <a:gd name="csY6" fmla="*/ 25747 h 81800"/>
                <a:gd name="csX7" fmla="*/ 796 w 187518"/>
                <a:gd name="csY7" fmla="*/ 28604 h 81800"/>
                <a:gd name="csX8" fmla="*/ 130793 w 187518"/>
                <a:gd name="csY8" fmla="*/ 56436 h 81800"/>
                <a:gd name="csX9" fmla="*/ 134107 w 187518"/>
                <a:gd name="csY9" fmla="*/ 52655 h 81800"/>
                <a:gd name="csX10" fmla="*/ 130012 w 187518"/>
                <a:gd name="csY10" fmla="*/ 55350 h 81800"/>
                <a:gd name="csX11" fmla="*/ 144585 w 187518"/>
                <a:gd name="csY11" fmla="*/ 81649 h 81800"/>
                <a:gd name="csX12" fmla="*/ 146690 w 187518"/>
                <a:gd name="csY12" fmla="*/ 77058 h 81800"/>
                <a:gd name="csX13" fmla="*/ 148938 w 187518"/>
                <a:gd name="csY13" fmla="*/ 72562 h 81800"/>
                <a:gd name="csX14" fmla="*/ 150148 w 187518"/>
                <a:gd name="csY14" fmla="*/ 67895 h 81800"/>
                <a:gd name="csX15" fmla="*/ 151577 w 187518"/>
                <a:gd name="csY15" fmla="*/ 63075 h 81800"/>
                <a:gd name="csX16" fmla="*/ 154758 w 187518"/>
                <a:gd name="csY16" fmla="*/ 59446 h 81800"/>
                <a:gd name="csX17" fmla="*/ 159216 w 187518"/>
                <a:gd name="csY17" fmla="*/ 55293 h 81800"/>
                <a:gd name="csX18" fmla="*/ 163902 w 187518"/>
                <a:gd name="csY18" fmla="*/ 53521 h 81800"/>
                <a:gd name="csX19" fmla="*/ 170779 w 187518"/>
                <a:gd name="csY19" fmla="*/ 50921 h 81800"/>
                <a:gd name="csX20" fmla="*/ 178084 w 187518"/>
                <a:gd name="csY20" fmla="*/ 44730 h 81800"/>
                <a:gd name="csX21" fmla="*/ 181371 w 187518"/>
                <a:gd name="csY21" fmla="*/ 40044 h 81800"/>
                <a:gd name="csX22" fmla="*/ 183952 w 187518"/>
                <a:gd name="csY22" fmla="*/ 35548 h 81800"/>
                <a:gd name="csX23" fmla="*/ 185333 w 187518"/>
                <a:gd name="csY23" fmla="*/ 29557 h 81800"/>
                <a:gd name="csX24" fmla="*/ 187048 w 187518"/>
                <a:gd name="csY24" fmla="*/ 24623 h 81800"/>
                <a:gd name="csX25" fmla="*/ 184076 w 187518"/>
                <a:gd name="csY25" fmla="*/ 20651 h 81800"/>
                <a:gd name="csX26" fmla="*/ 180218 w 187518"/>
                <a:gd name="csY26" fmla="*/ 16622 h 81800"/>
                <a:gd name="csX27" fmla="*/ 176684 w 187518"/>
                <a:gd name="csY27" fmla="*/ 12878 h 81800"/>
                <a:gd name="csX28" fmla="*/ 172036 w 187518"/>
                <a:gd name="csY28" fmla="*/ 14279 h 81800"/>
                <a:gd name="csX29" fmla="*/ 166855 w 187518"/>
                <a:gd name="csY29" fmla="*/ 14183 h 81800"/>
                <a:gd name="csX30" fmla="*/ 162082 w 187518"/>
                <a:gd name="csY30" fmla="*/ 12411 h 81800"/>
                <a:gd name="csX31" fmla="*/ 159168 w 187518"/>
                <a:gd name="csY31" fmla="*/ 8573 h 81800"/>
                <a:gd name="csX32" fmla="*/ 154386 w 187518"/>
                <a:gd name="csY32" fmla="*/ 6125 h 81800"/>
                <a:gd name="csX33" fmla="*/ 150510 w 187518"/>
                <a:gd name="csY33" fmla="*/ 3001 h 81800"/>
                <a:gd name="csX34" fmla="*/ 146928 w 187518"/>
                <a:gd name="csY34" fmla="*/ -152 h 81800"/>
                <a:gd name="csX35" fmla="*/ 142509 w 187518"/>
                <a:gd name="csY35" fmla="*/ 3248 h 81800"/>
                <a:gd name="csX36" fmla="*/ 137632 w 187518"/>
                <a:gd name="csY36" fmla="*/ 4877 h 81800"/>
                <a:gd name="csX37" fmla="*/ 133012 w 187518"/>
                <a:gd name="csY37" fmla="*/ 7021 h 81800"/>
                <a:gd name="csX38" fmla="*/ 131926 w 187518"/>
                <a:gd name="csY38" fmla="*/ 12078 h 81800"/>
                <a:gd name="csX39" fmla="*/ 131450 w 187518"/>
                <a:gd name="csY39" fmla="*/ 16974 h 81800"/>
                <a:gd name="csX40" fmla="*/ 127973 w 187518"/>
                <a:gd name="csY40" fmla="*/ 20546 h 81800"/>
                <a:gd name="csX41" fmla="*/ 127231 w 187518"/>
                <a:gd name="csY41" fmla="*/ 25385 h 81800"/>
                <a:gd name="csX42" fmla="*/ 124611 w 187518"/>
                <a:gd name="csY42" fmla="*/ 29671 h 81800"/>
                <a:gd name="csX43" fmla="*/ 124145 w 187518"/>
                <a:gd name="csY43" fmla="*/ 35043 h 81800"/>
                <a:gd name="csX44" fmla="*/ 123859 w 187518"/>
                <a:gd name="csY44" fmla="*/ 40044 h 81800"/>
                <a:gd name="csX45" fmla="*/ 123802 w 187518"/>
                <a:gd name="csY45" fmla="*/ 45044 h 81800"/>
                <a:gd name="csX46" fmla="*/ 127250 w 187518"/>
                <a:gd name="csY46" fmla="*/ 50473 h 81800"/>
                <a:gd name="csX47" fmla="*/ 131955 w 187518"/>
                <a:gd name="csY47" fmla="*/ 49388 h 81800"/>
                <a:gd name="csX48" fmla="*/ 136708 w 187518"/>
                <a:gd name="csY48" fmla="*/ 49912 h 81800"/>
                <a:gd name="csX49" fmla="*/ 134698 w 187518"/>
                <a:gd name="csY49" fmla="*/ 54398 h 81800"/>
                <a:gd name="csX50" fmla="*/ 133098 w 187518"/>
                <a:gd name="csY50" fmla="*/ 58894 h 81800"/>
                <a:gd name="csX51" fmla="*/ 130755 w 187518"/>
                <a:gd name="csY51" fmla="*/ 63485 h 81800"/>
                <a:gd name="csX52" fmla="*/ 130164 w 187518"/>
                <a:gd name="csY52" fmla="*/ 68800 h 81800"/>
                <a:gd name="csX53" fmla="*/ 128193 w 187518"/>
                <a:gd name="csY53" fmla="*/ 73667 h 81800"/>
                <a:gd name="csX54" fmla="*/ 132993 w 187518"/>
                <a:gd name="csY54" fmla="*/ 73162 h 81800"/>
                <a:gd name="csX55" fmla="*/ 137775 w 187518"/>
                <a:gd name="csY55" fmla="*/ 74391 h 81800"/>
                <a:gd name="csX56" fmla="*/ 140108 w 187518"/>
                <a:gd name="csY56" fmla="*/ 78839 h 81800"/>
                <a:gd name="csX57" fmla="*/ 144585 w 187518"/>
                <a:gd name="csY57" fmla="*/ 81649 h 818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Lst>
              <a:rect l="l" t="t" r="r" b="b"/>
              <a:pathLst>
                <a:path w="187518" h="81800">
                  <a:moveTo>
                    <a:pt x="4701" y="31014"/>
                  </a:moveTo>
                  <a:lnTo>
                    <a:pt x="8520" y="27661"/>
                  </a:lnTo>
                  <a:lnTo>
                    <a:pt x="6768" y="23003"/>
                  </a:lnTo>
                  <a:lnTo>
                    <a:pt x="4187" y="18955"/>
                  </a:lnTo>
                  <a:lnTo>
                    <a:pt x="-471" y="17584"/>
                  </a:lnTo>
                  <a:lnTo>
                    <a:pt x="2567" y="21880"/>
                  </a:lnTo>
                  <a:lnTo>
                    <a:pt x="5415" y="25747"/>
                  </a:lnTo>
                  <a:lnTo>
                    <a:pt x="796" y="28604"/>
                  </a:lnTo>
                  <a:close/>
                  <a:moveTo>
                    <a:pt x="130793" y="56436"/>
                  </a:moveTo>
                  <a:lnTo>
                    <a:pt x="134107" y="52655"/>
                  </a:lnTo>
                  <a:lnTo>
                    <a:pt x="130012" y="55350"/>
                  </a:lnTo>
                  <a:close/>
                  <a:moveTo>
                    <a:pt x="144585" y="81649"/>
                  </a:moveTo>
                  <a:lnTo>
                    <a:pt x="146690" y="77058"/>
                  </a:lnTo>
                  <a:lnTo>
                    <a:pt x="148938" y="72562"/>
                  </a:lnTo>
                  <a:lnTo>
                    <a:pt x="150148" y="67895"/>
                  </a:lnTo>
                  <a:lnTo>
                    <a:pt x="151577" y="63075"/>
                  </a:lnTo>
                  <a:lnTo>
                    <a:pt x="154758" y="59446"/>
                  </a:lnTo>
                  <a:lnTo>
                    <a:pt x="159216" y="55293"/>
                  </a:lnTo>
                  <a:lnTo>
                    <a:pt x="163902" y="53521"/>
                  </a:lnTo>
                  <a:lnTo>
                    <a:pt x="170779" y="50921"/>
                  </a:lnTo>
                  <a:lnTo>
                    <a:pt x="178084" y="44730"/>
                  </a:lnTo>
                  <a:lnTo>
                    <a:pt x="181371" y="40044"/>
                  </a:lnTo>
                  <a:lnTo>
                    <a:pt x="183952" y="35548"/>
                  </a:lnTo>
                  <a:lnTo>
                    <a:pt x="185333" y="29557"/>
                  </a:lnTo>
                  <a:lnTo>
                    <a:pt x="187048" y="24623"/>
                  </a:lnTo>
                  <a:lnTo>
                    <a:pt x="184076" y="20651"/>
                  </a:lnTo>
                  <a:lnTo>
                    <a:pt x="180218" y="16622"/>
                  </a:lnTo>
                  <a:lnTo>
                    <a:pt x="176684" y="12878"/>
                  </a:lnTo>
                  <a:lnTo>
                    <a:pt x="172036" y="14279"/>
                  </a:lnTo>
                  <a:lnTo>
                    <a:pt x="166855" y="14183"/>
                  </a:lnTo>
                  <a:lnTo>
                    <a:pt x="162082" y="12411"/>
                  </a:lnTo>
                  <a:lnTo>
                    <a:pt x="159168" y="8573"/>
                  </a:lnTo>
                  <a:lnTo>
                    <a:pt x="154386" y="6125"/>
                  </a:lnTo>
                  <a:lnTo>
                    <a:pt x="150510" y="3001"/>
                  </a:lnTo>
                  <a:lnTo>
                    <a:pt x="146928" y="-152"/>
                  </a:lnTo>
                  <a:lnTo>
                    <a:pt x="142509" y="3248"/>
                  </a:lnTo>
                  <a:lnTo>
                    <a:pt x="137632" y="4877"/>
                  </a:lnTo>
                  <a:lnTo>
                    <a:pt x="133012" y="7021"/>
                  </a:lnTo>
                  <a:lnTo>
                    <a:pt x="131926" y="12078"/>
                  </a:lnTo>
                  <a:lnTo>
                    <a:pt x="131450" y="16974"/>
                  </a:lnTo>
                  <a:lnTo>
                    <a:pt x="127973" y="20546"/>
                  </a:lnTo>
                  <a:lnTo>
                    <a:pt x="127231" y="25385"/>
                  </a:lnTo>
                  <a:lnTo>
                    <a:pt x="124611" y="29671"/>
                  </a:lnTo>
                  <a:lnTo>
                    <a:pt x="124145" y="35043"/>
                  </a:lnTo>
                  <a:lnTo>
                    <a:pt x="123859" y="40044"/>
                  </a:lnTo>
                  <a:lnTo>
                    <a:pt x="123802" y="45044"/>
                  </a:lnTo>
                  <a:lnTo>
                    <a:pt x="127250" y="50473"/>
                  </a:lnTo>
                  <a:lnTo>
                    <a:pt x="131955" y="49388"/>
                  </a:lnTo>
                  <a:lnTo>
                    <a:pt x="136708" y="49912"/>
                  </a:lnTo>
                  <a:lnTo>
                    <a:pt x="134698" y="54398"/>
                  </a:lnTo>
                  <a:lnTo>
                    <a:pt x="133098" y="58894"/>
                  </a:lnTo>
                  <a:lnTo>
                    <a:pt x="130755" y="63485"/>
                  </a:lnTo>
                  <a:lnTo>
                    <a:pt x="130164" y="68800"/>
                  </a:lnTo>
                  <a:lnTo>
                    <a:pt x="128193" y="73667"/>
                  </a:lnTo>
                  <a:lnTo>
                    <a:pt x="132993" y="73162"/>
                  </a:lnTo>
                  <a:lnTo>
                    <a:pt x="137775" y="74391"/>
                  </a:lnTo>
                  <a:lnTo>
                    <a:pt x="140108" y="78839"/>
                  </a:lnTo>
                  <a:lnTo>
                    <a:pt x="144585" y="81649"/>
                  </a:lnTo>
                  <a:close/>
                </a:path>
              </a:pathLst>
            </a:custGeom>
            <a:solidFill>
              <a:srgbClr val="E0E0E0"/>
            </a:solidFill>
            <a:ln w="3175" cap="flat">
              <a:solidFill>
                <a:srgbClr val="FFFFFF"/>
              </a:solidFill>
              <a:prstDash val="solid"/>
              <a:miter/>
            </a:ln>
          </p:spPr>
          <p:txBody>
            <a:bodyPr/>
            <a:lstStyle/>
            <a:p>
              <a:endParaRPr lang="en-US"/>
            </a:p>
          </p:txBody>
        </p:sp>
        <p:sp>
          <p:nvSpPr>
            <p:cNvPr id="200" name="Freeform: Shape 199">
              <a:extLst>
                <a:ext uri="{FF2B5EF4-FFF2-40B4-BE49-F238E27FC236}">
                  <a16:creationId xmlns:a16="http://schemas.microsoft.com/office/drawing/2014/main" id="{926B4070-3D55-92AE-5138-826E64E71905}"/>
                </a:ext>
              </a:extLst>
            </p:cNvPr>
            <p:cNvSpPr/>
            <p:nvPr/>
          </p:nvSpPr>
          <p:spPr>
            <a:xfrm>
              <a:off x="6902402" y="2583419"/>
              <a:ext cx="140875" cy="122758"/>
            </a:xfrm>
            <a:custGeom>
              <a:avLst/>
              <a:gdLst>
                <a:gd name="csX0" fmla="*/ 140404 w 140875"/>
                <a:gd name="csY0" fmla="*/ 122606 h 122758"/>
                <a:gd name="csX1" fmla="*/ 135318 w 140875"/>
                <a:gd name="csY1" fmla="*/ 117996 h 122758"/>
                <a:gd name="csX2" fmla="*/ 132222 w 140875"/>
                <a:gd name="csY2" fmla="*/ 114110 h 122758"/>
                <a:gd name="csX3" fmla="*/ 127603 w 140875"/>
                <a:gd name="csY3" fmla="*/ 111691 h 122758"/>
                <a:gd name="csX4" fmla="*/ 125078 w 140875"/>
                <a:gd name="csY4" fmla="*/ 107195 h 122758"/>
                <a:gd name="csX5" fmla="*/ 123878 w 140875"/>
                <a:gd name="csY5" fmla="*/ 102232 h 122758"/>
                <a:gd name="csX6" fmla="*/ 123497 w 140875"/>
                <a:gd name="csY6" fmla="*/ 97298 h 122758"/>
                <a:gd name="csX7" fmla="*/ 121230 w 140875"/>
                <a:gd name="csY7" fmla="*/ 92498 h 122758"/>
                <a:gd name="csX8" fmla="*/ 118649 w 140875"/>
                <a:gd name="csY8" fmla="*/ 88478 h 122758"/>
                <a:gd name="csX9" fmla="*/ 116544 w 140875"/>
                <a:gd name="csY9" fmla="*/ 84192 h 122758"/>
                <a:gd name="csX10" fmla="*/ 113991 w 140875"/>
                <a:gd name="csY10" fmla="*/ 80087 h 122758"/>
                <a:gd name="csX11" fmla="*/ 111819 w 140875"/>
                <a:gd name="csY11" fmla="*/ 75781 h 122758"/>
                <a:gd name="csX12" fmla="*/ 109105 w 140875"/>
                <a:gd name="csY12" fmla="*/ 71781 h 122758"/>
                <a:gd name="csX13" fmla="*/ 106790 w 140875"/>
                <a:gd name="csY13" fmla="*/ 67590 h 122758"/>
                <a:gd name="csX14" fmla="*/ 103590 w 140875"/>
                <a:gd name="csY14" fmla="*/ 62742 h 122758"/>
                <a:gd name="csX15" fmla="*/ 102904 w 140875"/>
                <a:gd name="csY15" fmla="*/ 58017 h 122758"/>
                <a:gd name="csX16" fmla="*/ 100132 w 140875"/>
                <a:gd name="csY16" fmla="*/ 53712 h 122758"/>
                <a:gd name="csX17" fmla="*/ 98313 w 140875"/>
                <a:gd name="csY17" fmla="*/ 48883 h 122758"/>
                <a:gd name="csX18" fmla="*/ 94989 w 140875"/>
                <a:gd name="csY18" fmla="*/ 44254 h 122758"/>
                <a:gd name="csX19" fmla="*/ 91655 w 140875"/>
                <a:gd name="csY19" fmla="*/ 39882 h 122758"/>
                <a:gd name="csX20" fmla="*/ 88588 w 140875"/>
                <a:gd name="csY20" fmla="*/ 35634 h 122758"/>
                <a:gd name="csX21" fmla="*/ 86931 w 140875"/>
                <a:gd name="csY21" fmla="*/ 31014 h 122758"/>
                <a:gd name="csX22" fmla="*/ 84369 w 140875"/>
                <a:gd name="csY22" fmla="*/ 26861 h 122758"/>
                <a:gd name="csX23" fmla="*/ 84587 w 140875"/>
                <a:gd name="csY23" fmla="*/ 22079 h 122758"/>
                <a:gd name="csX24" fmla="*/ 87569 w 140875"/>
                <a:gd name="csY24" fmla="*/ 26794 h 122758"/>
                <a:gd name="csX25" fmla="*/ 90540 w 140875"/>
                <a:gd name="csY25" fmla="*/ 30938 h 122758"/>
                <a:gd name="csX26" fmla="*/ 93198 w 140875"/>
                <a:gd name="csY26" fmla="*/ 35329 h 122758"/>
                <a:gd name="csX27" fmla="*/ 95246 w 140875"/>
                <a:gd name="csY27" fmla="*/ 39882 h 122758"/>
                <a:gd name="csX28" fmla="*/ 98665 w 140875"/>
                <a:gd name="csY28" fmla="*/ 43301 h 122758"/>
                <a:gd name="csX29" fmla="*/ 102066 w 140875"/>
                <a:gd name="csY29" fmla="*/ 46644 h 122758"/>
                <a:gd name="csX30" fmla="*/ 106018 w 140875"/>
                <a:gd name="csY30" fmla="*/ 49388 h 122758"/>
                <a:gd name="csX31" fmla="*/ 107638 w 140875"/>
                <a:gd name="csY31" fmla="*/ 44787 h 122758"/>
                <a:gd name="csX32" fmla="*/ 107743 w 140875"/>
                <a:gd name="csY32" fmla="*/ 39996 h 122758"/>
                <a:gd name="csX33" fmla="*/ 109029 w 140875"/>
                <a:gd name="csY33" fmla="*/ 35405 h 122758"/>
                <a:gd name="csX34" fmla="*/ 109876 w 140875"/>
                <a:gd name="csY34" fmla="*/ 30538 h 122758"/>
                <a:gd name="csX35" fmla="*/ 110915 w 140875"/>
                <a:gd name="csY35" fmla="*/ 25442 h 122758"/>
                <a:gd name="csX36" fmla="*/ 109162 w 140875"/>
                <a:gd name="csY36" fmla="*/ 20032 h 122758"/>
                <a:gd name="csX37" fmla="*/ 107190 w 140875"/>
                <a:gd name="csY37" fmla="*/ 15555 h 122758"/>
                <a:gd name="csX38" fmla="*/ 105199 w 140875"/>
                <a:gd name="csY38" fmla="*/ 11059 h 122758"/>
                <a:gd name="csX39" fmla="*/ 101875 w 140875"/>
                <a:gd name="csY39" fmla="*/ 3820 h 122758"/>
                <a:gd name="csX40" fmla="*/ 96713 w 140875"/>
                <a:gd name="csY40" fmla="*/ 5849 h 122758"/>
                <a:gd name="csX41" fmla="*/ 91941 w 140875"/>
                <a:gd name="csY41" fmla="*/ 4963 h 122758"/>
                <a:gd name="csX42" fmla="*/ 87092 w 140875"/>
                <a:gd name="csY42" fmla="*/ 6420 h 122758"/>
                <a:gd name="csX43" fmla="*/ 81940 w 140875"/>
                <a:gd name="csY43" fmla="*/ 4963 h 122758"/>
                <a:gd name="csX44" fmla="*/ 77215 w 140875"/>
                <a:gd name="csY44" fmla="*/ 2277 h 122758"/>
                <a:gd name="csX45" fmla="*/ 72424 w 140875"/>
                <a:gd name="csY45" fmla="*/ 1867 h 122758"/>
                <a:gd name="csX46" fmla="*/ 67461 w 140875"/>
                <a:gd name="csY46" fmla="*/ -104 h 122758"/>
                <a:gd name="csX47" fmla="*/ 61661 w 140875"/>
                <a:gd name="csY47" fmla="*/ 1496 h 122758"/>
                <a:gd name="csX48" fmla="*/ 57460 w 140875"/>
                <a:gd name="csY48" fmla="*/ 4029 h 122758"/>
                <a:gd name="csX49" fmla="*/ 51440 w 140875"/>
                <a:gd name="csY49" fmla="*/ 7382 h 122758"/>
                <a:gd name="csX50" fmla="*/ 46602 w 140875"/>
                <a:gd name="csY50" fmla="*/ 9792 h 122758"/>
                <a:gd name="csX51" fmla="*/ 41668 w 140875"/>
                <a:gd name="csY51" fmla="*/ 7516 h 122758"/>
                <a:gd name="csX52" fmla="*/ 36029 w 140875"/>
                <a:gd name="csY52" fmla="*/ 6582 h 122758"/>
                <a:gd name="csX53" fmla="*/ 31143 w 140875"/>
                <a:gd name="csY53" fmla="*/ 4963 h 122758"/>
                <a:gd name="csX54" fmla="*/ 26533 w 140875"/>
                <a:gd name="csY54" fmla="*/ 3401 h 122758"/>
                <a:gd name="csX55" fmla="*/ 20370 w 140875"/>
                <a:gd name="csY55" fmla="*/ 1715 h 122758"/>
                <a:gd name="csX56" fmla="*/ 11969 w 140875"/>
                <a:gd name="csY56" fmla="*/ -152 h 122758"/>
                <a:gd name="csX57" fmla="*/ 6006 w 140875"/>
                <a:gd name="csY57" fmla="*/ 877 h 122758"/>
                <a:gd name="csX58" fmla="*/ 1263 w 140875"/>
                <a:gd name="csY58" fmla="*/ -152 h 122758"/>
                <a:gd name="csX59" fmla="*/ -471 w 140875"/>
                <a:gd name="csY59" fmla="*/ 4306 h 122758"/>
                <a:gd name="csX60" fmla="*/ 1320 w 140875"/>
                <a:gd name="csY60" fmla="*/ 10049 h 122758"/>
                <a:gd name="csX61" fmla="*/ 100 w 140875"/>
                <a:gd name="csY61" fmla="*/ 15164 h 122758"/>
                <a:gd name="csX62" fmla="*/ -443 w 140875"/>
                <a:gd name="csY62" fmla="*/ 20174 h 122758"/>
                <a:gd name="csX63" fmla="*/ 1091 w 140875"/>
                <a:gd name="csY63" fmla="*/ 24737 h 122758"/>
                <a:gd name="csX64" fmla="*/ 2549 w 140875"/>
                <a:gd name="csY64" fmla="*/ 29899 h 122758"/>
                <a:gd name="csX65" fmla="*/ 3015 w 140875"/>
                <a:gd name="csY65" fmla="*/ 37520 h 122758"/>
                <a:gd name="csX66" fmla="*/ 3435 w 140875"/>
                <a:gd name="csY66" fmla="*/ 44254 h 122758"/>
                <a:gd name="csX67" fmla="*/ 4139 w 140875"/>
                <a:gd name="csY67" fmla="*/ 56712 h 122758"/>
                <a:gd name="csX68" fmla="*/ 5625 w 140875"/>
                <a:gd name="csY68" fmla="*/ 82449 h 122758"/>
                <a:gd name="csX69" fmla="*/ 6406 w 140875"/>
                <a:gd name="csY69" fmla="*/ 100413 h 122758"/>
                <a:gd name="csX70" fmla="*/ 7063 w 140875"/>
                <a:gd name="csY70" fmla="*/ 116139 h 122758"/>
                <a:gd name="csX71" fmla="*/ 7320 w 140875"/>
                <a:gd name="csY71" fmla="*/ 122530 h 122758"/>
                <a:gd name="csX72" fmla="*/ 42344 w 140875"/>
                <a:gd name="csY72" fmla="*/ 122530 h 122758"/>
                <a:gd name="csX73" fmla="*/ 78091 w 140875"/>
                <a:gd name="csY73" fmla="*/ 122530 h 122758"/>
                <a:gd name="csX74" fmla="*/ 98142 w 140875"/>
                <a:gd name="csY74" fmla="*/ 122530 h 122758"/>
                <a:gd name="csX75" fmla="*/ 105381 w 140875"/>
                <a:gd name="csY75" fmla="*/ 122502 h 122758"/>
                <a:gd name="csX76" fmla="*/ 121144 w 140875"/>
                <a:gd name="csY76" fmla="*/ 122530 h 122758"/>
                <a:gd name="csX77" fmla="*/ 134632 w 140875"/>
                <a:gd name="csY77" fmla="*/ 122530 h 122758"/>
                <a:gd name="csX78" fmla="*/ 140242 w 140875"/>
                <a:gd name="csY78" fmla="*/ 122530 h 12275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Lst>
              <a:rect l="l" t="t" r="r" b="b"/>
              <a:pathLst>
                <a:path w="140875" h="122758">
                  <a:moveTo>
                    <a:pt x="140404" y="122606"/>
                  </a:moveTo>
                  <a:lnTo>
                    <a:pt x="135318" y="117996"/>
                  </a:lnTo>
                  <a:lnTo>
                    <a:pt x="132222" y="114110"/>
                  </a:lnTo>
                  <a:lnTo>
                    <a:pt x="127603" y="111691"/>
                  </a:lnTo>
                  <a:lnTo>
                    <a:pt x="125078" y="107195"/>
                  </a:lnTo>
                  <a:lnTo>
                    <a:pt x="123878" y="102232"/>
                  </a:lnTo>
                  <a:lnTo>
                    <a:pt x="123497" y="97298"/>
                  </a:lnTo>
                  <a:lnTo>
                    <a:pt x="121230" y="92498"/>
                  </a:lnTo>
                  <a:lnTo>
                    <a:pt x="118649" y="88478"/>
                  </a:lnTo>
                  <a:lnTo>
                    <a:pt x="116544" y="84192"/>
                  </a:lnTo>
                  <a:lnTo>
                    <a:pt x="113991" y="80087"/>
                  </a:lnTo>
                  <a:lnTo>
                    <a:pt x="111819" y="75781"/>
                  </a:lnTo>
                  <a:lnTo>
                    <a:pt x="109105" y="71781"/>
                  </a:lnTo>
                  <a:lnTo>
                    <a:pt x="106790" y="67590"/>
                  </a:lnTo>
                  <a:lnTo>
                    <a:pt x="103590" y="62742"/>
                  </a:lnTo>
                  <a:lnTo>
                    <a:pt x="102904" y="58017"/>
                  </a:lnTo>
                  <a:lnTo>
                    <a:pt x="100132" y="53712"/>
                  </a:lnTo>
                  <a:lnTo>
                    <a:pt x="98313" y="48883"/>
                  </a:lnTo>
                  <a:lnTo>
                    <a:pt x="94989" y="44254"/>
                  </a:lnTo>
                  <a:lnTo>
                    <a:pt x="91655" y="39882"/>
                  </a:lnTo>
                  <a:lnTo>
                    <a:pt x="88588" y="35634"/>
                  </a:lnTo>
                  <a:lnTo>
                    <a:pt x="86931" y="31014"/>
                  </a:lnTo>
                  <a:lnTo>
                    <a:pt x="84369" y="26861"/>
                  </a:lnTo>
                  <a:lnTo>
                    <a:pt x="84587" y="22079"/>
                  </a:lnTo>
                  <a:lnTo>
                    <a:pt x="87569" y="26794"/>
                  </a:lnTo>
                  <a:lnTo>
                    <a:pt x="90540" y="30938"/>
                  </a:lnTo>
                  <a:lnTo>
                    <a:pt x="93198" y="35329"/>
                  </a:lnTo>
                  <a:lnTo>
                    <a:pt x="95246" y="39882"/>
                  </a:lnTo>
                  <a:lnTo>
                    <a:pt x="98665" y="43301"/>
                  </a:lnTo>
                  <a:lnTo>
                    <a:pt x="102066" y="46644"/>
                  </a:lnTo>
                  <a:lnTo>
                    <a:pt x="106018" y="49388"/>
                  </a:lnTo>
                  <a:lnTo>
                    <a:pt x="107638" y="44787"/>
                  </a:lnTo>
                  <a:lnTo>
                    <a:pt x="107743" y="39996"/>
                  </a:lnTo>
                  <a:lnTo>
                    <a:pt x="109029" y="35405"/>
                  </a:lnTo>
                  <a:lnTo>
                    <a:pt x="109876" y="30538"/>
                  </a:lnTo>
                  <a:lnTo>
                    <a:pt x="110915" y="25442"/>
                  </a:lnTo>
                  <a:lnTo>
                    <a:pt x="109162" y="20032"/>
                  </a:lnTo>
                  <a:lnTo>
                    <a:pt x="107190" y="15555"/>
                  </a:lnTo>
                  <a:lnTo>
                    <a:pt x="105199" y="11059"/>
                  </a:lnTo>
                  <a:lnTo>
                    <a:pt x="101875" y="3820"/>
                  </a:lnTo>
                  <a:lnTo>
                    <a:pt x="96713" y="5849"/>
                  </a:lnTo>
                  <a:lnTo>
                    <a:pt x="91941" y="4963"/>
                  </a:lnTo>
                  <a:lnTo>
                    <a:pt x="87092" y="6420"/>
                  </a:lnTo>
                  <a:lnTo>
                    <a:pt x="81940" y="4963"/>
                  </a:lnTo>
                  <a:lnTo>
                    <a:pt x="77215" y="2277"/>
                  </a:lnTo>
                  <a:lnTo>
                    <a:pt x="72424" y="1867"/>
                  </a:lnTo>
                  <a:lnTo>
                    <a:pt x="67461" y="-104"/>
                  </a:lnTo>
                  <a:lnTo>
                    <a:pt x="61661" y="1496"/>
                  </a:lnTo>
                  <a:lnTo>
                    <a:pt x="57460" y="4029"/>
                  </a:lnTo>
                  <a:lnTo>
                    <a:pt x="51440" y="7382"/>
                  </a:lnTo>
                  <a:lnTo>
                    <a:pt x="46602" y="9792"/>
                  </a:lnTo>
                  <a:lnTo>
                    <a:pt x="41668" y="7516"/>
                  </a:lnTo>
                  <a:lnTo>
                    <a:pt x="36029" y="6582"/>
                  </a:lnTo>
                  <a:lnTo>
                    <a:pt x="31143" y="4963"/>
                  </a:lnTo>
                  <a:lnTo>
                    <a:pt x="26533" y="3401"/>
                  </a:lnTo>
                  <a:lnTo>
                    <a:pt x="20370" y="1715"/>
                  </a:lnTo>
                  <a:lnTo>
                    <a:pt x="11969" y="-152"/>
                  </a:lnTo>
                  <a:lnTo>
                    <a:pt x="6006" y="877"/>
                  </a:lnTo>
                  <a:lnTo>
                    <a:pt x="1263" y="-152"/>
                  </a:lnTo>
                  <a:lnTo>
                    <a:pt x="-471" y="4306"/>
                  </a:lnTo>
                  <a:lnTo>
                    <a:pt x="1320" y="10049"/>
                  </a:lnTo>
                  <a:lnTo>
                    <a:pt x="100" y="15164"/>
                  </a:lnTo>
                  <a:lnTo>
                    <a:pt x="-443" y="20174"/>
                  </a:lnTo>
                  <a:lnTo>
                    <a:pt x="1091" y="24737"/>
                  </a:lnTo>
                  <a:lnTo>
                    <a:pt x="2549" y="29899"/>
                  </a:lnTo>
                  <a:lnTo>
                    <a:pt x="3015" y="37520"/>
                  </a:lnTo>
                  <a:lnTo>
                    <a:pt x="3435" y="44254"/>
                  </a:lnTo>
                  <a:lnTo>
                    <a:pt x="4139" y="56712"/>
                  </a:lnTo>
                  <a:lnTo>
                    <a:pt x="5625" y="82449"/>
                  </a:lnTo>
                  <a:lnTo>
                    <a:pt x="6406" y="100413"/>
                  </a:lnTo>
                  <a:lnTo>
                    <a:pt x="7063" y="116139"/>
                  </a:lnTo>
                  <a:lnTo>
                    <a:pt x="7320" y="122530"/>
                  </a:lnTo>
                  <a:lnTo>
                    <a:pt x="42344" y="122530"/>
                  </a:lnTo>
                  <a:lnTo>
                    <a:pt x="78091" y="122530"/>
                  </a:lnTo>
                  <a:lnTo>
                    <a:pt x="98142" y="122530"/>
                  </a:lnTo>
                  <a:lnTo>
                    <a:pt x="105381" y="122502"/>
                  </a:lnTo>
                  <a:lnTo>
                    <a:pt x="121144" y="122530"/>
                  </a:lnTo>
                  <a:lnTo>
                    <a:pt x="134632" y="122530"/>
                  </a:lnTo>
                  <a:lnTo>
                    <a:pt x="140242" y="122530"/>
                  </a:lnTo>
                  <a:close/>
                </a:path>
              </a:pathLst>
            </a:custGeom>
            <a:solidFill>
              <a:srgbClr val="E0E0E0"/>
            </a:solidFill>
            <a:ln w="3175" cap="flat">
              <a:solidFill>
                <a:srgbClr val="FFFFFF"/>
              </a:solidFill>
              <a:prstDash val="solid"/>
              <a:miter/>
            </a:ln>
          </p:spPr>
          <p:txBody>
            <a:bodyPr/>
            <a:lstStyle/>
            <a:p>
              <a:endParaRPr lang="en-US"/>
            </a:p>
          </p:txBody>
        </p:sp>
        <p:sp>
          <p:nvSpPr>
            <p:cNvPr id="201" name="Freeform: Shape 200">
              <a:extLst>
                <a:ext uri="{FF2B5EF4-FFF2-40B4-BE49-F238E27FC236}">
                  <a16:creationId xmlns:a16="http://schemas.microsoft.com/office/drawing/2014/main" id="{15526D10-D8C0-8EF3-9DFA-A57587D2BC07}"/>
                </a:ext>
              </a:extLst>
            </p:cNvPr>
            <p:cNvSpPr/>
            <p:nvPr/>
          </p:nvSpPr>
          <p:spPr>
            <a:xfrm>
              <a:off x="6528260" y="2286724"/>
              <a:ext cx="43214" cy="46329"/>
            </a:xfrm>
            <a:custGeom>
              <a:avLst/>
              <a:gdLst>
                <a:gd name="csX0" fmla="*/ 4711 w 43214"/>
                <a:gd name="csY0" fmla="*/ 46177 h 46329"/>
                <a:gd name="csX1" fmla="*/ 9416 w 43214"/>
                <a:gd name="csY1" fmla="*/ 45330 h 46329"/>
                <a:gd name="csX2" fmla="*/ 14150 w 43214"/>
                <a:gd name="csY2" fmla="*/ 44625 h 46329"/>
                <a:gd name="csX3" fmla="*/ 18941 w 43214"/>
                <a:gd name="csY3" fmla="*/ 43082 h 46329"/>
                <a:gd name="csX4" fmla="*/ 24208 w 43214"/>
                <a:gd name="csY4" fmla="*/ 40853 h 46329"/>
                <a:gd name="csX5" fmla="*/ 28285 w 43214"/>
                <a:gd name="csY5" fmla="*/ 37948 h 46329"/>
                <a:gd name="csX6" fmla="*/ 33133 w 43214"/>
                <a:gd name="csY6" fmla="*/ 37272 h 46329"/>
                <a:gd name="csX7" fmla="*/ 37981 w 43214"/>
                <a:gd name="csY7" fmla="*/ 37100 h 46329"/>
                <a:gd name="csX8" fmla="*/ 40686 w 43214"/>
                <a:gd name="csY8" fmla="*/ 32928 h 46329"/>
                <a:gd name="csX9" fmla="*/ 42744 w 43214"/>
                <a:gd name="csY9" fmla="*/ 28128 h 46329"/>
                <a:gd name="csX10" fmla="*/ 41143 w 43214"/>
                <a:gd name="csY10" fmla="*/ 23346 h 46329"/>
                <a:gd name="csX11" fmla="*/ 40925 w 43214"/>
                <a:gd name="csY11" fmla="*/ 17945 h 46329"/>
                <a:gd name="csX12" fmla="*/ 37801 w 43214"/>
                <a:gd name="csY12" fmla="*/ 14288 h 46329"/>
                <a:gd name="csX13" fmla="*/ 34838 w 43214"/>
                <a:gd name="csY13" fmla="*/ 10411 h 46329"/>
                <a:gd name="csX14" fmla="*/ 31047 w 43214"/>
                <a:gd name="csY14" fmla="*/ 13535 h 46329"/>
                <a:gd name="csX15" fmla="*/ 26170 w 43214"/>
                <a:gd name="csY15" fmla="*/ 12459 h 46329"/>
                <a:gd name="csX16" fmla="*/ 26827 w 43214"/>
                <a:gd name="csY16" fmla="*/ 7725 h 46329"/>
                <a:gd name="csX17" fmla="*/ 29942 w 43214"/>
                <a:gd name="csY17" fmla="*/ 4077 h 46329"/>
                <a:gd name="csX18" fmla="*/ 34133 w 43214"/>
                <a:gd name="csY18" fmla="*/ 505 h 46329"/>
                <a:gd name="csX19" fmla="*/ 29371 w 43214"/>
                <a:gd name="csY19" fmla="*/ -152 h 46329"/>
                <a:gd name="csX20" fmla="*/ 24665 w 43214"/>
                <a:gd name="csY20" fmla="*/ 648 h 46329"/>
                <a:gd name="csX21" fmla="*/ 20560 w 43214"/>
                <a:gd name="csY21" fmla="*/ 3058 h 46329"/>
                <a:gd name="csX22" fmla="*/ 16855 w 43214"/>
                <a:gd name="csY22" fmla="*/ 6430 h 46329"/>
                <a:gd name="csX23" fmla="*/ 21827 w 43214"/>
                <a:gd name="csY23" fmla="*/ 7087 h 46329"/>
                <a:gd name="csX24" fmla="*/ 17884 w 43214"/>
                <a:gd name="csY24" fmla="*/ 10573 h 46329"/>
                <a:gd name="csX25" fmla="*/ 13387 w 43214"/>
                <a:gd name="csY25" fmla="*/ 12450 h 46329"/>
                <a:gd name="csX26" fmla="*/ 8539 w 43214"/>
                <a:gd name="csY26" fmla="*/ 11030 h 46329"/>
                <a:gd name="csX27" fmla="*/ 3844 w 43214"/>
                <a:gd name="csY27" fmla="*/ 13211 h 46329"/>
                <a:gd name="csX28" fmla="*/ 8349 w 43214"/>
                <a:gd name="csY28" fmla="*/ 16345 h 46329"/>
                <a:gd name="csX29" fmla="*/ 4911 w 43214"/>
                <a:gd name="csY29" fmla="*/ 19889 h 46329"/>
                <a:gd name="csX30" fmla="*/ 8559 w 43214"/>
                <a:gd name="csY30" fmla="*/ 23137 h 46329"/>
                <a:gd name="csX31" fmla="*/ 13807 w 43214"/>
                <a:gd name="csY31" fmla="*/ 23918 h 46329"/>
                <a:gd name="csX32" fmla="*/ 9873 w 43214"/>
                <a:gd name="csY32" fmla="*/ 26985 h 46329"/>
                <a:gd name="csX33" fmla="*/ 7140 w 43214"/>
                <a:gd name="csY33" fmla="*/ 31100 h 46329"/>
                <a:gd name="csX34" fmla="*/ 12016 w 43214"/>
                <a:gd name="csY34" fmla="*/ 31861 h 46329"/>
                <a:gd name="csX35" fmla="*/ 7073 w 43214"/>
                <a:gd name="csY35" fmla="*/ 32566 h 46329"/>
                <a:gd name="csX36" fmla="*/ 4548 w 43214"/>
                <a:gd name="csY36" fmla="*/ 36634 h 46329"/>
                <a:gd name="csX37" fmla="*/ -471 w 43214"/>
                <a:gd name="csY37" fmla="*/ 37243 h 46329"/>
                <a:gd name="csX38" fmla="*/ 4796 w 43214"/>
                <a:gd name="csY38" fmla="*/ 37491 h 46329"/>
                <a:gd name="csX39" fmla="*/ 186 w 43214"/>
                <a:gd name="csY39" fmla="*/ 40015 h 46329"/>
                <a:gd name="csX40" fmla="*/ 4768 w 43214"/>
                <a:gd name="csY40" fmla="*/ 41634 h 46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43214" h="46329">
                  <a:moveTo>
                    <a:pt x="4711" y="46177"/>
                  </a:moveTo>
                  <a:lnTo>
                    <a:pt x="9416" y="45330"/>
                  </a:lnTo>
                  <a:lnTo>
                    <a:pt x="14150" y="44625"/>
                  </a:lnTo>
                  <a:lnTo>
                    <a:pt x="18941" y="43082"/>
                  </a:lnTo>
                  <a:lnTo>
                    <a:pt x="24208" y="40853"/>
                  </a:lnTo>
                  <a:lnTo>
                    <a:pt x="28285" y="37948"/>
                  </a:lnTo>
                  <a:lnTo>
                    <a:pt x="33133" y="37272"/>
                  </a:lnTo>
                  <a:lnTo>
                    <a:pt x="37981" y="37100"/>
                  </a:lnTo>
                  <a:lnTo>
                    <a:pt x="40686" y="32928"/>
                  </a:lnTo>
                  <a:lnTo>
                    <a:pt x="42744" y="28128"/>
                  </a:lnTo>
                  <a:lnTo>
                    <a:pt x="41143" y="23346"/>
                  </a:lnTo>
                  <a:lnTo>
                    <a:pt x="40925" y="17945"/>
                  </a:lnTo>
                  <a:lnTo>
                    <a:pt x="37801" y="14288"/>
                  </a:lnTo>
                  <a:lnTo>
                    <a:pt x="34838" y="10411"/>
                  </a:lnTo>
                  <a:lnTo>
                    <a:pt x="31047" y="13535"/>
                  </a:lnTo>
                  <a:lnTo>
                    <a:pt x="26170" y="12459"/>
                  </a:lnTo>
                  <a:lnTo>
                    <a:pt x="26827" y="7725"/>
                  </a:lnTo>
                  <a:lnTo>
                    <a:pt x="29942" y="4077"/>
                  </a:lnTo>
                  <a:lnTo>
                    <a:pt x="34133" y="505"/>
                  </a:lnTo>
                  <a:lnTo>
                    <a:pt x="29371" y="-152"/>
                  </a:lnTo>
                  <a:lnTo>
                    <a:pt x="24665" y="648"/>
                  </a:lnTo>
                  <a:lnTo>
                    <a:pt x="20560" y="3058"/>
                  </a:lnTo>
                  <a:lnTo>
                    <a:pt x="16855" y="6430"/>
                  </a:lnTo>
                  <a:lnTo>
                    <a:pt x="21827" y="7087"/>
                  </a:lnTo>
                  <a:lnTo>
                    <a:pt x="17884" y="10573"/>
                  </a:lnTo>
                  <a:lnTo>
                    <a:pt x="13387" y="12450"/>
                  </a:lnTo>
                  <a:lnTo>
                    <a:pt x="8539" y="11030"/>
                  </a:lnTo>
                  <a:lnTo>
                    <a:pt x="3844" y="13211"/>
                  </a:lnTo>
                  <a:lnTo>
                    <a:pt x="8349" y="16345"/>
                  </a:lnTo>
                  <a:lnTo>
                    <a:pt x="4911" y="19889"/>
                  </a:lnTo>
                  <a:lnTo>
                    <a:pt x="8559" y="23137"/>
                  </a:lnTo>
                  <a:lnTo>
                    <a:pt x="13807" y="23918"/>
                  </a:lnTo>
                  <a:lnTo>
                    <a:pt x="9873" y="26985"/>
                  </a:lnTo>
                  <a:lnTo>
                    <a:pt x="7140" y="31100"/>
                  </a:lnTo>
                  <a:lnTo>
                    <a:pt x="12016" y="31861"/>
                  </a:lnTo>
                  <a:lnTo>
                    <a:pt x="7073" y="32566"/>
                  </a:lnTo>
                  <a:lnTo>
                    <a:pt x="4548" y="36634"/>
                  </a:lnTo>
                  <a:lnTo>
                    <a:pt x="-471" y="37243"/>
                  </a:lnTo>
                  <a:lnTo>
                    <a:pt x="4796" y="37491"/>
                  </a:lnTo>
                  <a:lnTo>
                    <a:pt x="186" y="40015"/>
                  </a:lnTo>
                  <a:lnTo>
                    <a:pt x="4768" y="41634"/>
                  </a:lnTo>
                  <a:close/>
                </a:path>
              </a:pathLst>
            </a:custGeom>
            <a:solidFill>
              <a:srgbClr val="E0E0E0"/>
            </a:solidFill>
            <a:ln w="3175" cap="flat">
              <a:solidFill>
                <a:srgbClr val="FFFFFF"/>
              </a:solidFill>
              <a:prstDash val="solid"/>
              <a:miter/>
            </a:ln>
          </p:spPr>
          <p:txBody>
            <a:bodyPr/>
            <a:lstStyle/>
            <a:p>
              <a:endParaRPr lang="en-US"/>
            </a:p>
          </p:txBody>
        </p:sp>
        <p:sp>
          <p:nvSpPr>
            <p:cNvPr id="202" name="Freeform: Shape 201">
              <a:extLst>
                <a:ext uri="{FF2B5EF4-FFF2-40B4-BE49-F238E27FC236}">
                  <a16:creationId xmlns:a16="http://schemas.microsoft.com/office/drawing/2014/main" id="{2684E01E-C351-EE8C-B2F1-0C80C537A98E}"/>
                </a:ext>
              </a:extLst>
            </p:cNvPr>
            <p:cNvSpPr/>
            <p:nvPr/>
          </p:nvSpPr>
          <p:spPr>
            <a:xfrm>
              <a:off x="6726789" y="2941797"/>
              <a:ext cx="33632" cy="33661"/>
            </a:xfrm>
            <a:custGeom>
              <a:avLst/>
              <a:gdLst>
                <a:gd name="csX0" fmla="*/ 2025 w 33632"/>
                <a:gd name="csY0" fmla="*/ 4277 h 33661"/>
                <a:gd name="csX1" fmla="*/ 4206 w 33632"/>
                <a:gd name="csY1" fmla="*/ -152 h 33661"/>
                <a:gd name="csX2" fmla="*/ -471 w 33632"/>
                <a:gd name="csY2" fmla="*/ 1001 h 33661"/>
                <a:gd name="csX3" fmla="*/ 16693 w 33632"/>
                <a:gd name="csY3" fmla="*/ 33509 h 33661"/>
                <a:gd name="csX4" fmla="*/ 25027 w 33632"/>
                <a:gd name="csY4" fmla="*/ 32509 h 33661"/>
                <a:gd name="csX5" fmla="*/ 31552 w 33632"/>
                <a:gd name="csY5" fmla="*/ 32509 h 33661"/>
                <a:gd name="csX6" fmla="*/ 32495 w 33632"/>
                <a:gd name="csY6" fmla="*/ 27318 h 33661"/>
                <a:gd name="csX7" fmla="*/ 33162 w 33632"/>
                <a:gd name="csY7" fmla="*/ 22279 h 33661"/>
                <a:gd name="csX8" fmla="*/ 31638 w 33632"/>
                <a:gd name="csY8" fmla="*/ 17536 h 33661"/>
                <a:gd name="csX9" fmla="*/ 19293 w 33632"/>
                <a:gd name="csY9" fmla="*/ 17603 h 33661"/>
                <a:gd name="csX10" fmla="*/ 14665 w 33632"/>
                <a:gd name="csY10" fmla="*/ 15555 h 33661"/>
                <a:gd name="csX11" fmla="*/ 15055 w 33632"/>
                <a:gd name="csY11" fmla="*/ 20746 h 33661"/>
                <a:gd name="csX12" fmla="*/ 12597 w 33632"/>
                <a:gd name="csY12" fmla="*/ 25299 h 33661"/>
                <a:gd name="csX13" fmla="*/ 10188 w 33632"/>
                <a:gd name="csY13" fmla="*/ 29766 h 33661"/>
                <a:gd name="csX14" fmla="*/ 14683 w 33632"/>
                <a:gd name="csY14" fmla="*/ 32062 h 3366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3632" h="33661">
                  <a:moveTo>
                    <a:pt x="2025" y="4277"/>
                  </a:moveTo>
                  <a:lnTo>
                    <a:pt x="4206" y="-152"/>
                  </a:lnTo>
                  <a:lnTo>
                    <a:pt x="-471" y="1001"/>
                  </a:lnTo>
                  <a:close/>
                  <a:moveTo>
                    <a:pt x="16693" y="33509"/>
                  </a:moveTo>
                  <a:lnTo>
                    <a:pt x="25027" y="32509"/>
                  </a:lnTo>
                  <a:lnTo>
                    <a:pt x="31552" y="32509"/>
                  </a:lnTo>
                  <a:lnTo>
                    <a:pt x="32495" y="27318"/>
                  </a:lnTo>
                  <a:lnTo>
                    <a:pt x="33162" y="22279"/>
                  </a:lnTo>
                  <a:lnTo>
                    <a:pt x="31638" y="17536"/>
                  </a:lnTo>
                  <a:lnTo>
                    <a:pt x="19293" y="17603"/>
                  </a:lnTo>
                  <a:lnTo>
                    <a:pt x="14665" y="15555"/>
                  </a:lnTo>
                  <a:lnTo>
                    <a:pt x="15055" y="20746"/>
                  </a:lnTo>
                  <a:lnTo>
                    <a:pt x="12597" y="25299"/>
                  </a:lnTo>
                  <a:lnTo>
                    <a:pt x="10188" y="29766"/>
                  </a:lnTo>
                  <a:lnTo>
                    <a:pt x="14683" y="32062"/>
                  </a:lnTo>
                  <a:close/>
                </a:path>
              </a:pathLst>
            </a:custGeom>
            <a:solidFill>
              <a:srgbClr val="E0E0E0"/>
            </a:solidFill>
            <a:ln w="3175" cap="flat">
              <a:solidFill>
                <a:srgbClr val="FFFFFF"/>
              </a:solidFill>
              <a:prstDash val="solid"/>
              <a:miter/>
            </a:ln>
          </p:spPr>
          <p:txBody>
            <a:bodyPr/>
            <a:lstStyle/>
            <a:p>
              <a:endParaRPr lang="en-US"/>
            </a:p>
          </p:txBody>
        </p:sp>
        <p:sp>
          <p:nvSpPr>
            <p:cNvPr id="203" name="Freeform: Shape 202">
              <a:extLst>
                <a:ext uri="{FF2B5EF4-FFF2-40B4-BE49-F238E27FC236}">
                  <a16:creationId xmlns:a16="http://schemas.microsoft.com/office/drawing/2014/main" id="{0CB5D921-8966-89AD-1B9C-2DFE16AC1793}"/>
                </a:ext>
              </a:extLst>
            </p:cNvPr>
            <p:cNvSpPr/>
            <p:nvPr/>
          </p:nvSpPr>
          <p:spPr>
            <a:xfrm>
              <a:off x="7086673" y="2459937"/>
              <a:ext cx="36023" cy="31118"/>
            </a:xfrm>
            <a:custGeom>
              <a:avLst/>
              <a:gdLst>
                <a:gd name="csX0" fmla="*/ 32838 w 36023"/>
                <a:gd name="csY0" fmla="*/ 30966 h 31118"/>
                <a:gd name="csX1" fmla="*/ 35552 w 36023"/>
                <a:gd name="csY1" fmla="*/ 27004 h 31118"/>
                <a:gd name="csX2" fmla="*/ 35210 w 36023"/>
                <a:gd name="csY2" fmla="*/ 22098 h 31118"/>
                <a:gd name="csX3" fmla="*/ 30571 w 36023"/>
                <a:gd name="csY3" fmla="*/ 20584 h 31118"/>
                <a:gd name="csX4" fmla="*/ 26580 w 36023"/>
                <a:gd name="csY4" fmla="*/ 17593 h 31118"/>
                <a:gd name="csX5" fmla="*/ 27256 w 36023"/>
                <a:gd name="csY5" fmla="*/ 12707 h 31118"/>
                <a:gd name="csX6" fmla="*/ 22722 w 36023"/>
                <a:gd name="csY6" fmla="*/ 10802 h 31118"/>
                <a:gd name="csX7" fmla="*/ 21760 w 36023"/>
                <a:gd name="csY7" fmla="*/ 6106 h 31118"/>
                <a:gd name="csX8" fmla="*/ 17912 w 36023"/>
                <a:gd name="csY8" fmla="*/ 3248 h 31118"/>
                <a:gd name="csX9" fmla="*/ 14503 w 36023"/>
                <a:gd name="csY9" fmla="*/ -152 h 31118"/>
                <a:gd name="csX10" fmla="*/ 9835 w 36023"/>
                <a:gd name="csY10" fmla="*/ 1067 h 31118"/>
                <a:gd name="csX11" fmla="*/ 4406 w 36023"/>
                <a:gd name="csY11" fmla="*/ 1210 h 31118"/>
                <a:gd name="csX12" fmla="*/ -471 w 36023"/>
                <a:gd name="csY12" fmla="*/ 1820 h 31118"/>
                <a:gd name="csX13" fmla="*/ 2272 w 36023"/>
                <a:gd name="csY13" fmla="*/ 6039 h 31118"/>
                <a:gd name="csX14" fmla="*/ 2225 w 36023"/>
                <a:gd name="csY14" fmla="*/ 10868 h 31118"/>
                <a:gd name="csX15" fmla="*/ 4615 w 36023"/>
                <a:gd name="csY15" fmla="*/ 15135 h 31118"/>
                <a:gd name="csX16" fmla="*/ 9521 w 36023"/>
                <a:gd name="csY16" fmla="*/ 15745 h 31118"/>
                <a:gd name="csX17" fmla="*/ 13864 w 36023"/>
                <a:gd name="csY17" fmla="*/ 18003 h 31118"/>
                <a:gd name="csX18" fmla="*/ 18474 w 36023"/>
                <a:gd name="csY18" fmla="*/ 19374 h 31118"/>
                <a:gd name="csX19" fmla="*/ 22475 w 36023"/>
                <a:gd name="csY19" fmla="*/ 22032 h 31118"/>
                <a:gd name="csX20" fmla="*/ 27247 w 36023"/>
                <a:gd name="csY20" fmla="*/ 21651 h 31118"/>
                <a:gd name="csX21" fmla="*/ 30124 w 36023"/>
                <a:gd name="csY21" fmla="*/ 25661 h 31118"/>
                <a:gd name="csX22" fmla="*/ 32171 w 36023"/>
                <a:gd name="csY22" fmla="*/ 29976 h 311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6023" h="31118">
                  <a:moveTo>
                    <a:pt x="32838" y="30966"/>
                  </a:moveTo>
                  <a:lnTo>
                    <a:pt x="35552" y="27004"/>
                  </a:lnTo>
                  <a:lnTo>
                    <a:pt x="35210" y="22098"/>
                  </a:lnTo>
                  <a:lnTo>
                    <a:pt x="30571" y="20584"/>
                  </a:lnTo>
                  <a:lnTo>
                    <a:pt x="26580" y="17593"/>
                  </a:lnTo>
                  <a:lnTo>
                    <a:pt x="27256" y="12707"/>
                  </a:lnTo>
                  <a:lnTo>
                    <a:pt x="22722" y="10802"/>
                  </a:lnTo>
                  <a:lnTo>
                    <a:pt x="21760" y="6106"/>
                  </a:lnTo>
                  <a:lnTo>
                    <a:pt x="17912" y="3248"/>
                  </a:lnTo>
                  <a:lnTo>
                    <a:pt x="14503" y="-152"/>
                  </a:lnTo>
                  <a:lnTo>
                    <a:pt x="9835" y="1067"/>
                  </a:lnTo>
                  <a:lnTo>
                    <a:pt x="4406" y="1210"/>
                  </a:lnTo>
                  <a:lnTo>
                    <a:pt x="-471" y="1820"/>
                  </a:lnTo>
                  <a:lnTo>
                    <a:pt x="2272" y="6039"/>
                  </a:lnTo>
                  <a:lnTo>
                    <a:pt x="2225" y="10868"/>
                  </a:lnTo>
                  <a:lnTo>
                    <a:pt x="4615" y="15135"/>
                  </a:lnTo>
                  <a:lnTo>
                    <a:pt x="9521" y="15745"/>
                  </a:lnTo>
                  <a:lnTo>
                    <a:pt x="13864" y="18003"/>
                  </a:lnTo>
                  <a:lnTo>
                    <a:pt x="18474" y="19374"/>
                  </a:lnTo>
                  <a:lnTo>
                    <a:pt x="22475" y="22032"/>
                  </a:lnTo>
                  <a:lnTo>
                    <a:pt x="27247" y="21651"/>
                  </a:lnTo>
                  <a:lnTo>
                    <a:pt x="30124" y="25661"/>
                  </a:lnTo>
                  <a:lnTo>
                    <a:pt x="32171" y="29976"/>
                  </a:lnTo>
                  <a:close/>
                </a:path>
              </a:pathLst>
            </a:custGeom>
            <a:solidFill>
              <a:srgbClr val="E0E0E0"/>
            </a:solidFill>
            <a:ln w="3175" cap="flat">
              <a:solidFill>
                <a:srgbClr val="FFFFFF"/>
              </a:solidFill>
              <a:prstDash val="solid"/>
              <a:miter/>
            </a:ln>
          </p:spPr>
          <p:txBody>
            <a:bodyPr/>
            <a:lstStyle/>
            <a:p>
              <a:endParaRPr lang="en-US"/>
            </a:p>
          </p:txBody>
        </p:sp>
        <p:sp>
          <p:nvSpPr>
            <p:cNvPr id="204" name="Freeform: Shape 203">
              <a:extLst>
                <a:ext uri="{FF2B5EF4-FFF2-40B4-BE49-F238E27FC236}">
                  <a16:creationId xmlns:a16="http://schemas.microsoft.com/office/drawing/2014/main" id="{11494EFE-1BA8-25B1-A9EE-A41FC292A096}"/>
                </a:ext>
              </a:extLst>
            </p:cNvPr>
            <p:cNvSpPr/>
            <p:nvPr/>
          </p:nvSpPr>
          <p:spPr>
            <a:xfrm>
              <a:off x="6833612" y="2234794"/>
              <a:ext cx="55654" cy="25012"/>
            </a:xfrm>
            <a:custGeom>
              <a:avLst/>
              <a:gdLst>
                <a:gd name="csX0" fmla="*/ 4768 w 55654"/>
                <a:gd name="csY0" fmla="*/ 10859 h 25012"/>
                <a:gd name="csX1" fmla="*/ 4215 w 55654"/>
                <a:gd name="csY1" fmla="*/ 6039 h 25012"/>
                <a:gd name="csX2" fmla="*/ -471 w 55654"/>
                <a:gd name="csY2" fmla="*/ 7839 h 25012"/>
                <a:gd name="csX3" fmla="*/ 4101 w 55654"/>
                <a:gd name="csY3" fmla="*/ 10306 h 25012"/>
                <a:gd name="csX4" fmla="*/ 1234 w 55654"/>
                <a:gd name="csY4" fmla="*/ 20069 h 25012"/>
                <a:gd name="csX5" fmla="*/ 4663 w 55654"/>
                <a:gd name="csY5" fmla="*/ 16116 h 25012"/>
                <a:gd name="csX6" fmla="*/ 9349 w 55654"/>
                <a:gd name="csY6" fmla="*/ 14707 h 25012"/>
                <a:gd name="csX7" fmla="*/ 4987 w 55654"/>
                <a:gd name="csY7" fmla="*/ 11487 h 25012"/>
                <a:gd name="csX8" fmla="*/ 777 w 55654"/>
                <a:gd name="csY8" fmla="*/ 14050 h 25012"/>
                <a:gd name="csX9" fmla="*/ 1206 w 55654"/>
                <a:gd name="csY9" fmla="*/ 18945 h 25012"/>
                <a:gd name="csX10" fmla="*/ 44906 w 55654"/>
                <a:gd name="csY10" fmla="*/ 24860 h 25012"/>
                <a:gd name="csX11" fmla="*/ 50211 w 55654"/>
                <a:gd name="csY11" fmla="*/ 24365 h 25012"/>
                <a:gd name="csX12" fmla="*/ 53545 w 55654"/>
                <a:gd name="csY12" fmla="*/ 20927 h 25012"/>
                <a:gd name="csX13" fmla="*/ 51450 w 55654"/>
                <a:gd name="csY13" fmla="*/ 16355 h 25012"/>
                <a:gd name="csX14" fmla="*/ 48916 w 55654"/>
                <a:gd name="csY14" fmla="*/ 9659 h 25012"/>
                <a:gd name="csX15" fmla="*/ 52279 w 55654"/>
                <a:gd name="csY15" fmla="*/ 6211 h 25012"/>
                <a:gd name="csX16" fmla="*/ 55184 w 55654"/>
                <a:gd name="csY16" fmla="*/ 2362 h 25012"/>
                <a:gd name="csX17" fmla="*/ 49678 w 55654"/>
                <a:gd name="csY17" fmla="*/ 2200 h 25012"/>
                <a:gd name="csX18" fmla="*/ 44582 w 55654"/>
                <a:gd name="csY18" fmla="*/ 1972 h 25012"/>
                <a:gd name="csX19" fmla="*/ 39448 w 55654"/>
                <a:gd name="csY19" fmla="*/ 1048 h 25012"/>
                <a:gd name="csX20" fmla="*/ 34562 w 55654"/>
                <a:gd name="csY20" fmla="*/ -152 h 25012"/>
                <a:gd name="csX21" fmla="*/ 29809 w 55654"/>
                <a:gd name="csY21" fmla="*/ 991 h 25012"/>
                <a:gd name="csX22" fmla="*/ 24894 w 55654"/>
                <a:gd name="csY22" fmla="*/ 1210 h 25012"/>
                <a:gd name="csX23" fmla="*/ 19846 w 55654"/>
                <a:gd name="csY23" fmla="*/ 1515 h 25012"/>
                <a:gd name="csX24" fmla="*/ 15236 w 55654"/>
                <a:gd name="csY24" fmla="*/ 3696 h 25012"/>
                <a:gd name="csX25" fmla="*/ 12740 w 55654"/>
                <a:gd name="csY25" fmla="*/ 7925 h 25012"/>
                <a:gd name="csX26" fmla="*/ 14655 w 55654"/>
                <a:gd name="csY26" fmla="*/ 12526 h 25012"/>
                <a:gd name="csX27" fmla="*/ 18607 w 55654"/>
                <a:gd name="csY27" fmla="*/ 15250 h 25012"/>
                <a:gd name="csX28" fmla="*/ 23761 w 55654"/>
                <a:gd name="csY28" fmla="*/ 14745 h 25012"/>
                <a:gd name="csX29" fmla="*/ 23170 w 55654"/>
                <a:gd name="csY29" fmla="*/ 19603 h 25012"/>
                <a:gd name="csX30" fmla="*/ 28256 w 55654"/>
                <a:gd name="csY30" fmla="*/ 18917 h 25012"/>
                <a:gd name="csX31" fmla="*/ 33095 w 55654"/>
                <a:gd name="csY31" fmla="*/ 18965 h 25012"/>
                <a:gd name="csX32" fmla="*/ 37753 w 55654"/>
                <a:gd name="csY32" fmla="*/ 20765 h 25012"/>
                <a:gd name="csX33" fmla="*/ 41544 w 55654"/>
                <a:gd name="csY33" fmla="*/ 23841 h 250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55654" h="25012">
                  <a:moveTo>
                    <a:pt x="4768" y="10859"/>
                  </a:moveTo>
                  <a:lnTo>
                    <a:pt x="4215" y="6039"/>
                  </a:lnTo>
                  <a:lnTo>
                    <a:pt x="-471" y="7839"/>
                  </a:lnTo>
                  <a:lnTo>
                    <a:pt x="4101" y="10306"/>
                  </a:lnTo>
                  <a:close/>
                  <a:moveTo>
                    <a:pt x="1234" y="20069"/>
                  </a:moveTo>
                  <a:lnTo>
                    <a:pt x="4663" y="16116"/>
                  </a:lnTo>
                  <a:lnTo>
                    <a:pt x="9349" y="14707"/>
                  </a:lnTo>
                  <a:lnTo>
                    <a:pt x="4987" y="11487"/>
                  </a:lnTo>
                  <a:lnTo>
                    <a:pt x="777" y="14050"/>
                  </a:lnTo>
                  <a:lnTo>
                    <a:pt x="1206" y="18945"/>
                  </a:lnTo>
                  <a:close/>
                  <a:moveTo>
                    <a:pt x="44906" y="24860"/>
                  </a:moveTo>
                  <a:lnTo>
                    <a:pt x="50211" y="24365"/>
                  </a:lnTo>
                  <a:lnTo>
                    <a:pt x="53545" y="20927"/>
                  </a:lnTo>
                  <a:lnTo>
                    <a:pt x="51450" y="16355"/>
                  </a:lnTo>
                  <a:lnTo>
                    <a:pt x="48916" y="9659"/>
                  </a:lnTo>
                  <a:lnTo>
                    <a:pt x="52279" y="6211"/>
                  </a:lnTo>
                  <a:lnTo>
                    <a:pt x="55184" y="2362"/>
                  </a:lnTo>
                  <a:lnTo>
                    <a:pt x="49678" y="2200"/>
                  </a:lnTo>
                  <a:lnTo>
                    <a:pt x="44582" y="1972"/>
                  </a:lnTo>
                  <a:lnTo>
                    <a:pt x="39448" y="1048"/>
                  </a:lnTo>
                  <a:lnTo>
                    <a:pt x="34562" y="-152"/>
                  </a:lnTo>
                  <a:lnTo>
                    <a:pt x="29809" y="991"/>
                  </a:lnTo>
                  <a:lnTo>
                    <a:pt x="24894" y="1210"/>
                  </a:lnTo>
                  <a:lnTo>
                    <a:pt x="19846" y="1515"/>
                  </a:lnTo>
                  <a:lnTo>
                    <a:pt x="15236" y="3696"/>
                  </a:lnTo>
                  <a:lnTo>
                    <a:pt x="12740" y="7925"/>
                  </a:lnTo>
                  <a:lnTo>
                    <a:pt x="14655" y="12526"/>
                  </a:lnTo>
                  <a:lnTo>
                    <a:pt x="18607" y="15250"/>
                  </a:lnTo>
                  <a:lnTo>
                    <a:pt x="23761" y="14745"/>
                  </a:lnTo>
                  <a:lnTo>
                    <a:pt x="23170" y="19603"/>
                  </a:lnTo>
                  <a:lnTo>
                    <a:pt x="28256" y="18917"/>
                  </a:lnTo>
                  <a:lnTo>
                    <a:pt x="33095" y="18965"/>
                  </a:lnTo>
                  <a:lnTo>
                    <a:pt x="37753" y="20765"/>
                  </a:lnTo>
                  <a:lnTo>
                    <a:pt x="41544" y="23841"/>
                  </a:lnTo>
                  <a:close/>
                </a:path>
              </a:pathLst>
            </a:custGeom>
            <a:solidFill>
              <a:srgbClr val="E0E0E0"/>
            </a:solidFill>
            <a:ln w="3175" cap="flat">
              <a:solidFill>
                <a:srgbClr val="FFFFFF"/>
              </a:solidFill>
              <a:prstDash val="solid"/>
              <a:miter/>
            </a:ln>
          </p:spPr>
          <p:txBody>
            <a:bodyPr/>
            <a:lstStyle/>
            <a:p>
              <a:endParaRPr lang="en-US"/>
            </a:p>
          </p:txBody>
        </p:sp>
        <p:sp>
          <p:nvSpPr>
            <p:cNvPr id="205" name="Freeform: Shape 204">
              <a:extLst>
                <a:ext uri="{FF2B5EF4-FFF2-40B4-BE49-F238E27FC236}">
                  <a16:creationId xmlns:a16="http://schemas.microsoft.com/office/drawing/2014/main" id="{89FF887C-8DF6-FC21-D319-99A6F53F050C}"/>
                </a:ext>
              </a:extLst>
            </p:cNvPr>
            <p:cNvSpPr/>
            <p:nvPr/>
          </p:nvSpPr>
          <p:spPr>
            <a:xfrm>
              <a:off x="7043439" y="2758907"/>
              <a:ext cx="75180" cy="70332"/>
            </a:xfrm>
            <a:custGeom>
              <a:avLst/>
              <a:gdLst>
                <a:gd name="csX0" fmla="*/ 42906 w 75180"/>
                <a:gd name="csY0" fmla="*/ 29309 h 70332"/>
                <a:gd name="csX1" fmla="*/ 39382 w 75180"/>
                <a:gd name="csY1" fmla="*/ 25413 h 70332"/>
                <a:gd name="csX2" fmla="*/ 42906 w 75180"/>
                <a:gd name="csY2" fmla="*/ 29309 h 70332"/>
                <a:gd name="csX3" fmla="*/ 71633 w 75180"/>
                <a:gd name="csY3" fmla="*/ 70181 h 70332"/>
                <a:gd name="csX4" fmla="*/ 74710 w 75180"/>
                <a:gd name="csY4" fmla="*/ 66533 h 70332"/>
                <a:gd name="csX5" fmla="*/ 71700 w 75180"/>
                <a:gd name="csY5" fmla="*/ 62551 h 70332"/>
                <a:gd name="csX6" fmla="*/ 67633 w 75180"/>
                <a:gd name="csY6" fmla="*/ 59360 h 70332"/>
                <a:gd name="csX7" fmla="*/ 65709 w 75180"/>
                <a:gd name="csY7" fmla="*/ 54045 h 70332"/>
                <a:gd name="csX8" fmla="*/ 61889 w 75180"/>
                <a:gd name="csY8" fmla="*/ 51007 h 70332"/>
                <a:gd name="csX9" fmla="*/ 57660 w 75180"/>
                <a:gd name="csY9" fmla="*/ 47578 h 70332"/>
                <a:gd name="csX10" fmla="*/ 55003 w 75180"/>
                <a:gd name="csY10" fmla="*/ 43396 h 70332"/>
                <a:gd name="csX11" fmla="*/ 51002 w 75180"/>
                <a:gd name="csY11" fmla="*/ 40777 h 70332"/>
                <a:gd name="csX12" fmla="*/ 46687 w 75180"/>
                <a:gd name="csY12" fmla="*/ 37862 h 70332"/>
                <a:gd name="csX13" fmla="*/ 41429 w 75180"/>
                <a:gd name="csY13" fmla="*/ 36614 h 70332"/>
                <a:gd name="csX14" fmla="*/ 40058 w 75180"/>
                <a:gd name="csY14" fmla="*/ 31890 h 70332"/>
                <a:gd name="csX15" fmla="*/ 36943 w 75180"/>
                <a:gd name="csY15" fmla="*/ 35691 h 70332"/>
                <a:gd name="csX16" fmla="*/ 35248 w 75180"/>
                <a:gd name="csY16" fmla="*/ 30957 h 70332"/>
                <a:gd name="csX17" fmla="*/ 32600 w 75180"/>
                <a:gd name="csY17" fmla="*/ 26813 h 70332"/>
                <a:gd name="csX18" fmla="*/ 29657 w 75180"/>
                <a:gd name="csY18" fmla="*/ 20012 h 70332"/>
                <a:gd name="csX19" fmla="*/ 28838 w 75180"/>
                <a:gd name="csY19" fmla="*/ 15002 h 70332"/>
                <a:gd name="csX20" fmla="*/ 26818 w 75180"/>
                <a:gd name="csY20" fmla="*/ 9163 h 70332"/>
                <a:gd name="csX21" fmla="*/ 25113 w 75180"/>
                <a:gd name="csY21" fmla="*/ 4506 h 70332"/>
                <a:gd name="csX22" fmla="*/ 22342 w 75180"/>
                <a:gd name="csY22" fmla="*/ -152 h 70332"/>
                <a:gd name="csX23" fmla="*/ 18303 w 75180"/>
                <a:gd name="csY23" fmla="*/ 3229 h 70332"/>
                <a:gd name="csX24" fmla="*/ 13693 w 75180"/>
                <a:gd name="csY24" fmla="*/ 5144 h 70332"/>
                <a:gd name="csX25" fmla="*/ 9730 w 75180"/>
                <a:gd name="csY25" fmla="*/ 8087 h 70332"/>
                <a:gd name="csX26" fmla="*/ 5397 w 75180"/>
                <a:gd name="csY26" fmla="*/ 10268 h 70332"/>
                <a:gd name="csX27" fmla="*/ 3882 w 75180"/>
                <a:gd name="csY27" fmla="*/ 15012 h 70332"/>
                <a:gd name="csX28" fmla="*/ 4435 w 75180"/>
                <a:gd name="csY28" fmla="*/ 19812 h 70332"/>
                <a:gd name="csX29" fmla="*/ 2425 w 75180"/>
                <a:gd name="csY29" fmla="*/ 26166 h 70332"/>
                <a:gd name="csX30" fmla="*/ 939 w 75180"/>
                <a:gd name="csY30" fmla="*/ 30909 h 70332"/>
                <a:gd name="csX31" fmla="*/ -471 w 75180"/>
                <a:gd name="csY31" fmla="*/ 36710 h 70332"/>
                <a:gd name="csX32" fmla="*/ 520 w 75180"/>
                <a:gd name="csY32" fmla="*/ 44615 h 70332"/>
                <a:gd name="csX33" fmla="*/ 5568 w 75180"/>
                <a:gd name="csY33" fmla="*/ 45501 h 70332"/>
                <a:gd name="csX34" fmla="*/ 10292 w 75180"/>
                <a:gd name="csY34" fmla="*/ 44606 h 70332"/>
                <a:gd name="csX35" fmla="*/ 16017 w 75180"/>
                <a:gd name="csY35" fmla="*/ 37853 h 70332"/>
                <a:gd name="csX36" fmla="*/ 20141 w 75180"/>
                <a:gd name="csY36" fmla="*/ 40701 h 70332"/>
                <a:gd name="csX37" fmla="*/ 23999 w 75180"/>
                <a:gd name="csY37" fmla="*/ 43615 h 70332"/>
                <a:gd name="csX38" fmla="*/ 28704 w 75180"/>
                <a:gd name="csY38" fmla="*/ 41653 h 70332"/>
                <a:gd name="csX39" fmla="*/ 33629 w 75180"/>
                <a:gd name="csY39" fmla="*/ 42815 h 70332"/>
                <a:gd name="csX40" fmla="*/ 38477 w 75180"/>
                <a:gd name="csY40" fmla="*/ 43301 h 70332"/>
                <a:gd name="csX41" fmla="*/ 44106 w 75180"/>
                <a:gd name="csY41" fmla="*/ 44587 h 70332"/>
                <a:gd name="csX42" fmla="*/ 48926 w 75180"/>
                <a:gd name="csY42" fmla="*/ 46920 h 70332"/>
                <a:gd name="csX43" fmla="*/ 52393 w 75180"/>
                <a:gd name="csY43" fmla="*/ 50711 h 70332"/>
                <a:gd name="csX44" fmla="*/ 55222 w 75180"/>
                <a:gd name="csY44" fmla="*/ 54645 h 70332"/>
                <a:gd name="csX45" fmla="*/ 59442 w 75180"/>
                <a:gd name="csY45" fmla="*/ 57912 h 70332"/>
                <a:gd name="csX46" fmla="*/ 62575 w 75180"/>
                <a:gd name="csY46" fmla="*/ 61951 h 70332"/>
                <a:gd name="csX47" fmla="*/ 66604 w 75180"/>
                <a:gd name="csY47" fmla="*/ 66447 h 70332"/>
                <a:gd name="csX48" fmla="*/ 71310 w 75180"/>
                <a:gd name="csY48" fmla="*/ 70009 h 70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75180" h="70332">
                  <a:moveTo>
                    <a:pt x="42906" y="29309"/>
                  </a:moveTo>
                  <a:lnTo>
                    <a:pt x="39382" y="25413"/>
                  </a:lnTo>
                  <a:lnTo>
                    <a:pt x="42906" y="29309"/>
                  </a:lnTo>
                  <a:close/>
                  <a:moveTo>
                    <a:pt x="71633" y="70181"/>
                  </a:moveTo>
                  <a:lnTo>
                    <a:pt x="74710" y="66533"/>
                  </a:lnTo>
                  <a:lnTo>
                    <a:pt x="71700" y="62551"/>
                  </a:lnTo>
                  <a:lnTo>
                    <a:pt x="67633" y="59360"/>
                  </a:lnTo>
                  <a:lnTo>
                    <a:pt x="65709" y="54045"/>
                  </a:lnTo>
                  <a:lnTo>
                    <a:pt x="61889" y="51007"/>
                  </a:lnTo>
                  <a:lnTo>
                    <a:pt x="57660" y="47578"/>
                  </a:lnTo>
                  <a:lnTo>
                    <a:pt x="55003" y="43396"/>
                  </a:lnTo>
                  <a:lnTo>
                    <a:pt x="51002" y="40777"/>
                  </a:lnTo>
                  <a:lnTo>
                    <a:pt x="46687" y="37862"/>
                  </a:lnTo>
                  <a:lnTo>
                    <a:pt x="41429" y="36614"/>
                  </a:lnTo>
                  <a:lnTo>
                    <a:pt x="40058" y="31890"/>
                  </a:lnTo>
                  <a:lnTo>
                    <a:pt x="36943" y="35691"/>
                  </a:lnTo>
                  <a:lnTo>
                    <a:pt x="35248" y="30957"/>
                  </a:lnTo>
                  <a:lnTo>
                    <a:pt x="32600" y="26813"/>
                  </a:lnTo>
                  <a:lnTo>
                    <a:pt x="29657" y="20012"/>
                  </a:lnTo>
                  <a:lnTo>
                    <a:pt x="28838" y="15002"/>
                  </a:lnTo>
                  <a:lnTo>
                    <a:pt x="26818" y="9163"/>
                  </a:lnTo>
                  <a:lnTo>
                    <a:pt x="25113" y="4506"/>
                  </a:lnTo>
                  <a:lnTo>
                    <a:pt x="22342" y="-152"/>
                  </a:lnTo>
                  <a:lnTo>
                    <a:pt x="18303" y="3229"/>
                  </a:lnTo>
                  <a:lnTo>
                    <a:pt x="13693" y="5144"/>
                  </a:lnTo>
                  <a:lnTo>
                    <a:pt x="9730" y="8087"/>
                  </a:lnTo>
                  <a:lnTo>
                    <a:pt x="5397" y="10268"/>
                  </a:lnTo>
                  <a:lnTo>
                    <a:pt x="3882" y="15012"/>
                  </a:lnTo>
                  <a:lnTo>
                    <a:pt x="4435" y="19812"/>
                  </a:lnTo>
                  <a:lnTo>
                    <a:pt x="2425" y="26166"/>
                  </a:lnTo>
                  <a:lnTo>
                    <a:pt x="939" y="30909"/>
                  </a:lnTo>
                  <a:lnTo>
                    <a:pt x="-471" y="36710"/>
                  </a:lnTo>
                  <a:lnTo>
                    <a:pt x="520" y="44615"/>
                  </a:lnTo>
                  <a:lnTo>
                    <a:pt x="5568" y="45501"/>
                  </a:lnTo>
                  <a:lnTo>
                    <a:pt x="10292" y="44606"/>
                  </a:lnTo>
                  <a:lnTo>
                    <a:pt x="16017" y="37853"/>
                  </a:lnTo>
                  <a:lnTo>
                    <a:pt x="20141" y="40701"/>
                  </a:lnTo>
                  <a:lnTo>
                    <a:pt x="23999" y="43615"/>
                  </a:lnTo>
                  <a:lnTo>
                    <a:pt x="28704" y="41653"/>
                  </a:lnTo>
                  <a:lnTo>
                    <a:pt x="33629" y="42815"/>
                  </a:lnTo>
                  <a:lnTo>
                    <a:pt x="38477" y="43301"/>
                  </a:lnTo>
                  <a:lnTo>
                    <a:pt x="44106" y="44587"/>
                  </a:lnTo>
                  <a:lnTo>
                    <a:pt x="48926" y="46920"/>
                  </a:lnTo>
                  <a:lnTo>
                    <a:pt x="52393" y="50711"/>
                  </a:lnTo>
                  <a:lnTo>
                    <a:pt x="55222" y="54645"/>
                  </a:lnTo>
                  <a:lnTo>
                    <a:pt x="59442" y="57912"/>
                  </a:lnTo>
                  <a:lnTo>
                    <a:pt x="62575" y="61951"/>
                  </a:lnTo>
                  <a:lnTo>
                    <a:pt x="66604" y="66447"/>
                  </a:lnTo>
                  <a:lnTo>
                    <a:pt x="71310" y="70009"/>
                  </a:lnTo>
                  <a:close/>
                </a:path>
              </a:pathLst>
            </a:custGeom>
            <a:solidFill>
              <a:srgbClr val="E0E0E0"/>
            </a:solidFill>
            <a:ln w="3175" cap="flat">
              <a:solidFill>
                <a:srgbClr val="FFFFFF"/>
              </a:solidFill>
              <a:prstDash val="solid"/>
              <a:miter/>
            </a:ln>
          </p:spPr>
          <p:txBody>
            <a:bodyPr/>
            <a:lstStyle/>
            <a:p>
              <a:endParaRPr lang="en-US"/>
            </a:p>
          </p:txBody>
        </p:sp>
        <p:sp>
          <p:nvSpPr>
            <p:cNvPr id="206" name="Freeform: Shape 205">
              <a:extLst>
                <a:ext uri="{FF2B5EF4-FFF2-40B4-BE49-F238E27FC236}">
                  <a16:creationId xmlns:a16="http://schemas.microsoft.com/office/drawing/2014/main" id="{405A0EA5-6598-17AB-8339-31DB879EE773}"/>
                </a:ext>
              </a:extLst>
            </p:cNvPr>
            <p:cNvSpPr/>
            <p:nvPr/>
          </p:nvSpPr>
          <p:spPr>
            <a:xfrm>
              <a:off x="5607469" y="2803084"/>
              <a:ext cx="26193" cy="16078"/>
            </a:xfrm>
            <a:custGeom>
              <a:avLst/>
              <a:gdLst>
                <a:gd name="csX0" fmla="*/ 23075 w 26193"/>
                <a:gd name="csY0" fmla="*/ 15926 h 16078"/>
                <a:gd name="csX1" fmla="*/ 25723 w 26193"/>
                <a:gd name="csY1" fmla="*/ 11507 h 16078"/>
                <a:gd name="csX2" fmla="*/ 25275 w 26193"/>
                <a:gd name="csY2" fmla="*/ 6515 h 16078"/>
                <a:gd name="csX3" fmla="*/ 20617 w 26193"/>
                <a:gd name="csY3" fmla="*/ 5296 h 16078"/>
                <a:gd name="csX4" fmla="*/ 15474 w 26193"/>
                <a:gd name="csY4" fmla="*/ 4992 h 16078"/>
                <a:gd name="csX5" fmla="*/ 11769 w 26193"/>
                <a:gd name="csY5" fmla="*/ 1601 h 16078"/>
                <a:gd name="csX6" fmla="*/ 7283 w 26193"/>
                <a:gd name="csY6" fmla="*/ -152 h 16078"/>
                <a:gd name="csX7" fmla="*/ 3720 w 26193"/>
                <a:gd name="csY7" fmla="*/ 3620 h 16078"/>
                <a:gd name="csX8" fmla="*/ -471 w 26193"/>
                <a:gd name="csY8" fmla="*/ 6573 h 16078"/>
                <a:gd name="csX9" fmla="*/ 1872 w 26193"/>
                <a:gd name="csY9" fmla="*/ 10821 h 16078"/>
                <a:gd name="csX10" fmla="*/ 6635 w 26193"/>
                <a:gd name="csY10" fmla="*/ 11573 h 16078"/>
                <a:gd name="csX11" fmla="*/ 11188 w 26193"/>
                <a:gd name="csY11" fmla="*/ 13593 h 16078"/>
                <a:gd name="csX12" fmla="*/ 16950 w 26193"/>
                <a:gd name="csY12" fmla="*/ 15707 h 16078"/>
                <a:gd name="csX13" fmla="*/ 22465 w 26193"/>
                <a:gd name="csY13" fmla="*/ 15793 h 160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Lst>
              <a:rect l="l" t="t" r="r" b="b"/>
              <a:pathLst>
                <a:path w="26193" h="16078">
                  <a:moveTo>
                    <a:pt x="23075" y="15926"/>
                  </a:moveTo>
                  <a:lnTo>
                    <a:pt x="25723" y="11507"/>
                  </a:lnTo>
                  <a:lnTo>
                    <a:pt x="25275" y="6515"/>
                  </a:lnTo>
                  <a:lnTo>
                    <a:pt x="20617" y="5296"/>
                  </a:lnTo>
                  <a:lnTo>
                    <a:pt x="15474" y="4992"/>
                  </a:lnTo>
                  <a:lnTo>
                    <a:pt x="11769" y="1601"/>
                  </a:lnTo>
                  <a:lnTo>
                    <a:pt x="7283" y="-152"/>
                  </a:lnTo>
                  <a:lnTo>
                    <a:pt x="3720" y="3620"/>
                  </a:lnTo>
                  <a:lnTo>
                    <a:pt x="-471" y="6573"/>
                  </a:lnTo>
                  <a:lnTo>
                    <a:pt x="1872" y="10821"/>
                  </a:lnTo>
                  <a:lnTo>
                    <a:pt x="6635" y="11573"/>
                  </a:lnTo>
                  <a:lnTo>
                    <a:pt x="11188" y="13593"/>
                  </a:lnTo>
                  <a:lnTo>
                    <a:pt x="16950" y="15707"/>
                  </a:lnTo>
                  <a:lnTo>
                    <a:pt x="22465" y="15793"/>
                  </a:lnTo>
                  <a:close/>
                </a:path>
              </a:pathLst>
            </a:custGeom>
            <a:solidFill>
              <a:srgbClr val="E0E0E0"/>
            </a:solidFill>
            <a:ln w="3175" cap="flat">
              <a:solidFill>
                <a:srgbClr val="FFFFFF"/>
              </a:solidFill>
              <a:prstDash val="solid"/>
              <a:miter/>
            </a:ln>
          </p:spPr>
          <p:txBody>
            <a:bodyPr/>
            <a:lstStyle/>
            <a:p>
              <a:endParaRPr lang="en-US"/>
            </a:p>
          </p:txBody>
        </p:sp>
        <p:sp>
          <p:nvSpPr>
            <p:cNvPr id="207" name="Freeform: Shape 206">
              <a:extLst>
                <a:ext uri="{FF2B5EF4-FFF2-40B4-BE49-F238E27FC236}">
                  <a16:creationId xmlns:a16="http://schemas.microsoft.com/office/drawing/2014/main" id="{CFBDFBF1-68B0-756D-F4E8-B827CA3D90B6}"/>
                </a:ext>
              </a:extLst>
            </p:cNvPr>
            <p:cNvSpPr/>
            <p:nvPr/>
          </p:nvSpPr>
          <p:spPr>
            <a:xfrm>
              <a:off x="6947265" y="2857320"/>
              <a:ext cx="13429" cy="10515"/>
            </a:xfrm>
            <a:custGeom>
              <a:avLst/>
              <a:gdLst>
                <a:gd name="csX0" fmla="*/ 2034 w 13429"/>
                <a:gd name="csY0" fmla="*/ 10364 h 10515"/>
                <a:gd name="csX1" fmla="*/ 7063 w 13429"/>
                <a:gd name="csY1" fmla="*/ 10297 h 10515"/>
                <a:gd name="csX2" fmla="*/ 12959 w 13429"/>
                <a:gd name="csY2" fmla="*/ 6182 h 10515"/>
                <a:gd name="csX3" fmla="*/ 12835 w 13429"/>
                <a:gd name="csY3" fmla="*/ -152 h 10515"/>
                <a:gd name="csX4" fmla="*/ -471 w 13429"/>
                <a:gd name="csY4" fmla="*/ -152 h 10515"/>
                <a:gd name="csX5" fmla="*/ -366 w 13429"/>
                <a:gd name="csY5" fmla="*/ 5001 h 10515"/>
                <a:gd name="csX6" fmla="*/ 2034 w 13429"/>
                <a:gd name="csY6" fmla="*/ 10364 h 1051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3429" h="10515">
                  <a:moveTo>
                    <a:pt x="2034" y="10364"/>
                  </a:moveTo>
                  <a:lnTo>
                    <a:pt x="7063" y="10297"/>
                  </a:lnTo>
                  <a:lnTo>
                    <a:pt x="12959" y="6182"/>
                  </a:lnTo>
                  <a:lnTo>
                    <a:pt x="12835" y="-152"/>
                  </a:lnTo>
                  <a:lnTo>
                    <a:pt x="-471" y="-152"/>
                  </a:lnTo>
                  <a:lnTo>
                    <a:pt x="-366" y="5001"/>
                  </a:lnTo>
                  <a:lnTo>
                    <a:pt x="2034" y="10364"/>
                  </a:lnTo>
                  <a:close/>
                </a:path>
              </a:pathLst>
            </a:custGeom>
            <a:solidFill>
              <a:srgbClr val="E0E0E0"/>
            </a:solidFill>
            <a:ln w="3175" cap="flat">
              <a:solidFill>
                <a:srgbClr val="FFFFFF"/>
              </a:solidFill>
              <a:prstDash val="solid"/>
              <a:miter/>
            </a:ln>
          </p:spPr>
          <p:txBody>
            <a:bodyPr/>
            <a:lstStyle/>
            <a:p>
              <a:endParaRPr lang="en-US"/>
            </a:p>
          </p:txBody>
        </p:sp>
        <p:sp>
          <p:nvSpPr>
            <p:cNvPr id="208" name="Freeform: Shape 207">
              <a:extLst>
                <a:ext uri="{FF2B5EF4-FFF2-40B4-BE49-F238E27FC236}">
                  <a16:creationId xmlns:a16="http://schemas.microsoft.com/office/drawing/2014/main" id="{56DBD008-FD73-EADA-4FDD-2BED2F5F0E4D}"/>
                </a:ext>
              </a:extLst>
            </p:cNvPr>
            <p:cNvSpPr/>
            <p:nvPr/>
          </p:nvSpPr>
          <p:spPr>
            <a:xfrm>
              <a:off x="7019255" y="2564131"/>
              <a:ext cx="942" cy="4667"/>
            </a:xfrm>
            <a:custGeom>
              <a:avLst/>
              <a:gdLst>
                <a:gd name="csX0" fmla="*/ -471 w 942"/>
                <a:gd name="csY0" fmla="*/ 4515 h 4667"/>
                <a:gd name="csX1" fmla="*/ 472 w 942"/>
                <a:gd name="csY1" fmla="*/ -152 h 4667"/>
                <a:gd name="csX2" fmla="*/ -471 w 942"/>
                <a:gd name="csY2" fmla="*/ 4515 h 4667"/>
              </a:gdLst>
              <a:ahLst/>
              <a:cxnLst>
                <a:cxn ang="0">
                  <a:pos x="csX0" y="csY0"/>
                </a:cxn>
                <a:cxn ang="0">
                  <a:pos x="csX1" y="csY1"/>
                </a:cxn>
                <a:cxn ang="0">
                  <a:pos x="csX2" y="csY2"/>
                </a:cxn>
              </a:cxnLst>
              <a:rect l="l" t="t" r="r" b="b"/>
              <a:pathLst>
                <a:path w="942" h="4667">
                  <a:moveTo>
                    <a:pt x="-471" y="4515"/>
                  </a:moveTo>
                  <a:lnTo>
                    <a:pt x="472" y="-152"/>
                  </a:lnTo>
                  <a:lnTo>
                    <a:pt x="-471" y="4515"/>
                  </a:lnTo>
                  <a:close/>
                </a:path>
              </a:pathLst>
            </a:custGeom>
            <a:solidFill>
              <a:srgbClr val="E0E0E0"/>
            </a:solidFill>
            <a:ln w="3175" cap="flat">
              <a:solidFill>
                <a:srgbClr val="FFFFFF"/>
              </a:solidFill>
              <a:prstDash val="solid"/>
              <a:miter/>
            </a:ln>
          </p:spPr>
          <p:txBody>
            <a:bodyPr/>
            <a:lstStyle/>
            <a:p>
              <a:endParaRPr lang="en-US"/>
            </a:p>
          </p:txBody>
        </p:sp>
        <p:sp>
          <p:nvSpPr>
            <p:cNvPr id="209" name="Freeform: Shape 208">
              <a:extLst>
                <a:ext uri="{FF2B5EF4-FFF2-40B4-BE49-F238E27FC236}">
                  <a16:creationId xmlns:a16="http://schemas.microsoft.com/office/drawing/2014/main" id="{0F01C540-DB81-0ABF-B870-372CA8EE7165}"/>
                </a:ext>
              </a:extLst>
            </p:cNvPr>
            <p:cNvSpPr/>
            <p:nvPr/>
          </p:nvSpPr>
          <p:spPr>
            <a:xfrm>
              <a:off x="8056613" y="3094797"/>
              <a:ext cx="25022" cy="13363"/>
            </a:xfrm>
            <a:custGeom>
              <a:avLst/>
              <a:gdLst>
                <a:gd name="csX0" fmla="*/ 948 w 25022"/>
                <a:gd name="csY0" fmla="*/ 12564 h 13363"/>
                <a:gd name="csX1" fmla="*/ 5463 w 25022"/>
                <a:gd name="csY1" fmla="*/ 9735 h 13363"/>
                <a:gd name="csX2" fmla="*/ 10149 w 25022"/>
                <a:gd name="csY2" fmla="*/ 8678 h 13363"/>
                <a:gd name="csX3" fmla="*/ 15159 w 25022"/>
                <a:gd name="csY3" fmla="*/ 6611 h 13363"/>
                <a:gd name="csX4" fmla="*/ 19265 w 25022"/>
                <a:gd name="csY4" fmla="*/ 4068 h 13363"/>
                <a:gd name="csX5" fmla="*/ 24551 w 25022"/>
                <a:gd name="csY5" fmla="*/ 1077 h 13363"/>
                <a:gd name="csX6" fmla="*/ 19874 w 25022"/>
                <a:gd name="csY6" fmla="*/ -152 h 13363"/>
                <a:gd name="csX7" fmla="*/ 15007 w 25022"/>
                <a:gd name="csY7" fmla="*/ -38 h 13363"/>
                <a:gd name="csX8" fmla="*/ 10168 w 25022"/>
                <a:gd name="csY8" fmla="*/ 619 h 13363"/>
                <a:gd name="csX9" fmla="*/ 5349 w 25022"/>
                <a:gd name="csY9" fmla="*/ 1467 h 13363"/>
                <a:gd name="csX10" fmla="*/ 691 w 25022"/>
                <a:gd name="csY10" fmla="*/ 2725 h 13363"/>
                <a:gd name="csX11" fmla="*/ 2206 w 25022"/>
                <a:gd name="csY11" fmla="*/ 7449 h 13363"/>
                <a:gd name="csX12" fmla="*/ 634 w 25022"/>
                <a:gd name="csY12" fmla="*/ 11973 h 13363"/>
                <a:gd name="csX13" fmla="*/ -471 w 25022"/>
                <a:gd name="csY13" fmla="*/ 13211 h 13363"/>
                <a:gd name="csX14" fmla="*/ 2025 w 25022"/>
                <a:gd name="csY14" fmla="*/ 9097 h 13363"/>
                <a:gd name="csX15" fmla="*/ -452 w 25022"/>
                <a:gd name="csY15" fmla="*/ 13164 h 133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25022" h="13363">
                  <a:moveTo>
                    <a:pt x="948" y="12564"/>
                  </a:moveTo>
                  <a:lnTo>
                    <a:pt x="5463" y="9735"/>
                  </a:lnTo>
                  <a:lnTo>
                    <a:pt x="10149" y="8678"/>
                  </a:lnTo>
                  <a:lnTo>
                    <a:pt x="15159" y="6611"/>
                  </a:lnTo>
                  <a:lnTo>
                    <a:pt x="19265" y="4068"/>
                  </a:lnTo>
                  <a:lnTo>
                    <a:pt x="24551" y="1077"/>
                  </a:lnTo>
                  <a:lnTo>
                    <a:pt x="19874" y="-152"/>
                  </a:lnTo>
                  <a:lnTo>
                    <a:pt x="15007" y="-38"/>
                  </a:lnTo>
                  <a:lnTo>
                    <a:pt x="10168" y="619"/>
                  </a:lnTo>
                  <a:lnTo>
                    <a:pt x="5349" y="1467"/>
                  </a:lnTo>
                  <a:lnTo>
                    <a:pt x="691" y="2725"/>
                  </a:lnTo>
                  <a:lnTo>
                    <a:pt x="2206" y="7449"/>
                  </a:lnTo>
                  <a:lnTo>
                    <a:pt x="634" y="11973"/>
                  </a:lnTo>
                  <a:close/>
                  <a:moveTo>
                    <a:pt x="-471" y="13211"/>
                  </a:moveTo>
                  <a:lnTo>
                    <a:pt x="2025" y="9097"/>
                  </a:lnTo>
                  <a:lnTo>
                    <a:pt x="-452" y="13164"/>
                  </a:lnTo>
                  <a:close/>
                </a:path>
              </a:pathLst>
            </a:custGeom>
            <a:solidFill>
              <a:srgbClr val="E0E0E0"/>
            </a:solidFill>
            <a:ln w="3175" cap="flat">
              <a:solidFill>
                <a:srgbClr val="FFFFFF"/>
              </a:solidFill>
              <a:prstDash val="solid"/>
              <a:miter/>
            </a:ln>
          </p:spPr>
          <p:txBody>
            <a:bodyPr/>
            <a:lstStyle/>
            <a:p>
              <a:endParaRPr lang="en-US"/>
            </a:p>
          </p:txBody>
        </p:sp>
        <p:sp>
          <p:nvSpPr>
            <p:cNvPr id="210" name="Freeform: Shape 209">
              <a:extLst>
                <a:ext uri="{FF2B5EF4-FFF2-40B4-BE49-F238E27FC236}">
                  <a16:creationId xmlns:a16="http://schemas.microsoft.com/office/drawing/2014/main" id="{D422A2F8-CB2B-DD12-2E71-38D788CAA056}"/>
                </a:ext>
              </a:extLst>
            </p:cNvPr>
            <p:cNvSpPr/>
            <p:nvPr/>
          </p:nvSpPr>
          <p:spPr>
            <a:xfrm>
              <a:off x="7008539" y="2799179"/>
              <a:ext cx="169211" cy="144646"/>
            </a:xfrm>
            <a:custGeom>
              <a:avLst/>
              <a:gdLst>
                <a:gd name="csX0" fmla="*/ 73595 w 169211"/>
                <a:gd name="csY0" fmla="*/ 144495 h 144646"/>
                <a:gd name="csX1" fmla="*/ 77148 w 169211"/>
                <a:gd name="csY1" fmla="*/ 138389 h 144646"/>
                <a:gd name="csX2" fmla="*/ 82911 w 169211"/>
                <a:gd name="csY2" fmla="*/ 135427 h 144646"/>
                <a:gd name="csX3" fmla="*/ 87274 w 169211"/>
                <a:gd name="csY3" fmla="*/ 133150 h 144646"/>
                <a:gd name="csX4" fmla="*/ 91112 w 169211"/>
                <a:gd name="csY4" fmla="*/ 136618 h 144646"/>
                <a:gd name="csX5" fmla="*/ 96370 w 169211"/>
                <a:gd name="csY5" fmla="*/ 137027 h 144646"/>
                <a:gd name="csX6" fmla="*/ 101247 w 169211"/>
                <a:gd name="csY6" fmla="*/ 135570 h 144646"/>
                <a:gd name="csX7" fmla="*/ 106904 w 169211"/>
                <a:gd name="csY7" fmla="*/ 134198 h 144646"/>
                <a:gd name="csX8" fmla="*/ 111724 w 169211"/>
                <a:gd name="csY8" fmla="*/ 132722 h 144646"/>
                <a:gd name="csX9" fmla="*/ 115506 w 169211"/>
                <a:gd name="csY9" fmla="*/ 127912 h 144646"/>
                <a:gd name="csX10" fmla="*/ 121468 w 169211"/>
                <a:gd name="csY10" fmla="*/ 125464 h 144646"/>
                <a:gd name="csX11" fmla="*/ 130536 w 169211"/>
                <a:gd name="csY11" fmla="*/ 124959 h 144646"/>
                <a:gd name="csX12" fmla="*/ 135441 w 169211"/>
                <a:gd name="csY12" fmla="*/ 124987 h 144646"/>
                <a:gd name="csX13" fmla="*/ 140204 w 169211"/>
                <a:gd name="csY13" fmla="*/ 117158 h 144646"/>
                <a:gd name="csX14" fmla="*/ 145061 w 169211"/>
                <a:gd name="csY14" fmla="*/ 111748 h 144646"/>
                <a:gd name="csX15" fmla="*/ 152444 w 169211"/>
                <a:gd name="csY15" fmla="*/ 104585 h 144646"/>
                <a:gd name="csX16" fmla="*/ 156444 w 169211"/>
                <a:gd name="csY16" fmla="*/ 99632 h 144646"/>
                <a:gd name="csX17" fmla="*/ 161597 w 169211"/>
                <a:gd name="csY17" fmla="*/ 93564 h 144646"/>
                <a:gd name="csX18" fmla="*/ 168741 w 169211"/>
                <a:gd name="csY18" fmla="*/ 85678 h 144646"/>
                <a:gd name="csX19" fmla="*/ 157682 w 169211"/>
                <a:gd name="csY19" fmla="*/ 85668 h 144646"/>
                <a:gd name="csX20" fmla="*/ 148872 w 169211"/>
                <a:gd name="csY20" fmla="*/ 82420 h 144646"/>
                <a:gd name="csX21" fmla="*/ 134470 w 169211"/>
                <a:gd name="csY21" fmla="*/ 77124 h 144646"/>
                <a:gd name="csX22" fmla="*/ 126069 w 169211"/>
                <a:gd name="csY22" fmla="*/ 74029 h 144646"/>
                <a:gd name="csX23" fmla="*/ 121440 w 169211"/>
                <a:gd name="csY23" fmla="*/ 71314 h 144646"/>
                <a:gd name="csX24" fmla="*/ 117306 w 169211"/>
                <a:gd name="csY24" fmla="*/ 68019 h 144646"/>
                <a:gd name="csX25" fmla="*/ 114210 w 169211"/>
                <a:gd name="csY25" fmla="*/ 62122 h 144646"/>
                <a:gd name="csX26" fmla="*/ 109848 w 169211"/>
                <a:gd name="csY26" fmla="*/ 57693 h 144646"/>
                <a:gd name="csX27" fmla="*/ 107752 w 169211"/>
                <a:gd name="csY27" fmla="*/ 53293 h 144646"/>
                <a:gd name="csX28" fmla="*/ 109933 w 169211"/>
                <a:gd name="csY28" fmla="*/ 48016 h 144646"/>
                <a:gd name="csX29" fmla="*/ 105057 w 169211"/>
                <a:gd name="csY29" fmla="*/ 46825 h 144646"/>
                <a:gd name="csX30" fmla="*/ 100180 w 169211"/>
                <a:gd name="csY30" fmla="*/ 47987 h 144646"/>
                <a:gd name="csX31" fmla="*/ 96979 w 169211"/>
                <a:gd name="csY31" fmla="*/ 44139 h 144646"/>
                <a:gd name="csX32" fmla="*/ 96779 w 169211"/>
                <a:gd name="csY32" fmla="*/ 38958 h 144646"/>
                <a:gd name="csX33" fmla="*/ 99561 w 169211"/>
                <a:gd name="csY33" fmla="*/ 34814 h 144646"/>
                <a:gd name="csX34" fmla="*/ 102361 w 169211"/>
                <a:gd name="csY34" fmla="*/ 30109 h 144646"/>
                <a:gd name="csX35" fmla="*/ 100884 w 169211"/>
                <a:gd name="csY35" fmla="*/ 24813 h 144646"/>
                <a:gd name="csX36" fmla="*/ 96036 w 169211"/>
                <a:gd name="csY36" fmla="*/ 19651 h 144646"/>
                <a:gd name="csX37" fmla="*/ 92398 w 169211"/>
                <a:gd name="csY37" fmla="*/ 16088 h 144646"/>
                <a:gd name="csX38" fmla="*/ 88493 w 169211"/>
                <a:gd name="csY38" fmla="*/ 12478 h 144646"/>
                <a:gd name="csX39" fmla="*/ 84892 w 169211"/>
                <a:gd name="csY39" fmla="*/ 7277 h 144646"/>
                <a:gd name="csX40" fmla="*/ 80025 w 169211"/>
                <a:gd name="csY40" fmla="*/ 5077 h 144646"/>
                <a:gd name="csX41" fmla="*/ 75805 w 169211"/>
                <a:gd name="csY41" fmla="*/ 2001 h 144646"/>
                <a:gd name="csX42" fmla="*/ 70881 w 169211"/>
                <a:gd name="csY42" fmla="*/ 1439 h 144646"/>
                <a:gd name="csX43" fmla="*/ 66519 w 169211"/>
                <a:gd name="csY43" fmla="*/ 3715 h 144646"/>
                <a:gd name="csX44" fmla="*/ 61765 w 169211"/>
                <a:gd name="csY44" fmla="*/ 2610 h 144646"/>
                <a:gd name="csX45" fmla="*/ 57031 w 169211"/>
                <a:gd name="csY45" fmla="*/ 3420 h 144646"/>
                <a:gd name="csX46" fmla="*/ 53050 w 169211"/>
                <a:gd name="csY46" fmla="*/ -152 h 144646"/>
                <a:gd name="csX47" fmla="*/ 46897 w 169211"/>
                <a:gd name="csY47" fmla="*/ 6639 h 144646"/>
                <a:gd name="csX48" fmla="*/ 43391 w 169211"/>
                <a:gd name="csY48" fmla="*/ 3315 h 144646"/>
                <a:gd name="csX49" fmla="*/ 38906 w 169211"/>
                <a:gd name="csY49" fmla="*/ 4934 h 144646"/>
                <a:gd name="csX50" fmla="*/ 34733 w 169211"/>
                <a:gd name="csY50" fmla="*/ 9554 h 144646"/>
                <a:gd name="csX51" fmla="*/ 34352 w 169211"/>
                <a:gd name="csY51" fmla="*/ 14526 h 144646"/>
                <a:gd name="csX52" fmla="*/ 31838 w 169211"/>
                <a:gd name="csY52" fmla="*/ 21470 h 144646"/>
                <a:gd name="csX53" fmla="*/ 26818 w 169211"/>
                <a:gd name="csY53" fmla="*/ 26051 h 144646"/>
                <a:gd name="csX54" fmla="*/ 24028 w 169211"/>
                <a:gd name="csY54" fmla="*/ 31357 h 144646"/>
                <a:gd name="csX55" fmla="*/ 21789 w 169211"/>
                <a:gd name="csY55" fmla="*/ 35891 h 144646"/>
                <a:gd name="csX56" fmla="*/ 20351 w 169211"/>
                <a:gd name="csY56" fmla="*/ 40491 h 144646"/>
                <a:gd name="csX57" fmla="*/ 18846 w 169211"/>
                <a:gd name="csY57" fmla="*/ 47892 h 144646"/>
                <a:gd name="csX58" fmla="*/ 13302 w 169211"/>
                <a:gd name="csY58" fmla="*/ 50092 h 144646"/>
                <a:gd name="csX59" fmla="*/ 12397 w 169211"/>
                <a:gd name="csY59" fmla="*/ 56531 h 144646"/>
                <a:gd name="csX60" fmla="*/ 11007 w 169211"/>
                <a:gd name="csY60" fmla="*/ 61332 h 144646"/>
                <a:gd name="csX61" fmla="*/ 9959 w 169211"/>
                <a:gd name="csY61" fmla="*/ 66504 h 144646"/>
                <a:gd name="csX62" fmla="*/ 10521 w 169211"/>
                <a:gd name="csY62" fmla="*/ 72476 h 144646"/>
                <a:gd name="csX63" fmla="*/ 10959 w 169211"/>
                <a:gd name="csY63" fmla="*/ 78191 h 144646"/>
                <a:gd name="csX64" fmla="*/ 6759 w 169211"/>
                <a:gd name="csY64" fmla="*/ 80572 h 144646"/>
                <a:gd name="csX65" fmla="*/ 1120 w 169211"/>
                <a:gd name="csY65" fmla="*/ 79725 h 144646"/>
                <a:gd name="csX66" fmla="*/ -471 w 169211"/>
                <a:gd name="csY66" fmla="*/ 84239 h 144646"/>
                <a:gd name="csX67" fmla="*/ 1120 w 169211"/>
                <a:gd name="csY67" fmla="*/ 88878 h 144646"/>
                <a:gd name="csX68" fmla="*/ 5777 w 169211"/>
                <a:gd name="csY68" fmla="*/ 90021 h 144646"/>
                <a:gd name="csX69" fmla="*/ 9359 w 169211"/>
                <a:gd name="csY69" fmla="*/ 93564 h 144646"/>
                <a:gd name="csX70" fmla="*/ 11569 w 169211"/>
                <a:gd name="csY70" fmla="*/ 97955 h 144646"/>
                <a:gd name="csX71" fmla="*/ 15522 w 169211"/>
                <a:gd name="csY71" fmla="*/ 100832 h 144646"/>
                <a:gd name="csX72" fmla="*/ 19560 w 169211"/>
                <a:gd name="csY72" fmla="*/ 103737 h 144646"/>
                <a:gd name="csX73" fmla="*/ 20741 w 169211"/>
                <a:gd name="csY73" fmla="*/ 108995 h 144646"/>
                <a:gd name="csX74" fmla="*/ 22618 w 169211"/>
                <a:gd name="csY74" fmla="*/ 115224 h 144646"/>
                <a:gd name="csX75" fmla="*/ 24837 w 169211"/>
                <a:gd name="csY75" fmla="*/ 119730 h 144646"/>
                <a:gd name="csX76" fmla="*/ 30085 w 169211"/>
                <a:gd name="csY76" fmla="*/ 119539 h 144646"/>
                <a:gd name="csX77" fmla="*/ 30685 w 169211"/>
                <a:gd name="csY77" fmla="*/ 126893 h 144646"/>
                <a:gd name="csX78" fmla="*/ 33238 w 169211"/>
                <a:gd name="csY78" fmla="*/ 131045 h 144646"/>
                <a:gd name="csX79" fmla="*/ 39067 w 169211"/>
                <a:gd name="csY79" fmla="*/ 131141 h 144646"/>
                <a:gd name="csX80" fmla="*/ 43973 w 169211"/>
                <a:gd name="csY80" fmla="*/ 131731 h 144646"/>
                <a:gd name="csX81" fmla="*/ 50031 w 169211"/>
                <a:gd name="csY81" fmla="*/ 136065 h 144646"/>
                <a:gd name="csX82" fmla="*/ 54650 w 169211"/>
                <a:gd name="csY82" fmla="*/ 139561 h 144646"/>
                <a:gd name="csX83" fmla="*/ 60918 w 169211"/>
                <a:gd name="csY83" fmla="*/ 141875 h 144646"/>
                <a:gd name="csX84" fmla="*/ 66176 w 169211"/>
                <a:gd name="csY84" fmla="*/ 143018 h 144646"/>
                <a:gd name="csX85" fmla="*/ 71053 w 169211"/>
                <a:gd name="csY85" fmla="*/ 143199 h 1446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Lst>
              <a:rect l="l" t="t" r="r" b="b"/>
              <a:pathLst>
                <a:path w="169211" h="144646">
                  <a:moveTo>
                    <a:pt x="73595" y="144495"/>
                  </a:moveTo>
                  <a:lnTo>
                    <a:pt x="77148" y="138389"/>
                  </a:lnTo>
                  <a:lnTo>
                    <a:pt x="82911" y="135427"/>
                  </a:lnTo>
                  <a:lnTo>
                    <a:pt x="87274" y="133150"/>
                  </a:lnTo>
                  <a:lnTo>
                    <a:pt x="91112" y="136618"/>
                  </a:lnTo>
                  <a:lnTo>
                    <a:pt x="96370" y="137027"/>
                  </a:lnTo>
                  <a:lnTo>
                    <a:pt x="101247" y="135570"/>
                  </a:lnTo>
                  <a:lnTo>
                    <a:pt x="106904" y="134198"/>
                  </a:lnTo>
                  <a:lnTo>
                    <a:pt x="111724" y="132722"/>
                  </a:lnTo>
                  <a:lnTo>
                    <a:pt x="115506" y="127912"/>
                  </a:lnTo>
                  <a:lnTo>
                    <a:pt x="121468" y="125464"/>
                  </a:lnTo>
                  <a:lnTo>
                    <a:pt x="130536" y="124959"/>
                  </a:lnTo>
                  <a:lnTo>
                    <a:pt x="135441" y="124987"/>
                  </a:lnTo>
                  <a:lnTo>
                    <a:pt x="140204" y="117158"/>
                  </a:lnTo>
                  <a:lnTo>
                    <a:pt x="145061" y="111748"/>
                  </a:lnTo>
                  <a:lnTo>
                    <a:pt x="152444" y="104585"/>
                  </a:lnTo>
                  <a:lnTo>
                    <a:pt x="156444" y="99632"/>
                  </a:lnTo>
                  <a:lnTo>
                    <a:pt x="161597" y="93564"/>
                  </a:lnTo>
                  <a:lnTo>
                    <a:pt x="168741" y="85678"/>
                  </a:lnTo>
                  <a:lnTo>
                    <a:pt x="157682" y="85668"/>
                  </a:lnTo>
                  <a:lnTo>
                    <a:pt x="148872" y="82420"/>
                  </a:lnTo>
                  <a:lnTo>
                    <a:pt x="134470" y="77124"/>
                  </a:lnTo>
                  <a:lnTo>
                    <a:pt x="126069" y="74029"/>
                  </a:lnTo>
                  <a:lnTo>
                    <a:pt x="121440" y="71314"/>
                  </a:lnTo>
                  <a:lnTo>
                    <a:pt x="117306" y="68019"/>
                  </a:lnTo>
                  <a:lnTo>
                    <a:pt x="114210" y="62122"/>
                  </a:lnTo>
                  <a:lnTo>
                    <a:pt x="109848" y="57693"/>
                  </a:lnTo>
                  <a:lnTo>
                    <a:pt x="107752" y="53293"/>
                  </a:lnTo>
                  <a:lnTo>
                    <a:pt x="109933" y="48016"/>
                  </a:lnTo>
                  <a:lnTo>
                    <a:pt x="105057" y="46825"/>
                  </a:lnTo>
                  <a:lnTo>
                    <a:pt x="100180" y="47987"/>
                  </a:lnTo>
                  <a:lnTo>
                    <a:pt x="96979" y="44139"/>
                  </a:lnTo>
                  <a:lnTo>
                    <a:pt x="96779" y="38958"/>
                  </a:lnTo>
                  <a:lnTo>
                    <a:pt x="99561" y="34814"/>
                  </a:lnTo>
                  <a:lnTo>
                    <a:pt x="102361" y="30109"/>
                  </a:lnTo>
                  <a:lnTo>
                    <a:pt x="100884" y="24813"/>
                  </a:lnTo>
                  <a:lnTo>
                    <a:pt x="96036" y="19651"/>
                  </a:lnTo>
                  <a:lnTo>
                    <a:pt x="92398" y="16088"/>
                  </a:lnTo>
                  <a:lnTo>
                    <a:pt x="88493" y="12478"/>
                  </a:lnTo>
                  <a:lnTo>
                    <a:pt x="84892" y="7277"/>
                  </a:lnTo>
                  <a:lnTo>
                    <a:pt x="80025" y="5077"/>
                  </a:lnTo>
                  <a:lnTo>
                    <a:pt x="75805" y="2001"/>
                  </a:lnTo>
                  <a:lnTo>
                    <a:pt x="70881" y="1439"/>
                  </a:lnTo>
                  <a:lnTo>
                    <a:pt x="66519" y="3715"/>
                  </a:lnTo>
                  <a:lnTo>
                    <a:pt x="61765" y="2610"/>
                  </a:lnTo>
                  <a:lnTo>
                    <a:pt x="57031" y="3420"/>
                  </a:lnTo>
                  <a:lnTo>
                    <a:pt x="53050" y="-152"/>
                  </a:lnTo>
                  <a:lnTo>
                    <a:pt x="46897" y="6639"/>
                  </a:lnTo>
                  <a:lnTo>
                    <a:pt x="43391" y="3315"/>
                  </a:lnTo>
                  <a:lnTo>
                    <a:pt x="38906" y="4934"/>
                  </a:lnTo>
                  <a:lnTo>
                    <a:pt x="34733" y="9554"/>
                  </a:lnTo>
                  <a:lnTo>
                    <a:pt x="34352" y="14526"/>
                  </a:lnTo>
                  <a:lnTo>
                    <a:pt x="31838" y="21470"/>
                  </a:lnTo>
                  <a:lnTo>
                    <a:pt x="26818" y="26051"/>
                  </a:lnTo>
                  <a:lnTo>
                    <a:pt x="24028" y="31357"/>
                  </a:lnTo>
                  <a:lnTo>
                    <a:pt x="21789" y="35891"/>
                  </a:lnTo>
                  <a:lnTo>
                    <a:pt x="20351" y="40491"/>
                  </a:lnTo>
                  <a:lnTo>
                    <a:pt x="18846" y="47892"/>
                  </a:lnTo>
                  <a:lnTo>
                    <a:pt x="13302" y="50092"/>
                  </a:lnTo>
                  <a:lnTo>
                    <a:pt x="12397" y="56531"/>
                  </a:lnTo>
                  <a:lnTo>
                    <a:pt x="11007" y="61332"/>
                  </a:lnTo>
                  <a:lnTo>
                    <a:pt x="9959" y="66504"/>
                  </a:lnTo>
                  <a:lnTo>
                    <a:pt x="10521" y="72476"/>
                  </a:lnTo>
                  <a:lnTo>
                    <a:pt x="10959" y="78191"/>
                  </a:lnTo>
                  <a:lnTo>
                    <a:pt x="6759" y="80572"/>
                  </a:lnTo>
                  <a:lnTo>
                    <a:pt x="1120" y="79725"/>
                  </a:lnTo>
                  <a:lnTo>
                    <a:pt x="-471" y="84239"/>
                  </a:lnTo>
                  <a:lnTo>
                    <a:pt x="1120" y="88878"/>
                  </a:lnTo>
                  <a:lnTo>
                    <a:pt x="5777" y="90021"/>
                  </a:lnTo>
                  <a:lnTo>
                    <a:pt x="9359" y="93564"/>
                  </a:lnTo>
                  <a:lnTo>
                    <a:pt x="11569" y="97955"/>
                  </a:lnTo>
                  <a:lnTo>
                    <a:pt x="15522" y="100832"/>
                  </a:lnTo>
                  <a:lnTo>
                    <a:pt x="19560" y="103737"/>
                  </a:lnTo>
                  <a:lnTo>
                    <a:pt x="20741" y="108995"/>
                  </a:lnTo>
                  <a:lnTo>
                    <a:pt x="22618" y="115224"/>
                  </a:lnTo>
                  <a:lnTo>
                    <a:pt x="24837" y="119730"/>
                  </a:lnTo>
                  <a:lnTo>
                    <a:pt x="30085" y="119539"/>
                  </a:lnTo>
                  <a:lnTo>
                    <a:pt x="30685" y="126893"/>
                  </a:lnTo>
                  <a:lnTo>
                    <a:pt x="33238" y="131045"/>
                  </a:lnTo>
                  <a:lnTo>
                    <a:pt x="39067" y="131141"/>
                  </a:lnTo>
                  <a:lnTo>
                    <a:pt x="43973" y="131731"/>
                  </a:lnTo>
                  <a:lnTo>
                    <a:pt x="50031" y="136065"/>
                  </a:lnTo>
                  <a:lnTo>
                    <a:pt x="54650" y="139561"/>
                  </a:lnTo>
                  <a:lnTo>
                    <a:pt x="60918" y="141875"/>
                  </a:lnTo>
                  <a:lnTo>
                    <a:pt x="66176" y="143018"/>
                  </a:lnTo>
                  <a:lnTo>
                    <a:pt x="71053" y="143199"/>
                  </a:lnTo>
                  <a:close/>
                </a:path>
              </a:pathLst>
            </a:custGeom>
            <a:solidFill>
              <a:srgbClr val="E0E0E0"/>
            </a:solidFill>
            <a:ln w="3175" cap="flat">
              <a:solidFill>
                <a:srgbClr val="FFFFFF"/>
              </a:solidFill>
              <a:prstDash val="solid"/>
              <a:miter/>
            </a:ln>
          </p:spPr>
          <p:txBody>
            <a:bodyPr/>
            <a:lstStyle/>
            <a:p>
              <a:endParaRPr lang="en-US"/>
            </a:p>
          </p:txBody>
        </p:sp>
        <p:sp>
          <p:nvSpPr>
            <p:cNvPr id="211" name="Freeform: Shape 210">
              <a:extLst>
                <a:ext uri="{FF2B5EF4-FFF2-40B4-BE49-F238E27FC236}">
                  <a16:creationId xmlns:a16="http://schemas.microsoft.com/office/drawing/2014/main" id="{3B1250C9-8D18-0128-1885-566279A6CF15}"/>
                </a:ext>
              </a:extLst>
            </p:cNvPr>
            <p:cNvSpPr/>
            <p:nvPr/>
          </p:nvSpPr>
          <p:spPr>
            <a:xfrm>
              <a:off x="6751821" y="2338236"/>
              <a:ext cx="66160" cy="30584"/>
            </a:xfrm>
            <a:custGeom>
              <a:avLst/>
              <a:gdLst>
                <a:gd name="csX0" fmla="*/ 21532 w 66160"/>
                <a:gd name="csY0" fmla="*/ 30433 h 30584"/>
                <a:gd name="csX1" fmla="*/ 25894 w 66160"/>
                <a:gd name="csY1" fmla="*/ 28375 h 30584"/>
                <a:gd name="csX2" fmla="*/ 29113 w 66160"/>
                <a:gd name="csY2" fmla="*/ 24842 h 30584"/>
                <a:gd name="csX3" fmla="*/ 33914 w 66160"/>
                <a:gd name="csY3" fmla="*/ 26128 h 30584"/>
                <a:gd name="csX4" fmla="*/ 39086 w 66160"/>
                <a:gd name="csY4" fmla="*/ 28013 h 30584"/>
                <a:gd name="csX5" fmla="*/ 43839 w 66160"/>
                <a:gd name="csY5" fmla="*/ 27432 h 30584"/>
                <a:gd name="csX6" fmla="*/ 48916 w 66160"/>
                <a:gd name="csY6" fmla="*/ 27528 h 30584"/>
                <a:gd name="csX7" fmla="*/ 53707 w 66160"/>
                <a:gd name="csY7" fmla="*/ 27042 h 30584"/>
                <a:gd name="csX8" fmla="*/ 58022 w 66160"/>
                <a:gd name="csY8" fmla="*/ 24575 h 30584"/>
                <a:gd name="csX9" fmla="*/ 61203 w 66160"/>
                <a:gd name="csY9" fmla="*/ 20717 h 30584"/>
                <a:gd name="csX10" fmla="*/ 65690 w 66160"/>
                <a:gd name="csY10" fmla="*/ 18393 h 30584"/>
                <a:gd name="csX11" fmla="*/ 62651 w 66160"/>
                <a:gd name="csY11" fmla="*/ 14650 h 30584"/>
                <a:gd name="csX12" fmla="*/ 58355 w 66160"/>
                <a:gd name="csY12" fmla="*/ 12373 h 30584"/>
                <a:gd name="csX13" fmla="*/ 53469 w 66160"/>
                <a:gd name="csY13" fmla="*/ 10945 h 30584"/>
                <a:gd name="csX14" fmla="*/ 49182 w 66160"/>
                <a:gd name="csY14" fmla="*/ 8487 h 30584"/>
                <a:gd name="csX15" fmla="*/ 44658 w 66160"/>
                <a:gd name="csY15" fmla="*/ 10040 h 30584"/>
                <a:gd name="csX16" fmla="*/ 40086 w 66160"/>
                <a:gd name="csY16" fmla="*/ 8220 h 30584"/>
                <a:gd name="csX17" fmla="*/ 37295 w 66160"/>
                <a:gd name="csY17" fmla="*/ 4353 h 30584"/>
                <a:gd name="csX18" fmla="*/ 32371 w 66160"/>
                <a:gd name="csY18" fmla="*/ 3086 h 30584"/>
                <a:gd name="csX19" fmla="*/ 28409 w 66160"/>
                <a:gd name="csY19" fmla="*/ 401 h 30584"/>
                <a:gd name="csX20" fmla="*/ 23922 w 66160"/>
                <a:gd name="csY20" fmla="*/ 2153 h 30584"/>
                <a:gd name="csX21" fmla="*/ 19627 w 66160"/>
                <a:gd name="csY21" fmla="*/ -152 h 30584"/>
                <a:gd name="csX22" fmla="*/ 15616 w 66160"/>
                <a:gd name="csY22" fmla="*/ 2477 h 30584"/>
                <a:gd name="csX23" fmla="*/ 11235 w 66160"/>
                <a:gd name="csY23" fmla="*/ 4649 h 30584"/>
                <a:gd name="csX24" fmla="*/ 6682 w 66160"/>
                <a:gd name="csY24" fmla="*/ 6430 h 30584"/>
                <a:gd name="csX25" fmla="*/ 2034 w 66160"/>
                <a:gd name="csY25" fmla="*/ 7477 h 30584"/>
                <a:gd name="csX26" fmla="*/ -471 w 66160"/>
                <a:gd name="csY26" fmla="*/ 11592 h 30584"/>
                <a:gd name="csX27" fmla="*/ 1624 w 66160"/>
                <a:gd name="csY27" fmla="*/ 16060 h 30584"/>
                <a:gd name="csX28" fmla="*/ 4768 w 66160"/>
                <a:gd name="csY28" fmla="*/ 19736 h 30584"/>
                <a:gd name="csX29" fmla="*/ 8759 w 66160"/>
                <a:gd name="csY29" fmla="*/ 22346 h 30584"/>
                <a:gd name="csX30" fmla="*/ 12464 w 66160"/>
                <a:gd name="csY30" fmla="*/ 25375 h 30584"/>
                <a:gd name="csX31" fmla="*/ 16674 w 66160"/>
                <a:gd name="csY31" fmla="*/ 27718 h 30584"/>
                <a:gd name="csX32" fmla="*/ 20884 w 66160"/>
                <a:gd name="csY32" fmla="*/ 30061 h 3058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Lst>
              <a:rect l="l" t="t" r="r" b="b"/>
              <a:pathLst>
                <a:path w="66160" h="30584">
                  <a:moveTo>
                    <a:pt x="21532" y="30433"/>
                  </a:moveTo>
                  <a:lnTo>
                    <a:pt x="25894" y="28375"/>
                  </a:lnTo>
                  <a:lnTo>
                    <a:pt x="29113" y="24842"/>
                  </a:lnTo>
                  <a:lnTo>
                    <a:pt x="33914" y="26128"/>
                  </a:lnTo>
                  <a:lnTo>
                    <a:pt x="39086" y="28013"/>
                  </a:lnTo>
                  <a:lnTo>
                    <a:pt x="43839" y="27432"/>
                  </a:lnTo>
                  <a:lnTo>
                    <a:pt x="48916" y="27528"/>
                  </a:lnTo>
                  <a:lnTo>
                    <a:pt x="53707" y="27042"/>
                  </a:lnTo>
                  <a:lnTo>
                    <a:pt x="58022" y="24575"/>
                  </a:lnTo>
                  <a:lnTo>
                    <a:pt x="61203" y="20717"/>
                  </a:lnTo>
                  <a:lnTo>
                    <a:pt x="65690" y="18393"/>
                  </a:lnTo>
                  <a:lnTo>
                    <a:pt x="62651" y="14650"/>
                  </a:lnTo>
                  <a:lnTo>
                    <a:pt x="58355" y="12373"/>
                  </a:lnTo>
                  <a:lnTo>
                    <a:pt x="53469" y="10945"/>
                  </a:lnTo>
                  <a:lnTo>
                    <a:pt x="49182" y="8487"/>
                  </a:lnTo>
                  <a:lnTo>
                    <a:pt x="44658" y="10040"/>
                  </a:lnTo>
                  <a:lnTo>
                    <a:pt x="40086" y="8220"/>
                  </a:lnTo>
                  <a:lnTo>
                    <a:pt x="37295" y="4353"/>
                  </a:lnTo>
                  <a:lnTo>
                    <a:pt x="32371" y="3086"/>
                  </a:lnTo>
                  <a:lnTo>
                    <a:pt x="28409" y="401"/>
                  </a:lnTo>
                  <a:lnTo>
                    <a:pt x="23922" y="2153"/>
                  </a:lnTo>
                  <a:lnTo>
                    <a:pt x="19627" y="-152"/>
                  </a:lnTo>
                  <a:lnTo>
                    <a:pt x="15616" y="2477"/>
                  </a:lnTo>
                  <a:lnTo>
                    <a:pt x="11235" y="4649"/>
                  </a:lnTo>
                  <a:lnTo>
                    <a:pt x="6682" y="6430"/>
                  </a:lnTo>
                  <a:lnTo>
                    <a:pt x="2034" y="7477"/>
                  </a:lnTo>
                  <a:lnTo>
                    <a:pt x="-471" y="11592"/>
                  </a:lnTo>
                  <a:lnTo>
                    <a:pt x="1624" y="16060"/>
                  </a:lnTo>
                  <a:lnTo>
                    <a:pt x="4768" y="19736"/>
                  </a:lnTo>
                  <a:lnTo>
                    <a:pt x="8759" y="22346"/>
                  </a:lnTo>
                  <a:lnTo>
                    <a:pt x="12464" y="25375"/>
                  </a:lnTo>
                  <a:lnTo>
                    <a:pt x="16674" y="27718"/>
                  </a:lnTo>
                  <a:lnTo>
                    <a:pt x="20884" y="30061"/>
                  </a:lnTo>
                  <a:close/>
                </a:path>
              </a:pathLst>
            </a:custGeom>
            <a:solidFill>
              <a:srgbClr val="E0E0E0"/>
            </a:solidFill>
            <a:ln w="3175" cap="flat">
              <a:solidFill>
                <a:srgbClr val="FFFFFF"/>
              </a:solidFill>
              <a:prstDash val="solid"/>
              <a:miter/>
            </a:ln>
          </p:spPr>
          <p:txBody>
            <a:bodyPr/>
            <a:lstStyle/>
            <a:p>
              <a:endParaRPr lang="en-US"/>
            </a:p>
          </p:txBody>
        </p:sp>
        <p:sp>
          <p:nvSpPr>
            <p:cNvPr id="212" name="Freeform: Shape 211">
              <a:extLst>
                <a:ext uri="{FF2B5EF4-FFF2-40B4-BE49-F238E27FC236}">
                  <a16:creationId xmlns:a16="http://schemas.microsoft.com/office/drawing/2014/main" id="{7D1FFA0F-B417-B19E-391E-4DD64D69F93A}"/>
                </a:ext>
              </a:extLst>
            </p:cNvPr>
            <p:cNvSpPr/>
            <p:nvPr/>
          </p:nvSpPr>
          <p:spPr>
            <a:xfrm>
              <a:off x="6006995" y="2913974"/>
              <a:ext cx="32461" cy="46158"/>
            </a:xfrm>
            <a:custGeom>
              <a:avLst/>
              <a:gdLst>
                <a:gd name="csX0" fmla="*/ 3177 w 32461"/>
                <a:gd name="csY0" fmla="*/ 46006 h 46158"/>
                <a:gd name="csX1" fmla="*/ 7101 w 32461"/>
                <a:gd name="csY1" fmla="*/ 42758 h 46158"/>
                <a:gd name="csX2" fmla="*/ 11997 w 32461"/>
                <a:gd name="csY2" fmla="*/ 43054 h 46158"/>
                <a:gd name="csX3" fmla="*/ 16950 w 32461"/>
                <a:gd name="csY3" fmla="*/ 45120 h 46158"/>
                <a:gd name="csX4" fmla="*/ 20360 w 32461"/>
                <a:gd name="csY4" fmla="*/ 41768 h 46158"/>
                <a:gd name="csX5" fmla="*/ 22113 w 32461"/>
                <a:gd name="csY5" fmla="*/ 37167 h 46158"/>
                <a:gd name="csX6" fmla="*/ 23694 w 32461"/>
                <a:gd name="csY6" fmla="*/ 32576 h 46158"/>
                <a:gd name="csX7" fmla="*/ 26447 w 32461"/>
                <a:gd name="csY7" fmla="*/ 28680 h 46158"/>
                <a:gd name="csX8" fmla="*/ 29628 w 32461"/>
                <a:gd name="csY8" fmla="*/ 23670 h 46158"/>
                <a:gd name="csX9" fmla="*/ 31990 w 32461"/>
                <a:gd name="csY9" fmla="*/ 19203 h 46158"/>
                <a:gd name="csX10" fmla="*/ 30123 w 32461"/>
                <a:gd name="csY10" fmla="*/ 14602 h 46158"/>
                <a:gd name="csX11" fmla="*/ 25580 w 32461"/>
                <a:gd name="csY11" fmla="*/ 11469 h 46158"/>
                <a:gd name="csX12" fmla="*/ 21913 w 32461"/>
                <a:gd name="csY12" fmla="*/ 8325 h 46158"/>
                <a:gd name="csX13" fmla="*/ 17827 w 32461"/>
                <a:gd name="csY13" fmla="*/ 4363 h 46158"/>
                <a:gd name="csX14" fmla="*/ 13407 w 32461"/>
                <a:gd name="csY14" fmla="*/ 2020 h 46158"/>
                <a:gd name="csX15" fmla="*/ 7397 w 32461"/>
                <a:gd name="csY15" fmla="*/ -152 h 46158"/>
                <a:gd name="csX16" fmla="*/ 3596 w 32461"/>
                <a:gd name="csY16" fmla="*/ 4020 h 46158"/>
                <a:gd name="csX17" fmla="*/ 663 w 32461"/>
                <a:gd name="csY17" fmla="*/ 7820 h 46158"/>
                <a:gd name="csX18" fmla="*/ -471 w 32461"/>
                <a:gd name="csY18" fmla="*/ 12583 h 46158"/>
                <a:gd name="csX19" fmla="*/ 367 w 32461"/>
                <a:gd name="csY19" fmla="*/ 17536 h 46158"/>
                <a:gd name="csX20" fmla="*/ 1339 w 32461"/>
                <a:gd name="csY20" fmla="*/ 22660 h 46158"/>
                <a:gd name="csX21" fmla="*/ 4072 w 32461"/>
                <a:gd name="csY21" fmla="*/ 26661 h 46158"/>
                <a:gd name="csX22" fmla="*/ 3120 w 32461"/>
                <a:gd name="csY22" fmla="*/ 31328 h 46158"/>
                <a:gd name="csX23" fmla="*/ 2301 w 32461"/>
                <a:gd name="csY23" fmla="*/ 36243 h 46158"/>
                <a:gd name="csX24" fmla="*/ 481 w 32461"/>
                <a:gd name="csY24" fmla="*/ 40843 h 46158"/>
                <a:gd name="csX25" fmla="*/ 1339 w 32461"/>
                <a:gd name="csY25" fmla="*/ 45720 h 4615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Lst>
              <a:rect l="l" t="t" r="r" b="b"/>
              <a:pathLst>
                <a:path w="32461" h="46158">
                  <a:moveTo>
                    <a:pt x="3177" y="46006"/>
                  </a:moveTo>
                  <a:lnTo>
                    <a:pt x="7101" y="42758"/>
                  </a:lnTo>
                  <a:lnTo>
                    <a:pt x="11997" y="43054"/>
                  </a:lnTo>
                  <a:lnTo>
                    <a:pt x="16950" y="45120"/>
                  </a:lnTo>
                  <a:lnTo>
                    <a:pt x="20360" y="41768"/>
                  </a:lnTo>
                  <a:lnTo>
                    <a:pt x="22113" y="37167"/>
                  </a:lnTo>
                  <a:lnTo>
                    <a:pt x="23694" y="32576"/>
                  </a:lnTo>
                  <a:lnTo>
                    <a:pt x="26447" y="28680"/>
                  </a:lnTo>
                  <a:lnTo>
                    <a:pt x="29628" y="23670"/>
                  </a:lnTo>
                  <a:lnTo>
                    <a:pt x="31990" y="19203"/>
                  </a:lnTo>
                  <a:lnTo>
                    <a:pt x="30123" y="14602"/>
                  </a:lnTo>
                  <a:lnTo>
                    <a:pt x="25580" y="11469"/>
                  </a:lnTo>
                  <a:lnTo>
                    <a:pt x="21913" y="8325"/>
                  </a:lnTo>
                  <a:lnTo>
                    <a:pt x="17827" y="4363"/>
                  </a:lnTo>
                  <a:lnTo>
                    <a:pt x="13407" y="2020"/>
                  </a:lnTo>
                  <a:lnTo>
                    <a:pt x="7397" y="-152"/>
                  </a:lnTo>
                  <a:lnTo>
                    <a:pt x="3596" y="4020"/>
                  </a:lnTo>
                  <a:lnTo>
                    <a:pt x="663" y="7820"/>
                  </a:lnTo>
                  <a:lnTo>
                    <a:pt x="-471" y="12583"/>
                  </a:lnTo>
                  <a:lnTo>
                    <a:pt x="367" y="17536"/>
                  </a:lnTo>
                  <a:lnTo>
                    <a:pt x="1339" y="22660"/>
                  </a:lnTo>
                  <a:lnTo>
                    <a:pt x="4072" y="26661"/>
                  </a:lnTo>
                  <a:lnTo>
                    <a:pt x="3120" y="31328"/>
                  </a:lnTo>
                  <a:lnTo>
                    <a:pt x="2301" y="36243"/>
                  </a:lnTo>
                  <a:lnTo>
                    <a:pt x="481" y="40843"/>
                  </a:lnTo>
                  <a:lnTo>
                    <a:pt x="1339" y="45720"/>
                  </a:lnTo>
                  <a:close/>
                </a:path>
              </a:pathLst>
            </a:custGeom>
            <a:solidFill>
              <a:srgbClr val="E0E0E0"/>
            </a:solidFill>
            <a:ln w="3175" cap="flat">
              <a:solidFill>
                <a:srgbClr val="FFFFFF"/>
              </a:solidFill>
              <a:prstDash val="solid"/>
              <a:miter/>
            </a:ln>
          </p:spPr>
          <p:txBody>
            <a:bodyPr/>
            <a:lstStyle/>
            <a:p>
              <a:endParaRPr lang="en-US"/>
            </a:p>
          </p:txBody>
        </p:sp>
        <p:sp>
          <p:nvSpPr>
            <p:cNvPr id="213" name="Freeform: Shape 212">
              <a:extLst>
                <a:ext uri="{FF2B5EF4-FFF2-40B4-BE49-F238E27FC236}">
                  <a16:creationId xmlns:a16="http://schemas.microsoft.com/office/drawing/2014/main" id="{DB25A29B-A279-AC64-722B-0770EB83A722}"/>
                </a:ext>
              </a:extLst>
            </p:cNvPr>
            <p:cNvSpPr/>
            <p:nvPr/>
          </p:nvSpPr>
          <p:spPr>
            <a:xfrm>
              <a:off x="6805104" y="2117008"/>
              <a:ext cx="104232" cy="115281"/>
            </a:xfrm>
            <a:custGeom>
              <a:avLst/>
              <a:gdLst>
                <a:gd name="csX0" fmla="*/ 29780 w 104232"/>
                <a:gd name="csY0" fmla="*/ 113043 h 115281"/>
                <a:gd name="csX1" fmla="*/ 33695 w 104232"/>
                <a:gd name="csY1" fmla="*/ 110052 h 115281"/>
                <a:gd name="csX2" fmla="*/ 28818 w 104232"/>
                <a:gd name="csY2" fmla="*/ 111995 h 115281"/>
                <a:gd name="csX3" fmla="*/ 34476 w 104232"/>
                <a:gd name="csY3" fmla="*/ 115129 h 115281"/>
                <a:gd name="csX4" fmla="*/ 38896 w 104232"/>
                <a:gd name="csY4" fmla="*/ 113081 h 115281"/>
                <a:gd name="csX5" fmla="*/ 43963 w 104232"/>
                <a:gd name="csY5" fmla="*/ 112491 h 115281"/>
                <a:gd name="csX6" fmla="*/ 48906 w 104232"/>
                <a:gd name="csY6" fmla="*/ 112681 h 115281"/>
                <a:gd name="csX7" fmla="*/ 53536 w 104232"/>
                <a:gd name="csY7" fmla="*/ 110719 h 115281"/>
                <a:gd name="csX8" fmla="*/ 58022 w 104232"/>
                <a:gd name="csY8" fmla="*/ 108985 h 115281"/>
                <a:gd name="csX9" fmla="*/ 63261 w 104232"/>
                <a:gd name="csY9" fmla="*/ 108861 h 115281"/>
                <a:gd name="csX10" fmla="*/ 67995 w 104232"/>
                <a:gd name="csY10" fmla="*/ 107861 h 115281"/>
                <a:gd name="csX11" fmla="*/ 72709 w 104232"/>
                <a:gd name="csY11" fmla="*/ 107157 h 115281"/>
                <a:gd name="csX12" fmla="*/ 77748 w 104232"/>
                <a:gd name="csY12" fmla="*/ 106576 h 115281"/>
                <a:gd name="csX13" fmla="*/ 82901 w 104232"/>
                <a:gd name="csY13" fmla="*/ 102032 h 115281"/>
                <a:gd name="csX14" fmla="*/ 87949 w 104232"/>
                <a:gd name="csY14" fmla="*/ 98832 h 115281"/>
                <a:gd name="csX15" fmla="*/ 92283 w 104232"/>
                <a:gd name="csY15" fmla="*/ 94936 h 115281"/>
                <a:gd name="csX16" fmla="*/ 96122 w 104232"/>
                <a:gd name="csY16" fmla="*/ 90821 h 115281"/>
                <a:gd name="csX17" fmla="*/ 100208 w 104232"/>
                <a:gd name="csY17" fmla="*/ 86897 h 115281"/>
                <a:gd name="csX18" fmla="*/ 103761 w 104232"/>
                <a:gd name="csY18" fmla="*/ 82715 h 115281"/>
                <a:gd name="csX19" fmla="*/ 102694 w 104232"/>
                <a:gd name="csY19" fmla="*/ 77753 h 115281"/>
                <a:gd name="csX20" fmla="*/ 98656 w 104232"/>
                <a:gd name="csY20" fmla="*/ 75048 h 115281"/>
                <a:gd name="csX21" fmla="*/ 93836 w 104232"/>
                <a:gd name="csY21" fmla="*/ 73228 h 115281"/>
                <a:gd name="csX22" fmla="*/ 89635 w 104232"/>
                <a:gd name="csY22" fmla="*/ 70619 h 115281"/>
                <a:gd name="csX23" fmla="*/ 92645 w 104232"/>
                <a:gd name="csY23" fmla="*/ 66542 h 115281"/>
                <a:gd name="csX24" fmla="*/ 89045 w 104232"/>
                <a:gd name="csY24" fmla="*/ 63075 h 115281"/>
                <a:gd name="csX25" fmla="*/ 86702 w 104232"/>
                <a:gd name="csY25" fmla="*/ 58912 h 115281"/>
                <a:gd name="csX26" fmla="*/ 82273 w 104232"/>
                <a:gd name="csY26" fmla="*/ 56455 h 115281"/>
                <a:gd name="csX27" fmla="*/ 81968 w 104232"/>
                <a:gd name="csY27" fmla="*/ 51235 h 115281"/>
                <a:gd name="csX28" fmla="*/ 83530 w 104232"/>
                <a:gd name="csY28" fmla="*/ 45806 h 115281"/>
                <a:gd name="csX29" fmla="*/ 79396 w 104232"/>
                <a:gd name="csY29" fmla="*/ 41720 h 115281"/>
                <a:gd name="csX30" fmla="*/ 75671 w 104232"/>
                <a:gd name="csY30" fmla="*/ 38091 h 115281"/>
                <a:gd name="csX31" fmla="*/ 71786 w 104232"/>
                <a:gd name="csY31" fmla="*/ 34509 h 115281"/>
                <a:gd name="csX32" fmla="*/ 74919 w 104232"/>
                <a:gd name="csY32" fmla="*/ 30614 h 115281"/>
                <a:gd name="csX33" fmla="*/ 78053 w 104232"/>
                <a:gd name="csY33" fmla="*/ 26308 h 115281"/>
                <a:gd name="csX34" fmla="*/ 72500 w 104232"/>
                <a:gd name="csY34" fmla="*/ 23051 h 115281"/>
                <a:gd name="csX35" fmla="*/ 65061 w 104232"/>
                <a:gd name="csY35" fmla="*/ 20574 h 115281"/>
                <a:gd name="csX36" fmla="*/ 64118 w 104232"/>
                <a:gd name="csY36" fmla="*/ 14697 h 115281"/>
                <a:gd name="csX37" fmla="*/ 63965 w 104232"/>
                <a:gd name="csY37" fmla="*/ 9878 h 115281"/>
                <a:gd name="csX38" fmla="*/ 65509 w 104232"/>
                <a:gd name="csY38" fmla="*/ 4753 h 115281"/>
                <a:gd name="csX39" fmla="*/ 58689 w 104232"/>
                <a:gd name="csY39" fmla="*/ 2791 h 115281"/>
                <a:gd name="csX40" fmla="*/ 54279 w 104232"/>
                <a:gd name="csY40" fmla="*/ -152 h 115281"/>
                <a:gd name="csX41" fmla="*/ 49621 w 104232"/>
                <a:gd name="csY41" fmla="*/ 886 h 115281"/>
                <a:gd name="csX42" fmla="*/ 44582 w 104232"/>
                <a:gd name="csY42" fmla="*/ 1381 h 115281"/>
                <a:gd name="csX43" fmla="*/ 39953 w 104232"/>
                <a:gd name="csY43" fmla="*/ 3763 h 115281"/>
                <a:gd name="csX44" fmla="*/ 37934 w 104232"/>
                <a:gd name="csY44" fmla="*/ 8344 h 115281"/>
                <a:gd name="csX45" fmla="*/ 35124 w 104232"/>
                <a:gd name="csY45" fmla="*/ 13393 h 115281"/>
                <a:gd name="csX46" fmla="*/ 30018 w 104232"/>
                <a:gd name="csY46" fmla="*/ 15250 h 115281"/>
                <a:gd name="csX47" fmla="*/ 25341 w 104232"/>
                <a:gd name="csY47" fmla="*/ 14174 h 115281"/>
                <a:gd name="csX48" fmla="*/ 20236 w 104232"/>
                <a:gd name="csY48" fmla="*/ 15135 h 115281"/>
                <a:gd name="csX49" fmla="*/ 14902 w 104232"/>
                <a:gd name="csY49" fmla="*/ 15183 h 115281"/>
                <a:gd name="csX50" fmla="*/ 9330 w 104232"/>
                <a:gd name="csY50" fmla="*/ 12650 h 115281"/>
                <a:gd name="csX51" fmla="*/ 4825 w 104232"/>
                <a:gd name="csY51" fmla="*/ 9411 h 115281"/>
                <a:gd name="csX52" fmla="*/ -471 w 104232"/>
                <a:gd name="csY52" fmla="*/ 8897 h 115281"/>
                <a:gd name="csX53" fmla="*/ 767 w 104232"/>
                <a:gd name="csY53" fmla="*/ 13516 h 115281"/>
                <a:gd name="csX54" fmla="*/ 5129 w 104232"/>
                <a:gd name="csY54" fmla="*/ 15469 h 115281"/>
                <a:gd name="csX55" fmla="*/ 9663 w 104232"/>
                <a:gd name="csY55" fmla="*/ 17450 h 115281"/>
                <a:gd name="csX56" fmla="*/ 14578 w 104232"/>
                <a:gd name="csY56" fmla="*/ 18260 h 115281"/>
                <a:gd name="csX57" fmla="*/ 18988 w 104232"/>
                <a:gd name="csY57" fmla="*/ 20574 h 115281"/>
                <a:gd name="csX58" fmla="*/ 23627 w 104232"/>
                <a:gd name="csY58" fmla="*/ 23156 h 115281"/>
                <a:gd name="csX59" fmla="*/ 22589 w 104232"/>
                <a:gd name="csY59" fmla="*/ 28194 h 115281"/>
                <a:gd name="csX60" fmla="*/ 25332 w 104232"/>
                <a:gd name="csY60" fmla="*/ 32423 h 115281"/>
                <a:gd name="csX61" fmla="*/ 29085 w 104232"/>
                <a:gd name="csY61" fmla="*/ 35624 h 115281"/>
                <a:gd name="csX62" fmla="*/ 26980 w 104232"/>
                <a:gd name="csY62" fmla="*/ 39996 h 115281"/>
                <a:gd name="csX63" fmla="*/ 30275 w 104232"/>
                <a:gd name="csY63" fmla="*/ 43787 h 115281"/>
                <a:gd name="csX64" fmla="*/ 34162 w 104232"/>
                <a:gd name="csY64" fmla="*/ 46940 h 115281"/>
                <a:gd name="csX65" fmla="*/ 38734 w 104232"/>
                <a:gd name="csY65" fmla="*/ 48349 h 115281"/>
                <a:gd name="csX66" fmla="*/ 43906 w 104232"/>
                <a:gd name="csY66" fmla="*/ 50578 h 115281"/>
                <a:gd name="csX67" fmla="*/ 45982 w 104232"/>
                <a:gd name="csY67" fmla="*/ 55388 h 115281"/>
                <a:gd name="csX68" fmla="*/ 40620 w 104232"/>
                <a:gd name="csY68" fmla="*/ 56903 h 115281"/>
                <a:gd name="csX69" fmla="*/ 37295 w 104232"/>
                <a:gd name="csY69" fmla="*/ 60617 h 115281"/>
                <a:gd name="csX70" fmla="*/ 33457 w 104232"/>
                <a:gd name="csY70" fmla="*/ 63780 h 115281"/>
                <a:gd name="csX71" fmla="*/ 30123 w 104232"/>
                <a:gd name="csY71" fmla="*/ 67371 h 115281"/>
                <a:gd name="csX72" fmla="*/ 25408 w 104232"/>
                <a:gd name="csY72" fmla="*/ 68190 h 115281"/>
                <a:gd name="csX73" fmla="*/ 22998 w 104232"/>
                <a:gd name="csY73" fmla="*/ 72390 h 115281"/>
                <a:gd name="csX74" fmla="*/ 19550 w 104232"/>
                <a:gd name="csY74" fmla="*/ 75791 h 115281"/>
                <a:gd name="csX75" fmla="*/ 14912 w 104232"/>
                <a:gd name="csY75" fmla="*/ 77962 h 115281"/>
                <a:gd name="csX76" fmla="*/ 12235 w 104232"/>
                <a:gd name="csY76" fmla="*/ 82030 h 115281"/>
                <a:gd name="csX77" fmla="*/ 14902 w 104232"/>
                <a:gd name="csY77" fmla="*/ 86087 h 115281"/>
                <a:gd name="csX78" fmla="*/ 16198 w 104232"/>
                <a:gd name="csY78" fmla="*/ 90783 h 115281"/>
                <a:gd name="csX79" fmla="*/ 19684 w 104232"/>
                <a:gd name="csY79" fmla="*/ 95107 h 115281"/>
                <a:gd name="csX80" fmla="*/ 18531 w 104232"/>
                <a:gd name="csY80" fmla="*/ 100441 h 115281"/>
                <a:gd name="csX81" fmla="*/ 19417 w 104232"/>
                <a:gd name="csY81" fmla="*/ 105756 h 115281"/>
                <a:gd name="csX82" fmla="*/ 24208 w 104232"/>
                <a:gd name="csY82" fmla="*/ 106842 h 115281"/>
                <a:gd name="csX83" fmla="*/ 29390 w 104232"/>
                <a:gd name="csY83" fmla="*/ 108233 h 115281"/>
                <a:gd name="csX84" fmla="*/ 34086 w 104232"/>
                <a:gd name="csY84" fmla="*/ 109166 h 115281"/>
                <a:gd name="csX85" fmla="*/ 33943 w 104232"/>
                <a:gd name="csY85" fmla="*/ 114024 h 1152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Lst>
              <a:rect l="l" t="t" r="r" b="b"/>
              <a:pathLst>
                <a:path w="104232" h="115281">
                  <a:moveTo>
                    <a:pt x="29780" y="113043"/>
                  </a:moveTo>
                  <a:lnTo>
                    <a:pt x="33695" y="110052"/>
                  </a:lnTo>
                  <a:lnTo>
                    <a:pt x="28818" y="111995"/>
                  </a:lnTo>
                  <a:close/>
                  <a:moveTo>
                    <a:pt x="34476" y="115129"/>
                  </a:moveTo>
                  <a:lnTo>
                    <a:pt x="38896" y="113081"/>
                  </a:lnTo>
                  <a:lnTo>
                    <a:pt x="43963" y="112491"/>
                  </a:lnTo>
                  <a:lnTo>
                    <a:pt x="48906" y="112681"/>
                  </a:lnTo>
                  <a:lnTo>
                    <a:pt x="53536" y="110719"/>
                  </a:lnTo>
                  <a:lnTo>
                    <a:pt x="58022" y="108985"/>
                  </a:lnTo>
                  <a:lnTo>
                    <a:pt x="63261" y="108861"/>
                  </a:lnTo>
                  <a:lnTo>
                    <a:pt x="67995" y="107861"/>
                  </a:lnTo>
                  <a:lnTo>
                    <a:pt x="72709" y="107157"/>
                  </a:lnTo>
                  <a:lnTo>
                    <a:pt x="77748" y="106576"/>
                  </a:lnTo>
                  <a:lnTo>
                    <a:pt x="82901" y="102032"/>
                  </a:lnTo>
                  <a:lnTo>
                    <a:pt x="87949" y="98832"/>
                  </a:lnTo>
                  <a:lnTo>
                    <a:pt x="92283" y="94936"/>
                  </a:lnTo>
                  <a:lnTo>
                    <a:pt x="96122" y="90821"/>
                  </a:lnTo>
                  <a:lnTo>
                    <a:pt x="100208" y="86897"/>
                  </a:lnTo>
                  <a:lnTo>
                    <a:pt x="103761" y="82715"/>
                  </a:lnTo>
                  <a:lnTo>
                    <a:pt x="102694" y="77753"/>
                  </a:lnTo>
                  <a:lnTo>
                    <a:pt x="98656" y="75048"/>
                  </a:lnTo>
                  <a:lnTo>
                    <a:pt x="93836" y="73228"/>
                  </a:lnTo>
                  <a:lnTo>
                    <a:pt x="89635" y="70619"/>
                  </a:lnTo>
                  <a:lnTo>
                    <a:pt x="92645" y="66542"/>
                  </a:lnTo>
                  <a:lnTo>
                    <a:pt x="89045" y="63075"/>
                  </a:lnTo>
                  <a:lnTo>
                    <a:pt x="86702" y="58912"/>
                  </a:lnTo>
                  <a:lnTo>
                    <a:pt x="82273" y="56455"/>
                  </a:lnTo>
                  <a:lnTo>
                    <a:pt x="81968" y="51235"/>
                  </a:lnTo>
                  <a:lnTo>
                    <a:pt x="83530" y="45806"/>
                  </a:lnTo>
                  <a:lnTo>
                    <a:pt x="79396" y="41720"/>
                  </a:lnTo>
                  <a:lnTo>
                    <a:pt x="75671" y="38091"/>
                  </a:lnTo>
                  <a:lnTo>
                    <a:pt x="71786" y="34509"/>
                  </a:lnTo>
                  <a:lnTo>
                    <a:pt x="74919" y="30614"/>
                  </a:lnTo>
                  <a:lnTo>
                    <a:pt x="78053" y="26308"/>
                  </a:lnTo>
                  <a:lnTo>
                    <a:pt x="72500" y="23051"/>
                  </a:lnTo>
                  <a:lnTo>
                    <a:pt x="65061" y="20574"/>
                  </a:lnTo>
                  <a:lnTo>
                    <a:pt x="64118" y="14697"/>
                  </a:lnTo>
                  <a:lnTo>
                    <a:pt x="63965" y="9878"/>
                  </a:lnTo>
                  <a:lnTo>
                    <a:pt x="65509" y="4753"/>
                  </a:lnTo>
                  <a:lnTo>
                    <a:pt x="58689" y="2791"/>
                  </a:lnTo>
                  <a:lnTo>
                    <a:pt x="54279" y="-152"/>
                  </a:lnTo>
                  <a:lnTo>
                    <a:pt x="49621" y="886"/>
                  </a:lnTo>
                  <a:lnTo>
                    <a:pt x="44582" y="1381"/>
                  </a:lnTo>
                  <a:lnTo>
                    <a:pt x="39953" y="3763"/>
                  </a:lnTo>
                  <a:lnTo>
                    <a:pt x="37934" y="8344"/>
                  </a:lnTo>
                  <a:lnTo>
                    <a:pt x="35124" y="13393"/>
                  </a:lnTo>
                  <a:lnTo>
                    <a:pt x="30018" y="15250"/>
                  </a:lnTo>
                  <a:lnTo>
                    <a:pt x="25341" y="14174"/>
                  </a:lnTo>
                  <a:lnTo>
                    <a:pt x="20236" y="15135"/>
                  </a:lnTo>
                  <a:lnTo>
                    <a:pt x="14902" y="15183"/>
                  </a:lnTo>
                  <a:lnTo>
                    <a:pt x="9330" y="12650"/>
                  </a:lnTo>
                  <a:lnTo>
                    <a:pt x="4825" y="9411"/>
                  </a:lnTo>
                  <a:lnTo>
                    <a:pt x="-471" y="8897"/>
                  </a:lnTo>
                  <a:lnTo>
                    <a:pt x="767" y="13516"/>
                  </a:lnTo>
                  <a:lnTo>
                    <a:pt x="5129" y="15469"/>
                  </a:lnTo>
                  <a:lnTo>
                    <a:pt x="9663" y="17450"/>
                  </a:lnTo>
                  <a:lnTo>
                    <a:pt x="14578" y="18260"/>
                  </a:lnTo>
                  <a:lnTo>
                    <a:pt x="18988" y="20574"/>
                  </a:lnTo>
                  <a:lnTo>
                    <a:pt x="23627" y="23156"/>
                  </a:lnTo>
                  <a:lnTo>
                    <a:pt x="22589" y="28194"/>
                  </a:lnTo>
                  <a:lnTo>
                    <a:pt x="25332" y="32423"/>
                  </a:lnTo>
                  <a:lnTo>
                    <a:pt x="29085" y="35624"/>
                  </a:lnTo>
                  <a:lnTo>
                    <a:pt x="26980" y="39996"/>
                  </a:lnTo>
                  <a:lnTo>
                    <a:pt x="30275" y="43787"/>
                  </a:lnTo>
                  <a:lnTo>
                    <a:pt x="34162" y="46940"/>
                  </a:lnTo>
                  <a:lnTo>
                    <a:pt x="38734" y="48349"/>
                  </a:lnTo>
                  <a:lnTo>
                    <a:pt x="43906" y="50578"/>
                  </a:lnTo>
                  <a:lnTo>
                    <a:pt x="45982" y="55388"/>
                  </a:lnTo>
                  <a:lnTo>
                    <a:pt x="40620" y="56903"/>
                  </a:lnTo>
                  <a:lnTo>
                    <a:pt x="37295" y="60617"/>
                  </a:lnTo>
                  <a:lnTo>
                    <a:pt x="33457" y="63780"/>
                  </a:lnTo>
                  <a:lnTo>
                    <a:pt x="30123" y="67371"/>
                  </a:lnTo>
                  <a:lnTo>
                    <a:pt x="25408" y="68190"/>
                  </a:lnTo>
                  <a:lnTo>
                    <a:pt x="22998" y="72390"/>
                  </a:lnTo>
                  <a:lnTo>
                    <a:pt x="19550" y="75791"/>
                  </a:lnTo>
                  <a:lnTo>
                    <a:pt x="14912" y="77962"/>
                  </a:lnTo>
                  <a:lnTo>
                    <a:pt x="12235" y="82030"/>
                  </a:lnTo>
                  <a:lnTo>
                    <a:pt x="14902" y="86087"/>
                  </a:lnTo>
                  <a:lnTo>
                    <a:pt x="16198" y="90783"/>
                  </a:lnTo>
                  <a:lnTo>
                    <a:pt x="19684" y="95107"/>
                  </a:lnTo>
                  <a:lnTo>
                    <a:pt x="18531" y="100441"/>
                  </a:lnTo>
                  <a:lnTo>
                    <a:pt x="19417" y="105756"/>
                  </a:lnTo>
                  <a:lnTo>
                    <a:pt x="24208" y="106842"/>
                  </a:lnTo>
                  <a:lnTo>
                    <a:pt x="29390" y="108233"/>
                  </a:lnTo>
                  <a:lnTo>
                    <a:pt x="34086" y="109166"/>
                  </a:lnTo>
                  <a:lnTo>
                    <a:pt x="33943" y="114024"/>
                  </a:lnTo>
                  <a:close/>
                </a:path>
              </a:pathLst>
            </a:custGeom>
            <a:solidFill>
              <a:srgbClr val="E0E0E0"/>
            </a:solidFill>
            <a:ln w="3175" cap="flat">
              <a:solidFill>
                <a:srgbClr val="FFFFFF"/>
              </a:solidFill>
              <a:prstDash val="solid"/>
              <a:miter/>
            </a:ln>
          </p:spPr>
          <p:txBody>
            <a:bodyPr/>
            <a:lstStyle/>
            <a:p>
              <a:endParaRPr lang="en-US"/>
            </a:p>
          </p:txBody>
        </p:sp>
        <p:sp>
          <p:nvSpPr>
            <p:cNvPr id="214" name="Freeform: Shape 213">
              <a:extLst>
                <a:ext uri="{FF2B5EF4-FFF2-40B4-BE49-F238E27FC236}">
                  <a16:creationId xmlns:a16="http://schemas.microsoft.com/office/drawing/2014/main" id="{20BFE6B0-D54F-F8E0-16C4-FD2D7848878F}"/>
                </a:ext>
              </a:extLst>
            </p:cNvPr>
            <p:cNvSpPr/>
            <p:nvPr/>
          </p:nvSpPr>
          <p:spPr>
            <a:xfrm>
              <a:off x="8630780" y="3194323"/>
              <a:ext cx="35737" cy="37776"/>
            </a:xfrm>
            <a:custGeom>
              <a:avLst/>
              <a:gdLst>
                <a:gd name="csX0" fmla="*/ 18760 w 35737"/>
                <a:gd name="csY0" fmla="*/ 10192 h 37776"/>
                <a:gd name="csX1" fmla="*/ 23208 w 35737"/>
                <a:gd name="csY1" fmla="*/ 8487 h 37776"/>
                <a:gd name="csX2" fmla="*/ 28037 w 35737"/>
                <a:gd name="csY2" fmla="*/ 7449 h 37776"/>
                <a:gd name="csX3" fmla="*/ 33019 w 35737"/>
                <a:gd name="csY3" fmla="*/ 6754 h 37776"/>
                <a:gd name="csX4" fmla="*/ 28142 w 35737"/>
                <a:gd name="csY4" fmla="*/ 7059 h 37776"/>
                <a:gd name="csX5" fmla="*/ 31752 w 35737"/>
                <a:gd name="csY5" fmla="*/ 3363 h 37776"/>
                <a:gd name="csX6" fmla="*/ 35267 w 35737"/>
                <a:gd name="csY6" fmla="*/ -152 h 37776"/>
                <a:gd name="csX7" fmla="*/ 30457 w 35737"/>
                <a:gd name="csY7" fmla="*/ 648 h 37776"/>
                <a:gd name="csX8" fmla="*/ 25541 w 35737"/>
                <a:gd name="csY8" fmla="*/ 2848 h 37776"/>
                <a:gd name="csX9" fmla="*/ 21198 w 35737"/>
                <a:gd name="csY9" fmla="*/ 4868 h 37776"/>
                <a:gd name="csX10" fmla="*/ 16902 w 35737"/>
                <a:gd name="csY10" fmla="*/ 7116 h 37776"/>
                <a:gd name="csX11" fmla="*/ 5434 w 35737"/>
                <a:gd name="csY11" fmla="*/ 26299 h 37776"/>
                <a:gd name="csX12" fmla="*/ 9968 w 35737"/>
                <a:gd name="csY12" fmla="*/ 24861 h 37776"/>
                <a:gd name="csX13" fmla="*/ 14979 w 35737"/>
                <a:gd name="csY13" fmla="*/ 23356 h 37776"/>
                <a:gd name="csX14" fmla="*/ 15293 w 35737"/>
                <a:gd name="csY14" fmla="*/ 18231 h 37776"/>
                <a:gd name="csX15" fmla="*/ 11731 w 35737"/>
                <a:gd name="csY15" fmla="*/ 13983 h 37776"/>
                <a:gd name="csX16" fmla="*/ 7025 w 35737"/>
                <a:gd name="csY16" fmla="*/ 14974 h 37776"/>
                <a:gd name="csX17" fmla="*/ 2491 w 35737"/>
                <a:gd name="csY17" fmla="*/ 17745 h 37776"/>
                <a:gd name="csX18" fmla="*/ -471 w 35737"/>
                <a:gd name="csY18" fmla="*/ 21622 h 37776"/>
                <a:gd name="csX19" fmla="*/ 3549 w 35737"/>
                <a:gd name="csY19" fmla="*/ 25375 h 37776"/>
                <a:gd name="csX20" fmla="*/ 4682 w 35737"/>
                <a:gd name="csY20" fmla="*/ 37624 h 37776"/>
                <a:gd name="csX21" fmla="*/ 9235 w 35737"/>
                <a:gd name="csY21" fmla="*/ 36119 h 37776"/>
                <a:gd name="csX22" fmla="*/ 4463 w 35737"/>
                <a:gd name="csY22" fmla="*/ 36567 h 377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5737" h="37776">
                  <a:moveTo>
                    <a:pt x="18760" y="10192"/>
                  </a:moveTo>
                  <a:lnTo>
                    <a:pt x="23208" y="8487"/>
                  </a:lnTo>
                  <a:lnTo>
                    <a:pt x="28037" y="7449"/>
                  </a:lnTo>
                  <a:lnTo>
                    <a:pt x="33019" y="6754"/>
                  </a:lnTo>
                  <a:lnTo>
                    <a:pt x="28142" y="7059"/>
                  </a:lnTo>
                  <a:lnTo>
                    <a:pt x="31752" y="3363"/>
                  </a:lnTo>
                  <a:lnTo>
                    <a:pt x="35267" y="-152"/>
                  </a:lnTo>
                  <a:lnTo>
                    <a:pt x="30457" y="648"/>
                  </a:lnTo>
                  <a:lnTo>
                    <a:pt x="25541" y="2848"/>
                  </a:lnTo>
                  <a:lnTo>
                    <a:pt x="21198" y="4868"/>
                  </a:lnTo>
                  <a:lnTo>
                    <a:pt x="16902" y="7116"/>
                  </a:lnTo>
                  <a:close/>
                  <a:moveTo>
                    <a:pt x="5434" y="26299"/>
                  </a:moveTo>
                  <a:lnTo>
                    <a:pt x="9968" y="24861"/>
                  </a:lnTo>
                  <a:lnTo>
                    <a:pt x="14979" y="23356"/>
                  </a:lnTo>
                  <a:lnTo>
                    <a:pt x="15293" y="18231"/>
                  </a:lnTo>
                  <a:lnTo>
                    <a:pt x="11731" y="13983"/>
                  </a:lnTo>
                  <a:lnTo>
                    <a:pt x="7025" y="14974"/>
                  </a:lnTo>
                  <a:lnTo>
                    <a:pt x="2491" y="17745"/>
                  </a:lnTo>
                  <a:lnTo>
                    <a:pt x="-471" y="21622"/>
                  </a:lnTo>
                  <a:lnTo>
                    <a:pt x="3549" y="25375"/>
                  </a:lnTo>
                  <a:close/>
                  <a:moveTo>
                    <a:pt x="4682" y="37624"/>
                  </a:moveTo>
                  <a:lnTo>
                    <a:pt x="9235" y="36119"/>
                  </a:lnTo>
                  <a:lnTo>
                    <a:pt x="4463" y="36567"/>
                  </a:lnTo>
                  <a:close/>
                </a:path>
              </a:pathLst>
            </a:custGeom>
            <a:solidFill>
              <a:srgbClr val="E0E0E0"/>
            </a:solidFill>
            <a:ln w="3175" cap="flat">
              <a:solidFill>
                <a:srgbClr val="FFFFFF"/>
              </a:solidFill>
              <a:prstDash val="solid"/>
              <a:miter/>
            </a:ln>
          </p:spPr>
          <p:txBody>
            <a:bodyPr/>
            <a:lstStyle/>
            <a:p>
              <a:endParaRPr lang="en-US"/>
            </a:p>
          </p:txBody>
        </p:sp>
        <p:sp>
          <p:nvSpPr>
            <p:cNvPr id="215" name="Freeform: Shape 214">
              <a:extLst>
                <a:ext uri="{FF2B5EF4-FFF2-40B4-BE49-F238E27FC236}">
                  <a16:creationId xmlns:a16="http://schemas.microsoft.com/office/drawing/2014/main" id="{2C6D156F-4FF3-A3BF-8264-7AF4B341169B}"/>
                </a:ext>
              </a:extLst>
            </p:cNvPr>
            <p:cNvSpPr/>
            <p:nvPr/>
          </p:nvSpPr>
          <p:spPr>
            <a:xfrm>
              <a:off x="6032922" y="3639503"/>
              <a:ext cx="29899" cy="13039"/>
            </a:xfrm>
            <a:custGeom>
              <a:avLst/>
              <a:gdLst>
                <a:gd name="csX0" fmla="*/ 4006 w 29899"/>
                <a:gd name="csY0" fmla="*/ 11668 h 13039"/>
                <a:gd name="csX1" fmla="*/ 8092 w 29899"/>
                <a:gd name="csY1" fmla="*/ 8602 h 13039"/>
                <a:gd name="csX2" fmla="*/ 11654 w 29899"/>
                <a:gd name="csY2" fmla="*/ 5335 h 13039"/>
                <a:gd name="csX3" fmla="*/ 13931 w 29899"/>
                <a:gd name="csY3" fmla="*/ 1067 h 13039"/>
                <a:gd name="csX4" fmla="*/ 9054 w 29899"/>
                <a:gd name="csY4" fmla="*/ 1867 h 13039"/>
                <a:gd name="csX5" fmla="*/ 2977 w 29899"/>
                <a:gd name="csY5" fmla="*/ 1705 h 13039"/>
                <a:gd name="csX6" fmla="*/ 6835 w 29899"/>
                <a:gd name="csY6" fmla="*/ 4592 h 13039"/>
                <a:gd name="csX7" fmla="*/ 1949 w 29899"/>
                <a:gd name="csY7" fmla="*/ 4630 h 13039"/>
                <a:gd name="csX8" fmla="*/ 4387 w 29899"/>
                <a:gd name="csY8" fmla="*/ 8792 h 13039"/>
                <a:gd name="csX9" fmla="*/ -471 w 29899"/>
                <a:gd name="csY9" fmla="*/ 8973 h 13039"/>
                <a:gd name="csX10" fmla="*/ 3948 w 29899"/>
                <a:gd name="csY10" fmla="*/ 11049 h 13039"/>
                <a:gd name="csX11" fmla="*/ 17036 w 29899"/>
                <a:gd name="csY11" fmla="*/ 12888 h 13039"/>
                <a:gd name="csX12" fmla="*/ 20636 w 29899"/>
                <a:gd name="csY12" fmla="*/ 9154 h 13039"/>
                <a:gd name="csX13" fmla="*/ 25142 w 29899"/>
                <a:gd name="csY13" fmla="*/ 7021 h 13039"/>
                <a:gd name="csX14" fmla="*/ 29428 w 29899"/>
                <a:gd name="csY14" fmla="*/ 4868 h 13039"/>
                <a:gd name="csX15" fmla="*/ 26570 w 29899"/>
                <a:gd name="csY15" fmla="*/ 762 h 13039"/>
                <a:gd name="csX16" fmla="*/ 21961 w 29899"/>
                <a:gd name="csY16" fmla="*/ 2239 h 13039"/>
                <a:gd name="csX17" fmla="*/ 17503 w 29899"/>
                <a:gd name="csY17" fmla="*/ -152 h 13039"/>
                <a:gd name="csX18" fmla="*/ 17255 w 29899"/>
                <a:gd name="csY18" fmla="*/ 4820 h 13039"/>
                <a:gd name="csX19" fmla="*/ 12969 w 29899"/>
                <a:gd name="csY19" fmla="*/ 7516 h 13039"/>
                <a:gd name="csX20" fmla="*/ 15550 w 29899"/>
                <a:gd name="csY20" fmla="*/ 11878 h 130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9899" h="13039">
                  <a:moveTo>
                    <a:pt x="4006" y="11668"/>
                  </a:moveTo>
                  <a:lnTo>
                    <a:pt x="8092" y="8602"/>
                  </a:lnTo>
                  <a:lnTo>
                    <a:pt x="11654" y="5335"/>
                  </a:lnTo>
                  <a:lnTo>
                    <a:pt x="13931" y="1067"/>
                  </a:lnTo>
                  <a:lnTo>
                    <a:pt x="9054" y="1867"/>
                  </a:lnTo>
                  <a:lnTo>
                    <a:pt x="2977" y="1705"/>
                  </a:lnTo>
                  <a:lnTo>
                    <a:pt x="6835" y="4592"/>
                  </a:lnTo>
                  <a:lnTo>
                    <a:pt x="1949" y="4630"/>
                  </a:lnTo>
                  <a:lnTo>
                    <a:pt x="4387" y="8792"/>
                  </a:lnTo>
                  <a:lnTo>
                    <a:pt x="-471" y="8973"/>
                  </a:lnTo>
                  <a:lnTo>
                    <a:pt x="3948" y="11049"/>
                  </a:lnTo>
                  <a:close/>
                  <a:moveTo>
                    <a:pt x="17036" y="12888"/>
                  </a:moveTo>
                  <a:lnTo>
                    <a:pt x="20636" y="9154"/>
                  </a:lnTo>
                  <a:lnTo>
                    <a:pt x="25142" y="7021"/>
                  </a:lnTo>
                  <a:lnTo>
                    <a:pt x="29428" y="4868"/>
                  </a:lnTo>
                  <a:lnTo>
                    <a:pt x="26570" y="762"/>
                  </a:lnTo>
                  <a:lnTo>
                    <a:pt x="21961" y="2239"/>
                  </a:lnTo>
                  <a:lnTo>
                    <a:pt x="17503" y="-152"/>
                  </a:lnTo>
                  <a:lnTo>
                    <a:pt x="17255" y="4820"/>
                  </a:lnTo>
                  <a:lnTo>
                    <a:pt x="12969" y="7516"/>
                  </a:lnTo>
                  <a:lnTo>
                    <a:pt x="15550" y="11878"/>
                  </a:lnTo>
                  <a:close/>
                </a:path>
              </a:pathLst>
            </a:custGeom>
            <a:solidFill>
              <a:srgbClr val="E0E0E0"/>
            </a:solidFill>
            <a:ln w="3175" cap="flat">
              <a:solidFill>
                <a:srgbClr val="FFFFFF"/>
              </a:solidFill>
              <a:prstDash val="solid"/>
              <a:miter/>
            </a:ln>
          </p:spPr>
          <p:txBody>
            <a:bodyPr/>
            <a:lstStyle/>
            <a:p>
              <a:endParaRPr lang="en-US"/>
            </a:p>
          </p:txBody>
        </p:sp>
        <p:sp>
          <p:nvSpPr>
            <p:cNvPr id="216" name="Freeform: Shape 215">
              <a:extLst>
                <a:ext uri="{FF2B5EF4-FFF2-40B4-BE49-F238E27FC236}">
                  <a16:creationId xmlns:a16="http://schemas.microsoft.com/office/drawing/2014/main" id="{A58FB338-0028-0783-7571-D7515D32ACDF}"/>
                </a:ext>
              </a:extLst>
            </p:cNvPr>
            <p:cNvSpPr/>
            <p:nvPr/>
          </p:nvSpPr>
          <p:spPr>
            <a:xfrm>
              <a:off x="8388483" y="2882161"/>
              <a:ext cx="4828" cy="4648"/>
            </a:xfrm>
            <a:custGeom>
              <a:avLst/>
              <a:gdLst>
                <a:gd name="csX0" fmla="*/ 2672 w 4828"/>
                <a:gd name="csY0" fmla="*/ 4496 h 4648"/>
                <a:gd name="csX1" fmla="*/ 4358 w 4828"/>
                <a:gd name="csY1" fmla="*/ -152 h 4648"/>
                <a:gd name="csX2" fmla="*/ -471 w 4828"/>
                <a:gd name="csY2" fmla="*/ 315 h 4648"/>
                <a:gd name="csX3" fmla="*/ 2205 w 4828"/>
                <a:gd name="csY3" fmla="*/ 4449 h 4648"/>
              </a:gdLst>
              <a:ahLst/>
              <a:cxnLst>
                <a:cxn ang="0">
                  <a:pos x="csX0" y="csY0"/>
                </a:cxn>
                <a:cxn ang="0">
                  <a:pos x="csX1" y="csY1"/>
                </a:cxn>
                <a:cxn ang="0">
                  <a:pos x="csX2" y="csY2"/>
                </a:cxn>
                <a:cxn ang="0">
                  <a:pos x="csX3" y="csY3"/>
                </a:cxn>
              </a:cxnLst>
              <a:rect l="l" t="t" r="r" b="b"/>
              <a:pathLst>
                <a:path w="4828" h="4648">
                  <a:moveTo>
                    <a:pt x="2672" y="4496"/>
                  </a:moveTo>
                  <a:lnTo>
                    <a:pt x="4358" y="-152"/>
                  </a:lnTo>
                  <a:lnTo>
                    <a:pt x="-471" y="315"/>
                  </a:lnTo>
                  <a:lnTo>
                    <a:pt x="2205" y="4449"/>
                  </a:lnTo>
                  <a:close/>
                </a:path>
              </a:pathLst>
            </a:custGeom>
            <a:solidFill>
              <a:srgbClr val="E0E0E0"/>
            </a:solidFill>
            <a:ln w="3175" cap="flat">
              <a:solidFill>
                <a:srgbClr val="FFFFFF"/>
              </a:solidFill>
              <a:prstDash val="solid"/>
              <a:miter/>
            </a:ln>
          </p:spPr>
          <p:txBody>
            <a:bodyPr/>
            <a:lstStyle/>
            <a:p>
              <a:endParaRPr lang="en-US"/>
            </a:p>
          </p:txBody>
        </p:sp>
        <p:sp>
          <p:nvSpPr>
            <p:cNvPr id="217" name="Freeform: Shape 216">
              <a:extLst>
                <a:ext uri="{FF2B5EF4-FFF2-40B4-BE49-F238E27FC236}">
                  <a16:creationId xmlns:a16="http://schemas.microsoft.com/office/drawing/2014/main" id="{28B60342-DF93-999E-39AB-E8B55DD18FE4}"/>
                </a:ext>
              </a:extLst>
            </p:cNvPr>
            <p:cNvSpPr/>
            <p:nvPr/>
          </p:nvSpPr>
          <p:spPr>
            <a:xfrm>
              <a:off x="6566579" y="2204000"/>
              <a:ext cx="2895" cy="3933"/>
            </a:xfrm>
            <a:custGeom>
              <a:avLst/>
              <a:gdLst>
                <a:gd name="csX0" fmla="*/ 2424 w 2895"/>
                <a:gd name="csY0" fmla="*/ 3782 h 3933"/>
                <a:gd name="csX1" fmla="*/ -471 w 2895"/>
                <a:gd name="csY1" fmla="*/ -152 h 3933"/>
                <a:gd name="csX2" fmla="*/ 2424 w 2895"/>
                <a:gd name="csY2" fmla="*/ 3782 h 3933"/>
              </a:gdLst>
              <a:ahLst/>
              <a:cxnLst>
                <a:cxn ang="0">
                  <a:pos x="csX0" y="csY0"/>
                </a:cxn>
                <a:cxn ang="0">
                  <a:pos x="csX1" y="csY1"/>
                </a:cxn>
                <a:cxn ang="0">
                  <a:pos x="csX2" y="csY2"/>
                </a:cxn>
              </a:cxnLst>
              <a:rect l="l" t="t" r="r" b="b"/>
              <a:pathLst>
                <a:path w="2895" h="3933">
                  <a:moveTo>
                    <a:pt x="2424" y="3782"/>
                  </a:moveTo>
                  <a:lnTo>
                    <a:pt x="-471" y="-152"/>
                  </a:lnTo>
                  <a:lnTo>
                    <a:pt x="2424" y="3782"/>
                  </a:lnTo>
                  <a:close/>
                </a:path>
              </a:pathLst>
            </a:custGeom>
            <a:solidFill>
              <a:srgbClr val="E0E0E0"/>
            </a:solidFill>
            <a:ln w="3175" cap="flat">
              <a:solidFill>
                <a:srgbClr val="FFFFFF"/>
              </a:solidFill>
              <a:prstDash val="solid"/>
              <a:miter/>
            </a:ln>
          </p:spPr>
          <p:txBody>
            <a:bodyPr/>
            <a:lstStyle/>
            <a:p>
              <a:endParaRPr lang="en-US"/>
            </a:p>
          </p:txBody>
        </p:sp>
        <p:sp>
          <p:nvSpPr>
            <p:cNvPr id="218" name="Freeform: Shape 217">
              <a:extLst>
                <a:ext uri="{FF2B5EF4-FFF2-40B4-BE49-F238E27FC236}">
                  <a16:creationId xmlns:a16="http://schemas.microsoft.com/office/drawing/2014/main" id="{3F1120F2-A0D6-1F82-79E2-59C9B0AC1B27}"/>
                </a:ext>
              </a:extLst>
            </p:cNvPr>
            <p:cNvSpPr/>
            <p:nvPr/>
          </p:nvSpPr>
          <p:spPr>
            <a:xfrm>
              <a:off x="4943595" y="3192323"/>
              <a:ext cx="40509" cy="23402"/>
            </a:xfrm>
            <a:custGeom>
              <a:avLst/>
              <a:gdLst>
                <a:gd name="csX0" fmla="*/ 2225 w 40509"/>
                <a:gd name="csY0" fmla="*/ 23251 h 23402"/>
                <a:gd name="csX1" fmla="*/ -471 w 40509"/>
                <a:gd name="csY1" fmla="*/ 19155 h 23402"/>
                <a:gd name="csX2" fmla="*/ 2225 w 40509"/>
                <a:gd name="csY2" fmla="*/ 23251 h 23402"/>
                <a:gd name="csX3" fmla="*/ 40039 w 40509"/>
                <a:gd name="csY3" fmla="*/ 3915 h 23402"/>
                <a:gd name="csX4" fmla="*/ 37429 w 40509"/>
                <a:gd name="csY4" fmla="*/ -152 h 23402"/>
                <a:gd name="csX5" fmla="*/ 40039 w 40509"/>
                <a:gd name="csY5" fmla="*/ 3915 h 23402"/>
              </a:gdLst>
              <a:ahLst/>
              <a:cxnLst>
                <a:cxn ang="0">
                  <a:pos x="csX0" y="csY0"/>
                </a:cxn>
                <a:cxn ang="0">
                  <a:pos x="csX1" y="csY1"/>
                </a:cxn>
                <a:cxn ang="0">
                  <a:pos x="csX2" y="csY2"/>
                </a:cxn>
                <a:cxn ang="0">
                  <a:pos x="csX3" y="csY3"/>
                </a:cxn>
                <a:cxn ang="0">
                  <a:pos x="csX4" y="csY4"/>
                </a:cxn>
                <a:cxn ang="0">
                  <a:pos x="csX5" y="csY5"/>
                </a:cxn>
              </a:cxnLst>
              <a:rect l="l" t="t" r="r" b="b"/>
              <a:pathLst>
                <a:path w="40509" h="23402">
                  <a:moveTo>
                    <a:pt x="2225" y="23251"/>
                  </a:moveTo>
                  <a:lnTo>
                    <a:pt x="-471" y="19155"/>
                  </a:lnTo>
                  <a:lnTo>
                    <a:pt x="2225" y="23251"/>
                  </a:lnTo>
                  <a:close/>
                  <a:moveTo>
                    <a:pt x="40039" y="3915"/>
                  </a:moveTo>
                  <a:lnTo>
                    <a:pt x="37429" y="-152"/>
                  </a:lnTo>
                  <a:lnTo>
                    <a:pt x="40039" y="3915"/>
                  </a:lnTo>
                  <a:close/>
                </a:path>
              </a:pathLst>
            </a:custGeom>
            <a:solidFill>
              <a:srgbClr val="E0E0E0"/>
            </a:solidFill>
            <a:ln w="3175" cap="flat">
              <a:solidFill>
                <a:srgbClr val="FFFFFF"/>
              </a:solidFill>
              <a:prstDash val="solid"/>
              <a:miter/>
            </a:ln>
          </p:spPr>
          <p:txBody>
            <a:bodyPr/>
            <a:lstStyle/>
            <a:p>
              <a:endParaRPr lang="en-US"/>
            </a:p>
          </p:txBody>
        </p:sp>
        <p:sp>
          <p:nvSpPr>
            <p:cNvPr id="219" name="Freeform: Shape 218">
              <a:extLst>
                <a:ext uri="{FF2B5EF4-FFF2-40B4-BE49-F238E27FC236}">
                  <a16:creationId xmlns:a16="http://schemas.microsoft.com/office/drawing/2014/main" id="{C354754B-A4ED-B270-E1A8-FEFD385CA797}"/>
                </a:ext>
              </a:extLst>
            </p:cNvPr>
            <p:cNvSpPr/>
            <p:nvPr/>
          </p:nvSpPr>
          <p:spPr>
            <a:xfrm>
              <a:off x="7315177" y="3611557"/>
              <a:ext cx="19850" cy="8839"/>
            </a:xfrm>
            <a:custGeom>
              <a:avLst/>
              <a:gdLst>
                <a:gd name="csX0" fmla="*/ -471 w 19850"/>
                <a:gd name="csY0" fmla="*/ 8687 h 8839"/>
                <a:gd name="csX1" fmla="*/ 3835 w 19850"/>
                <a:gd name="csY1" fmla="*/ 6649 h 8839"/>
                <a:gd name="csX2" fmla="*/ 8664 w 19850"/>
                <a:gd name="csY2" fmla="*/ 7706 h 8839"/>
                <a:gd name="csX3" fmla="*/ 13760 w 19850"/>
                <a:gd name="csY3" fmla="*/ 8068 h 8839"/>
                <a:gd name="csX4" fmla="*/ 9873 w 19850"/>
                <a:gd name="csY4" fmla="*/ 4944 h 8839"/>
                <a:gd name="csX5" fmla="*/ 14846 w 19850"/>
                <a:gd name="csY5" fmla="*/ 3839 h 8839"/>
                <a:gd name="csX6" fmla="*/ 19380 w 19850"/>
                <a:gd name="csY6" fmla="*/ 1934 h 8839"/>
                <a:gd name="csX7" fmla="*/ 14531 w 19850"/>
                <a:gd name="csY7" fmla="*/ 1305 h 8839"/>
                <a:gd name="csX8" fmla="*/ 9454 w 19850"/>
                <a:gd name="csY8" fmla="*/ 3325 h 8839"/>
                <a:gd name="csX9" fmla="*/ 6025 w 19850"/>
                <a:gd name="csY9" fmla="*/ -152 h 8839"/>
                <a:gd name="csX10" fmla="*/ 1720 w 19850"/>
                <a:gd name="csY10" fmla="*/ 2153 h 8839"/>
                <a:gd name="csX11" fmla="*/ 120 w 19850"/>
                <a:gd name="csY11" fmla="*/ 6649 h 88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9850" h="8839">
                  <a:moveTo>
                    <a:pt x="-471" y="8687"/>
                  </a:moveTo>
                  <a:lnTo>
                    <a:pt x="3835" y="6649"/>
                  </a:lnTo>
                  <a:lnTo>
                    <a:pt x="8664" y="7706"/>
                  </a:lnTo>
                  <a:lnTo>
                    <a:pt x="13760" y="8068"/>
                  </a:lnTo>
                  <a:lnTo>
                    <a:pt x="9873" y="4944"/>
                  </a:lnTo>
                  <a:lnTo>
                    <a:pt x="14846" y="3839"/>
                  </a:lnTo>
                  <a:lnTo>
                    <a:pt x="19380" y="1934"/>
                  </a:lnTo>
                  <a:lnTo>
                    <a:pt x="14531" y="1305"/>
                  </a:lnTo>
                  <a:lnTo>
                    <a:pt x="9454" y="3325"/>
                  </a:lnTo>
                  <a:lnTo>
                    <a:pt x="6025" y="-152"/>
                  </a:lnTo>
                  <a:lnTo>
                    <a:pt x="1720" y="2153"/>
                  </a:lnTo>
                  <a:lnTo>
                    <a:pt x="120" y="6649"/>
                  </a:lnTo>
                  <a:close/>
                </a:path>
              </a:pathLst>
            </a:custGeom>
            <a:solidFill>
              <a:srgbClr val="E0E0E0"/>
            </a:solidFill>
            <a:ln w="3175" cap="flat">
              <a:solidFill>
                <a:srgbClr val="FFFFFF"/>
              </a:solidFill>
              <a:prstDash val="solid"/>
              <a:miter/>
            </a:ln>
          </p:spPr>
          <p:txBody>
            <a:bodyPr/>
            <a:lstStyle/>
            <a:p>
              <a:endParaRPr lang="en-US"/>
            </a:p>
          </p:txBody>
        </p:sp>
        <p:sp>
          <p:nvSpPr>
            <p:cNvPr id="220" name="Freeform: Shape 219">
              <a:extLst>
                <a:ext uri="{FF2B5EF4-FFF2-40B4-BE49-F238E27FC236}">
                  <a16:creationId xmlns:a16="http://schemas.microsoft.com/office/drawing/2014/main" id="{AA0069BF-812A-54E9-3E04-CC3042BE65E1}"/>
                </a:ext>
              </a:extLst>
            </p:cNvPr>
            <p:cNvSpPr/>
            <p:nvPr/>
          </p:nvSpPr>
          <p:spPr>
            <a:xfrm>
              <a:off x="6439059" y="2810571"/>
              <a:ext cx="34175" cy="9563"/>
            </a:xfrm>
            <a:custGeom>
              <a:avLst/>
              <a:gdLst>
                <a:gd name="csX0" fmla="*/ 348 w 34175"/>
                <a:gd name="csY0" fmla="*/ 9411 h 9563"/>
                <a:gd name="csX1" fmla="*/ 10911 w 34175"/>
                <a:gd name="csY1" fmla="*/ 8259 h 9563"/>
                <a:gd name="csX2" fmla="*/ 15645 w 34175"/>
                <a:gd name="csY2" fmla="*/ 5792 h 9563"/>
                <a:gd name="csX3" fmla="*/ 20112 w 34175"/>
                <a:gd name="csY3" fmla="*/ 4106 h 9563"/>
                <a:gd name="csX4" fmla="*/ 24484 w 34175"/>
                <a:gd name="csY4" fmla="*/ 6001 h 9563"/>
                <a:gd name="csX5" fmla="*/ 29209 w 34175"/>
                <a:gd name="csY5" fmla="*/ 7459 h 9563"/>
                <a:gd name="csX6" fmla="*/ 33704 w 34175"/>
                <a:gd name="csY6" fmla="*/ 5411 h 9563"/>
                <a:gd name="csX7" fmla="*/ 28989 w 34175"/>
                <a:gd name="csY7" fmla="*/ 3944 h 9563"/>
                <a:gd name="csX8" fmla="*/ 24541 w 34175"/>
                <a:gd name="csY8" fmla="*/ 1982 h 9563"/>
                <a:gd name="csX9" fmla="*/ 19398 w 34175"/>
                <a:gd name="csY9" fmla="*/ -152 h 9563"/>
                <a:gd name="csX10" fmla="*/ 14997 w 34175"/>
                <a:gd name="csY10" fmla="*/ 1772 h 9563"/>
                <a:gd name="csX11" fmla="*/ 2463 w 34175"/>
                <a:gd name="csY11" fmla="*/ 2801 h 9563"/>
                <a:gd name="csX12" fmla="*/ -471 w 34175"/>
                <a:gd name="csY12" fmla="*/ 6859 h 95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175" h="9563">
                  <a:moveTo>
                    <a:pt x="348" y="9411"/>
                  </a:moveTo>
                  <a:lnTo>
                    <a:pt x="10911" y="8259"/>
                  </a:lnTo>
                  <a:lnTo>
                    <a:pt x="15645" y="5792"/>
                  </a:lnTo>
                  <a:lnTo>
                    <a:pt x="20112" y="4106"/>
                  </a:lnTo>
                  <a:lnTo>
                    <a:pt x="24484" y="6001"/>
                  </a:lnTo>
                  <a:lnTo>
                    <a:pt x="29209" y="7459"/>
                  </a:lnTo>
                  <a:lnTo>
                    <a:pt x="33704" y="5411"/>
                  </a:lnTo>
                  <a:lnTo>
                    <a:pt x="28989" y="3944"/>
                  </a:lnTo>
                  <a:lnTo>
                    <a:pt x="24541" y="1982"/>
                  </a:lnTo>
                  <a:lnTo>
                    <a:pt x="19398" y="-152"/>
                  </a:lnTo>
                  <a:lnTo>
                    <a:pt x="14997" y="1772"/>
                  </a:lnTo>
                  <a:lnTo>
                    <a:pt x="2463" y="2801"/>
                  </a:lnTo>
                  <a:lnTo>
                    <a:pt x="-471" y="6859"/>
                  </a:lnTo>
                  <a:close/>
                </a:path>
              </a:pathLst>
            </a:custGeom>
            <a:solidFill>
              <a:srgbClr val="E0E0E0"/>
            </a:solidFill>
            <a:ln w="3175" cap="flat">
              <a:solidFill>
                <a:srgbClr val="FFFFFF"/>
              </a:solidFill>
              <a:prstDash val="solid"/>
              <a:miter/>
            </a:ln>
          </p:spPr>
          <p:txBody>
            <a:bodyPr/>
            <a:lstStyle/>
            <a:p>
              <a:endParaRPr lang="en-US"/>
            </a:p>
          </p:txBody>
        </p:sp>
        <p:sp>
          <p:nvSpPr>
            <p:cNvPr id="221" name="Freeform: Shape 220">
              <a:extLst>
                <a:ext uri="{FF2B5EF4-FFF2-40B4-BE49-F238E27FC236}">
                  <a16:creationId xmlns:a16="http://schemas.microsoft.com/office/drawing/2014/main" id="{C21F64A1-B262-DB6E-4229-BAA5D890AC59}"/>
                </a:ext>
              </a:extLst>
            </p:cNvPr>
            <p:cNvSpPr/>
            <p:nvPr/>
          </p:nvSpPr>
          <p:spPr>
            <a:xfrm>
              <a:off x="6731438" y="2957808"/>
              <a:ext cx="64893" cy="79991"/>
            </a:xfrm>
            <a:custGeom>
              <a:avLst/>
              <a:gdLst>
                <a:gd name="csX0" fmla="*/ 25618 w 64893"/>
                <a:gd name="csY0" fmla="*/ 79839 h 79991"/>
                <a:gd name="csX1" fmla="*/ 27618 w 64893"/>
                <a:gd name="csY1" fmla="*/ 75334 h 79991"/>
                <a:gd name="csX2" fmla="*/ 32419 w 64893"/>
                <a:gd name="csY2" fmla="*/ 76391 h 79991"/>
                <a:gd name="csX3" fmla="*/ 34990 w 64893"/>
                <a:gd name="csY3" fmla="*/ 72105 h 79991"/>
                <a:gd name="csX4" fmla="*/ 32352 w 64893"/>
                <a:gd name="csY4" fmla="*/ 68095 h 79991"/>
                <a:gd name="csX5" fmla="*/ 30714 w 64893"/>
                <a:gd name="csY5" fmla="*/ 63589 h 79991"/>
                <a:gd name="csX6" fmla="*/ 34143 w 64893"/>
                <a:gd name="csY6" fmla="*/ 60265 h 79991"/>
                <a:gd name="csX7" fmla="*/ 40839 w 64893"/>
                <a:gd name="csY7" fmla="*/ 60779 h 79991"/>
                <a:gd name="csX8" fmla="*/ 40886 w 64893"/>
                <a:gd name="csY8" fmla="*/ 55788 h 79991"/>
                <a:gd name="csX9" fmla="*/ 45801 w 64893"/>
                <a:gd name="csY9" fmla="*/ 56045 h 79991"/>
                <a:gd name="csX10" fmla="*/ 49716 w 64893"/>
                <a:gd name="csY10" fmla="*/ 59655 h 79991"/>
                <a:gd name="csX11" fmla="*/ 55222 w 64893"/>
                <a:gd name="csY11" fmla="*/ 57293 h 79991"/>
                <a:gd name="csX12" fmla="*/ 58317 w 64893"/>
                <a:gd name="csY12" fmla="*/ 61227 h 79991"/>
                <a:gd name="csX13" fmla="*/ 60994 w 64893"/>
                <a:gd name="csY13" fmla="*/ 57227 h 79991"/>
                <a:gd name="csX14" fmla="*/ 63423 w 64893"/>
                <a:gd name="csY14" fmla="*/ 52388 h 79991"/>
                <a:gd name="csX15" fmla="*/ 64270 w 64893"/>
                <a:gd name="csY15" fmla="*/ 47616 h 79991"/>
                <a:gd name="csX16" fmla="*/ 63480 w 64893"/>
                <a:gd name="csY16" fmla="*/ 42777 h 79991"/>
                <a:gd name="csX17" fmla="*/ 64423 w 64893"/>
                <a:gd name="csY17" fmla="*/ 37796 h 79991"/>
                <a:gd name="csX18" fmla="*/ 60489 w 64893"/>
                <a:gd name="csY18" fmla="*/ 34995 h 79991"/>
                <a:gd name="csX19" fmla="*/ 56631 w 64893"/>
                <a:gd name="csY19" fmla="*/ 31681 h 79991"/>
                <a:gd name="csX20" fmla="*/ 57098 w 64893"/>
                <a:gd name="csY20" fmla="*/ 26794 h 79991"/>
                <a:gd name="csX21" fmla="*/ 59536 w 64893"/>
                <a:gd name="csY21" fmla="*/ 22318 h 79991"/>
                <a:gd name="csX22" fmla="*/ 63518 w 64893"/>
                <a:gd name="csY22" fmla="*/ 19251 h 79991"/>
                <a:gd name="csX23" fmla="*/ 61861 w 64893"/>
                <a:gd name="csY23" fmla="*/ 14288 h 79991"/>
                <a:gd name="csX24" fmla="*/ 58460 w 64893"/>
                <a:gd name="csY24" fmla="*/ 10935 h 79991"/>
                <a:gd name="csX25" fmla="*/ 53298 w 64893"/>
                <a:gd name="csY25" fmla="*/ 12964 h 79991"/>
                <a:gd name="csX26" fmla="*/ 49107 w 64893"/>
                <a:gd name="csY26" fmla="*/ 10306 h 79991"/>
                <a:gd name="csX27" fmla="*/ 49059 w 64893"/>
                <a:gd name="csY27" fmla="*/ 5373 h 79991"/>
                <a:gd name="csX28" fmla="*/ 50135 w 64893"/>
                <a:gd name="csY28" fmla="*/ 619 h 79991"/>
                <a:gd name="csX29" fmla="*/ 45173 w 64893"/>
                <a:gd name="csY29" fmla="*/ 667 h 79991"/>
                <a:gd name="csX30" fmla="*/ 39639 w 64893"/>
                <a:gd name="csY30" fmla="*/ 296 h 79991"/>
                <a:gd name="csX31" fmla="*/ 34686 w 64893"/>
                <a:gd name="csY31" fmla="*/ 124 h 79991"/>
                <a:gd name="csX32" fmla="*/ 29447 w 64893"/>
                <a:gd name="csY32" fmla="*/ -152 h 79991"/>
                <a:gd name="csX33" fmla="*/ 27952 w 64893"/>
                <a:gd name="csY33" fmla="*/ 4744 h 79991"/>
                <a:gd name="csX34" fmla="*/ 27846 w 64893"/>
                <a:gd name="csY34" fmla="*/ 11307 h 79991"/>
                <a:gd name="csX35" fmla="*/ 27856 w 64893"/>
                <a:gd name="csY35" fmla="*/ 16498 h 79991"/>
                <a:gd name="csX36" fmla="*/ 21589 w 64893"/>
                <a:gd name="csY36" fmla="*/ 16155 h 79991"/>
                <a:gd name="csX37" fmla="*/ 12540 w 64893"/>
                <a:gd name="csY37" fmla="*/ 16498 h 79991"/>
                <a:gd name="csX38" fmla="*/ 7463 w 64893"/>
                <a:gd name="csY38" fmla="*/ 17288 h 79991"/>
                <a:gd name="csX39" fmla="*/ 8187 w 64893"/>
                <a:gd name="csY39" fmla="*/ 22527 h 79991"/>
                <a:gd name="csX40" fmla="*/ 4768 w 64893"/>
                <a:gd name="csY40" fmla="*/ 26375 h 79991"/>
                <a:gd name="csX41" fmla="*/ 4911 w 64893"/>
                <a:gd name="csY41" fmla="*/ 31166 h 79991"/>
                <a:gd name="csX42" fmla="*/ 3253 w 64893"/>
                <a:gd name="csY42" fmla="*/ 36367 h 79991"/>
                <a:gd name="csX43" fmla="*/ -471 w 64893"/>
                <a:gd name="csY43" fmla="*/ 39386 h 79991"/>
                <a:gd name="csX44" fmla="*/ 739 w 64893"/>
                <a:gd name="csY44" fmla="*/ 44158 h 79991"/>
                <a:gd name="csX45" fmla="*/ 3377 w 64893"/>
                <a:gd name="csY45" fmla="*/ 49330 h 79991"/>
                <a:gd name="csX46" fmla="*/ 4739 w 64893"/>
                <a:gd name="csY46" fmla="*/ 54121 h 79991"/>
                <a:gd name="csX47" fmla="*/ 7806 w 64893"/>
                <a:gd name="csY47" fmla="*/ 58074 h 79991"/>
                <a:gd name="csX48" fmla="*/ 10749 w 64893"/>
                <a:gd name="csY48" fmla="*/ 62751 h 79991"/>
                <a:gd name="csX49" fmla="*/ 15769 w 64893"/>
                <a:gd name="csY49" fmla="*/ 67476 h 79991"/>
                <a:gd name="csX50" fmla="*/ 19779 w 64893"/>
                <a:gd name="csY50" fmla="*/ 71647 h 79991"/>
                <a:gd name="csX51" fmla="*/ 23322 w 64893"/>
                <a:gd name="csY51" fmla="*/ 76448 h 799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Lst>
              <a:rect l="l" t="t" r="r" b="b"/>
              <a:pathLst>
                <a:path w="64893" h="79991">
                  <a:moveTo>
                    <a:pt x="25618" y="79839"/>
                  </a:moveTo>
                  <a:lnTo>
                    <a:pt x="27618" y="75334"/>
                  </a:lnTo>
                  <a:lnTo>
                    <a:pt x="32419" y="76391"/>
                  </a:lnTo>
                  <a:lnTo>
                    <a:pt x="34990" y="72105"/>
                  </a:lnTo>
                  <a:lnTo>
                    <a:pt x="32352" y="68095"/>
                  </a:lnTo>
                  <a:lnTo>
                    <a:pt x="30714" y="63589"/>
                  </a:lnTo>
                  <a:lnTo>
                    <a:pt x="34143" y="60265"/>
                  </a:lnTo>
                  <a:lnTo>
                    <a:pt x="40839" y="60779"/>
                  </a:lnTo>
                  <a:lnTo>
                    <a:pt x="40886" y="55788"/>
                  </a:lnTo>
                  <a:lnTo>
                    <a:pt x="45801" y="56045"/>
                  </a:lnTo>
                  <a:lnTo>
                    <a:pt x="49716" y="59655"/>
                  </a:lnTo>
                  <a:lnTo>
                    <a:pt x="55222" y="57293"/>
                  </a:lnTo>
                  <a:lnTo>
                    <a:pt x="58317" y="61227"/>
                  </a:lnTo>
                  <a:lnTo>
                    <a:pt x="60994" y="57227"/>
                  </a:lnTo>
                  <a:lnTo>
                    <a:pt x="63423" y="52388"/>
                  </a:lnTo>
                  <a:lnTo>
                    <a:pt x="64270" y="47616"/>
                  </a:lnTo>
                  <a:lnTo>
                    <a:pt x="63480" y="42777"/>
                  </a:lnTo>
                  <a:lnTo>
                    <a:pt x="64423" y="37796"/>
                  </a:lnTo>
                  <a:lnTo>
                    <a:pt x="60489" y="34995"/>
                  </a:lnTo>
                  <a:lnTo>
                    <a:pt x="56631" y="31681"/>
                  </a:lnTo>
                  <a:lnTo>
                    <a:pt x="57098" y="26794"/>
                  </a:lnTo>
                  <a:lnTo>
                    <a:pt x="59536" y="22318"/>
                  </a:lnTo>
                  <a:lnTo>
                    <a:pt x="63518" y="19251"/>
                  </a:lnTo>
                  <a:lnTo>
                    <a:pt x="61861" y="14288"/>
                  </a:lnTo>
                  <a:lnTo>
                    <a:pt x="58460" y="10935"/>
                  </a:lnTo>
                  <a:lnTo>
                    <a:pt x="53298" y="12964"/>
                  </a:lnTo>
                  <a:lnTo>
                    <a:pt x="49107" y="10306"/>
                  </a:lnTo>
                  <a:lnTo>
                    <a:pt x="49059" y="5373"/>
                  </a:lnTo>
                  <a:lnTo>
                    <a:pt x="50135" y="619"/>
                  </a:lnTo>
                  <a:lnTo>
                    <a:pt x="45173" y="667"/>
                  </a:lnTo>
                  <a:lnTo>
                    <a:pt x="39639" y="296"/>
                  </a:lnTo>
                  <a:lnTo>
                    <a:pt x="34686" y="124"/>
                  </a:lnTo>
                  <a:lnTo>
                    <a:pt x="29447" y="-152"/>
                  </a:lnTo>
                  <a:lnTo>
                    <a:pt x="27952" y="4744"/>
                  </a:lnTo>
                  <a:lnTo>
                    <a:pt x="27846" y="11307"/>
                  </a:lnTo>
                  <a:lnTo>
                    <a:pt x="27856" y="16498"/>
                  </a:lnTo>
                  <a:lnTo>
                    <a:pt x="21589" y="16155"/>
                  </a:lnTo>
                  <a:lnTo>
                    <a:pt x="12540" y="16498"/>
                  </a:lnTo>
                  <a:lnTo>
                    <a:pt x="7463" y="17288"/>
                  </a:lnTo>
                  <a:lnTo>
                    <a:pt x="8187" y="22527"/>
                  </a:lnTo>
                  <a:lnTo>
                    <a:pt x="4768" y="26375"/>
                  </a:lnTo>
                  <a:lnTo>
                    <a:pt x="4911" y="31166"/>
                  </a:lnTo>
                  <a:lnTo>
                    <a:pt x="3253" y="36367"/>
                  </a:lnTo>
                  <a:lnTo>
                    <a:pt x="-471" y="39386"/>
                  </a:lnTo>
                  <a:lnTo>
                    <a:pt x="739" y="44158"/>
                  </a:lnTo>
                  <a:lnTo>
                    <a:pt x="3377" y="49330"/>
                  </a:lnTo>
                  <a:lnTo>
                    <a:pt x="4739" y="54121"/>
                  </a:lnTo>
                  <a:lnTo>
                    <a:pt x="7806" y="58074"/>
                  </a:lnTo>
                  <a:lnTo>
                    <a:pt x="10749" y="62751"/>
                  </a:lnTo>
                  <a:lnTo>
                    <a:pt x="15769" y="67476"/>
                  </a:lnTo>
                  <a:lnTo>
                    <a:pt x="19779" y="71647"/>
                  </a:lnTo>
                  <a:lnTo>
                    <a:pt x="23322" y="76448"/>
                  </a:lnTo>
                  <a:close/>
                </a:path>
              </a:pathLst>
            </a:custGeom>
            <a:solidFill>
              <a:srgbClr val="E0E0E0"/>
            </a:solidFill>
            <a:ln w="3175" cap="flat">
              <a:solidFill>
                <a:srgbClr val="FFFFFF"/>
              </a:solidFill>
              <a:prstDash val="solid"/>
              <a:miter/>
            </a:ln>
          </p:spPr>
          <p:txBody>
            <a:bodyPr/>
            <a:lstStyle/>
            <a:p>
              <a:endParaRPr lang="en-US"/>
            </a:p>
          </p:txBody>
        </p:sp>
        <p:sp>
          <p:nvSpPr>
            <p:cNvPr id="222" name="Freeform: Shape 221">
              <a:extLst>
                <a:ext uri="{FF2B5EF4-FFF2-40B4-BE49-F238E27FC236}">
                  <a16:creationId xmlns:a16="http://schemas.microsoft.com/office/drawing/2014/main" id="{DFDC3273-7C1E-DDBF-557D-FBF8238DBD3F}"/>
                </a:ext>
              </a:extLst>
            </p:cNvPr>
            <p:cNvSpPr/>
            <p:nvPr/>
          </p:nvSpPr>
          <p:spPr>
            <a:xfrm>
              <a:off x="7045677" y="2431095"/>
              <a:ext cx="72314" cy="31804"/>
            </a:xfrm>
            <a:custGeom>
              <a:avLst/>
              <a:gdLst>
                <a:gd name="csX0" fmla="*/ 71843 w 72314"/>
                <a:gd name="csY0" fmla="*/ 31652 h 31804"/>
                <a:gd name="csX1" fmla="*/ 69967 w 72314"/>
                <a:gd name="csY1" fmla="*/ 26632 h 31804"/>
                <a:gd name="csX2" fmla="*/ 66671 w 72314"/>
                <a:gd name="csY2" fmla="*/ 23127 h 31804"/>
                <a:gd name="csX3" fmla="*/ 63804 w 72314"/>
                <a:gd name="csY3" fmla="*/ 19193 h 31804"/>
                <a:gd name="csX4" fmla="*/ 59413 w 72314"/>
                <a:gd name="csY4" fmla="*/ 17088 h 31804"/>
                <a:gd name="csX5" fmla="*/ 56537 w 72314"/>
                <a:gd name="csY5" fmla="*/ 12802 h 31804"/>
                <a:gd name="csX6" fmla="*/ 51726 w 72314"/>
                <a:gd name="csY6" fmla="*/ 10621 h 31804"/>
                <a:gd name="csX7" fmla="*/ 46964 w 72314"/>
                <a:gd name="csY7" fmla="*/ 10087 h 31804"/>
                <a:gd name="csX8" fmla="*/ 42525 w 72314"/>
                <a:gd name="csY8" fmla="*/ 12126 h 31804"/>
                <a:gd name="csX9" fmla="*/ 38172 w 72314"/>
                <a:gd name="csY9" fmla="*/ 9964 h 31804"/>
                <a:gd name="csX10" fmla="*/ 32543 w 72314"/>
                <a:gd name="csY10" fmla="*/ 8011 h 31804"/>
                <a:gd name="csX11" fmla="*/ 28628 w 72314"/>
                <a:gd name="csY11" fmla="*/ 5163 h 31804"/>
                <a:gd name="csX12" fmla="*/ 23828 w 72314"/>
                <a:gd name="csY12" fmla="*/ 3963 h 31804"/>
                <a:gd name="csX13" fmla="*/ 19027 w 72314"/>
                <a:gd name="csY13" fmla="*/ 4449 h 31804"/>
                <a:gd name="csX14" fmla="*/ 13855 w 72314"/>
                <a:gd name="csY14" fmla="*/ 3515 h 31804"/>
                <a:gd name="csX15" fmla="*/ 8930 w 72314"/>
                <a:gd name="csY15" fmla="*/ 2087 h 31804"/>
                <a:gd name="csX16" fmla="*/ 4635 w 72314"/>
                <a:gd name="csY16" fmla="*/ 20 h 31804"/>
                <a:gd name="csX17" fmla="*/ -471 w 72314"/>
                <a:gd name="csY17" fmla="*/ -152 h 31804"/>
                <a:gd name="csX18" fmla="*/ 1596 w 72314"/>
                <a:gd name="csY18" fmla="*/ 4810 h 31804"/>
                <a:gd name="csX19" fmla="*/ 7006 w 72314"/>
                <a:gd name="csY19" fmla="*/ 6068 h 31804"/>
                <a:gd name="csX20" fmla="*/ 10931 w 72314"/>
                <a:gd name="csY20" fmla="*/ 9068 h 31804"/>
                <a:gd name="csX21" fmla="*/ 15322 w 72314"/>
                <a:gd name="csY21" fmla="*/ 11373 h 31804"/>
                <a:gd name="csX22" fmla="*/ 17808 w 72314"/>
                <a:gd name="csY22" fmla="*/ 16250 h 31804"/>
                <a:gd name="csX23" fmla="*/ 20332 w 72314"/>
                <a:gd name="csY23" fmla="*/ 21575 h 31804"/>
                <a:gd name="csX24" fmla="*/ 20579 w 72314"/>
                <a:gd name="csY24" fmla="*/ 26337 h 31804"/>
                <a:gd name="csX25" fmla="*/ 25333 w 72314"/>
                <a:gd name="csY25" fmla="*/ 25918 h 31804"/>
                <a:gd name="csX26" fmla="*/ 30438 w 72314"/>
                <a:gd name="csY26" fmla="*/ 24823 h 31804"/>
                <a:gd name="csX27" fmla="*/ 34419 w 72314"/>
                <a:gd name="csY27" fmla="*/ 27480 h 31804"/>
                <a:gd name="csX28" fmla="*/ 38591 w 72314"/>
                <a:gd name="csY28" fmla="*/ 29833 h 31804"/>
                <a:gd name="csX29" fmla="*/ 43668 w 72314"/>
                <a:gd name="csY29" fmla="*/ 30366 h 31804"/>
                <a:gd name="csX30" fmla="*/ 48516 w 72314"/>
                <a:gd name="csY30" fmla="*/ 29719 h 31804"/>
                <a:gd name="csX31" fmla="*/ 54269 w 72314"/>
                <a:gd name="csY31" fmla="*/ 29642 h 31804"/>
                <a:gd name="csX32" fmla="*/ 58251 w 72314"/>
                <a:gd name="csY32" fmla="*/ 26423 h 31804"/>
                <a:gd name="csX33" fmla="*/ 63290 w 72314"/>
                <a:gd name="csY33" fmla="*/ 27966 h 31804"/>
                <a:gd name="csX34" fmla="*/ 67728 w 72314"/>
                <a:gd name="csY34" fmla="*/ 29804 h 318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Lst>
              <a:rect l="l" t="t" r="r" b="b"/>
              <a:pathLst>
                <a:path w="72314" h="31804">
                  <a:moveTo>
                    <a:pt x="71843" y="31652"/>
                  </a:moveTo>
                  <a:lnTo>
                    <a:pt x="69967" y="26632"/>
                  </a:lnTo>
                  <a:lnTo>
                    <a:pt x="66671" y="23127"/>
                  </a:lnTo>
                  <a:lnTo>
                    <a:pt x="63804" y="19193"/>
                  </a:lnTo>
                  <a:lnTo>
                    <a:pt x="59413" y="17088"/>
                  </a:lnTo>
                  <a:lnTo>
                    <a:pt x="56537" y="12802"/>
                  </a:lnTo>
                  <a:lnTo>
                    <a:pt x="51726" y="10621"/>
                  </a:lnTo>
                  <a:lnTo>
                    <a:pt x="46964" y="10087"/>
                  </a:lnTo>
                  <a:lnTo>
                    <a:pt x="42525" y="12126"/>
                  </a:lnTo>
                  <a:lnTo>
                    <a:pt x="38172" y="9964"/>
                  </a:lnTo>
                  <a:lnTo>
                    <a:pt x="32543" y="8011"/>
                  </a:lnTo>
                  <a:lnTo>
                    <a:pt x="28628" y="5163"/>
                  </a:lnTo>
                  <a:lnTo>
                    <a:pt x="23828" y="3963"/>
                  </a:lnTo>
                  <a:lnTo>
                    <a:pt x="19027" y="4449"/>
                  </a:lnTo>
                  <a:lnTo>
                    <a:pt x="13855" y="3515"/>
                  </a:lnTo>
                  <a:lnTo>
                    <a:pt x="8930" y="2087"/>
                  </a:lnTo>
                  <a:lnTo>
                    <a:pt x="4635" y="20"/>
                  </a:lnTo>
                  <a:lnTo>
                    <a:pt x="-471" y="-152"/>
                  </a:lnTo>
                  <a:lnTo>
                    <a:pt x="1596" y="4810"/>
                  </a:lnTo>
                  <a:lnTo>
                    <a:pt x="7006" y="6068"/>
                  </a:lnTo>
                  <a:lnTo>
                    <a:pt x="10931" y="9068"/>
                  </a:lnTo>
                  <a:lnTo>
                    <a:pt x="15322" y="11373"/>
                  </a:lnTo>
                  <a:lnTo>
                    <a:pt x="17808" y="16250"/>
                  </a:lnTo>
                  <a:lnTo>
                    <a:pt x="20332" y="21575"/>
                  </a:lnTo>
                  <a:lnTo>
                    <a:pt x="20579" y="26337"/>
                  </a:lnTo>
                  <a:lnTo>
                    <a:pt x="25333" y="25918"/>
                  </a:lnTo>
                  <a:lnTo>
                    <a:pt x="30438" y="24823"/>
                  </a:lnTo>
                  <a:lnTo>
                    <a:pt x="34419" y="27480"/>
                  </a:lnTo>
                  <a:lnTo>
                    <a:pt x="38591" y="29833"/>
                  </a:lnTo>
                  <a:lnTo>
                    <a:pt x="43668" y="30366"/>
                  </a:lnTo>
                  <a:lnTo>
                    <a:pt x="48516" y="29719"/>
                  </a:lnTo>
                  <a:lnTo>
                    <a:pt x="54269" y="29642"/>
                  </a:lnTo>
                  <a:lnTo>
                    <a:pt x="58251" y="26423"/>
                  </a:lnTo>
                  <a:lnTo>
                    <a:pt x="63290" y="27966"/>
                  </a:lnTo>
                  <a:lnTo>
                    <a:pt x="67728" y="29804"/>
                  </a:lnTo>
                  <a:close/>
                </a:path>
              </a:pathLst>
            </a:custGeom>
            <a:solidFill>
              <a:srgbClr val="E0E0E0"/>
            </a:solidFill>
            <a:ln w="3175" cap="flat">
              <a:solidFill>
                <a:srgbClr val="FFFFFF"/>
              </a:solidFill>
              <a:prstDash val="solid"/>
              <a:miter/>
            </a:ln>
          </p:spPr>
          <p:txBody>
            <a:bodyPr/>
            <a:lstStyle/>
            <a:p>
              <a:endParaRPr lang="en-US"/>
            </a:p>
          </p:txBody>
        </p:sp>
        <p:sp>
          <p:nvSpPr>
            <p:cNvPr id="223" name="Freeform: Shape 222">
              <a:extLst>
                <a:ext uri="{FF2B5EF4-FFF2-40B4-BE49-F238E27FC236}">
                  <a16:creationId xmlns:a16="http://schemas.microsoft.com/office/drawing/2014/main" id="{044F7467-D48F-3EB1-BB8C-D99643B9B842}"/>
                </a:ext>
              </a:extLst>
            </p:cNvPr>
            <p:cNvSpPr/>
            <p:nvPr/>
          </p:nvSpPr>
          <p:spPr>
            <a:xfrm>
              <a:off x="6593087" y="2845090"/>
              <a:ext cx="50025" cy="81514"/>
            </a:xfrm>
            <a:custGeom>
              <a:avLst/>
              <a:gdLst>
                <a:gd name="csX0" fmla="*/ 12940 w 50025"/>
                <a:gd name="csY0" fmla="*/ 81363 h 81514"/>
                <a:gd name="csX1" fmla="*/ 16951 w 50025"/>
                <a:gd name="csY1" fmla="*/ 78686 h 81514"/>
                <a:gd name="csX2" fmla="*/ 21370 w 50025"/>
                <a:gd name="csY2" fmla="*/ 76848 h 81514"/>
                <a:gd name="csX3" fmla="*/ 26980 w 50025"/>
                <a:gd name="csY3" fmla="*/ 75400 h 81514"/>
                <a:gd name="csX4" fmla="*/ 31124 w 50025"/>
                <a:gd name="csY4" fmla="*/ 72781 h 81514"/>
                <a:gd name="csX5" fmla="*/ 35591 w 50025"/>
                <a:gd name="csY5" fmla="*/ 70561 h 81514"/>
                <a:gd name="csX6" fmla="*/ 40610 w 50025"/>
                <a:gd name="csY6" fmla="*/ 68047 h 81514"/>
                <a:gd name="csX7" fmla="*/ 45744 w 50025"/>
                <a:gd name="csY7" fmla="*/ 68228 h 81514"/>
                <a:gd name="csX8" fmla="*/ 49554 w 50025"/>
                <a:gd name="csY8" fmla="*/ 64170 h 81514"/>
                <a:gd name="csX9" fmla="*/ 46240 w 50025"/>
                <a:gd name="csY9" fmla="*/ 60427 h 81514"/>
                <a:gd name="csX10" fmla="*/ 43849 w 50025"/>
                <a:gd name="csY10" fmla="*/ 55864 h 81514"/>
                <a:gd name="csX11" fmla="*/ 43191 w 50025"/>
                <a:gd name="csY11" fmla="*/ 51121 h 81514"/>
                <a:gd name="csX12" fmla="*/ 42382 w 50025"/>
                <a:gd name="csY12" fmla="*/ 45920 h 81514"/>
                <a:gd name="csX13" fmla="*/ 43487 w 50025"/>
                <a:gd name="csY13" fmla="*/ 40701 h 81514"/>
                <a:gd name="csX14" fmla="*/ 44783 w 50025"/>
                <a:gd name="csY14" fmla="*/ 36091 h 81514"/>
                <a:gd name="csX15" fmla="*/ 42058 w 50025"/>
                <a:gd name="csY15" fmla="*/ 32138 h 81514"/>
                <a:gd name="csX16" fmla="*/ 41649 w 50025"/>
                <a:gd name="csY16" fmla="*/ 26537 h 81514"/>
                <a:gd name="csX17" fmla="*/ 42906 w 50025"/>
                <a:gd name="csY17" fmla="*/ 21793 h 81514"/>
                <a:gd name="csX18" fmla="*/ 40134 w 50025"/>
                <a:gd name="csY18" fmla="*/ 17745 h 81514"/>
                <a:gd name="csX19" fmla="*/ 40582 w 50025"/>
                <a:gd name="csY19" fmla="*/ 12440 h 81514"/>
                <a:gd name="csX20" fmla="*/ 38067 w 50025"/>
                <a:gd name="csY20" fmla="*/ 7477 h 81514"/>
                <a:gd name="csX21" fmla="*/ 36353 w 50025"/>
                <a:gd name="csY21" fmla="*/ 2515 h 81514"/>
                <a:gd name="csX22" fmla="*/ 32200 w 50025"/>
                <a:gd name="csY22" fmla="*/ -152 h 81514"/>
                <a:gd name="csX23" fmla="*/ 26704 w 50025"/>
                <a:gd name="csY23" fmla="*/ 1448 h 81514"/>
                <a:gd name="csX24" fmla="*/ 20693 w 50025"/>
                <a:gd name="csY24" fmla="*/ 1467 h 81514"/>
                <a:gd name="csX25" fmla="*/ 12169 w 50025"/>
                <a:gd name="csY25" fmla="*/ 1610 h 81514"/>
                <a:gd name="csX26" fmla="*/ 5806 w 50025"/>
                <a:gd name="csY26" fmla="*/ 1372 h 81514"/>
                <a:gd name="csX27" fmla="*/ 3215 w 50025"/>
                <a:gd name="csY27" fmla="*/ 5734 h 81514"/>
                <a:gd name="csX28" fmla="*/ 4158 w 50025"/>
                <a:gd name="csY28" fmla="*/ 10430 h 81514"/>
                <a:gd name="csX29" fmla="*/ 4930 w 50025"/>
                <a:gd name="csY29" fmla="*/ 15288 h 81514"/>
                <a:gd name="csX30" fmla="*/ 5501 w 50025"/>
                <a:gd name="csY30" fmla="*/ 20308 h 81514"/>
                <a:gd name="csX31" fmla="*/ 4806 w 50025"/>
                <a:gd name="csY31" fmla="*/ 25156 h 81514"/>
                <a:gd name="csX32" fmla="*/ 6911 w 50025"/>
                <a:gd name="csY32" fmla="*/ 29699 h 81514"/>
                <a:gd name="csX33" fmla="*/ 7892 w 50025"/>
                <a:gd name="csY33" fmla="*/ 35729 h 81514"/>
                <a:gd name="csX34" fmla="*/ 5187 w 50025"/>
                <a:gd name="csY34" fmla="*/ 40434 h 81514"/>
                <a:gd name="csX35" fmla="*/ 3072 w 50025"/>
                <a:gd name="csY35" fmla="*/ 44720 h 81514"/>
                <a:gd name="csX36" fmla="*/ 2710 w 50025"/>
                <a:gd name="csY36" fmla="*/ 49502 h 81514"/>
                <a:gd name="csX37" fmla="*/ -471 w 50025"/>
                <a:gd name="csY37" fmla="*/ 54798 h 81514"/>
                <a:gd name="csX38" fmla="*/ 215 w 50025"/>
                <a:gd name="csY38" fmla="*/ 61703 h 81514"/>
                <a:gd name="csX39" fmla="*/ 1920 w 50025"/>
                <a:gd name="csY39" fmla="*/ 67151 h 81514"/>
                <a:gd name="csX40" fmla="*/ 4797 w 50025"/>
                <a:gd name="csY40" fmla="*/ 71009 h 81514"/>
                <a:gd name="csX41" fmla="*/ 5244 w 50025"/>
                <a:gd name="csY41" fmla="*/ 76410 h 81514"/>
                <a:gd name="csX42" fmla="*/ 10492 w 50025"/>
                <a:gd name="csY42" fmla="*/ 79401 h 8151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Lst>
              <a:rect l="l" t="t" r="r" b="b"/>
              <a:pathLst>
                <a:path w="50025" h="81514">
                  <a:moveTo>
                    <a:pt x="12940" y="81363"/>
                  </a:moveTo>
                  <a:lnTo>
                    <a:pt x="16951" y="78686"/>
                  </a:lnTo>
                  <a:lnTo>
                    <a:pt x="21370" y="76848"/>
                  </a:lnTo>
                  <a:lnTo>
                    <a:pt x="26980" y="75400"/>
                  </a:lnTo>
                  <a:lnTo>
                    <a:pt x="31124" y="72781"/>
                  </a:lnTo>
                  <a:lnTo>
                    <a:pt x="35591" y="70561"/>
                  </a:lnTo>
                  <a:lnTo>
                    <a:pt x="40610" y="68047"/>
                  </a:lnTo>
                  <a:lnTo>
                    <a:pt x="45744" y="68228"/>
                  </a:lnTo>
                  <a:lnTo>
                    <a:pt x="49554" y="64170"/>
                  </a:lnTo>
                  <a:lnTo>
                    <a:pt x="46240" y="60427"/>
                  </a:lnTo>
                  <a:lnTo>
                    <a:pt x="43849" y="55864"/>
                  </a:lnTo>
                  <a:lnTo>
                    <a:pt x="43191" y="51121"/>
                  </a:lnTo>
                  <a:lnTo>
                    <a:pt x="42382" y="45920"/>
                  </a:lnTo>
                  <a:lnTo>
                    <a:pt x="43487" y="40701"/>
                  </a:lnTo>
                  <a:lnTo>
                    <a:pt x="44783" y="36091"/>
                  </a:lnTo>
                  <a:lnTo>
                    <a:pt x="42058" y="32138"/>
                  </a:lnTo>
                  <a:lnTo>
                    <a:pt x="41649" y="26537"/>
                  </a:lnTo>
                  <a:lnTo>
                    <a:pt x="42906" y="21793"/>
                  </a:lnTo>
                  <a:lnTo>
                    <a:pt x="40134" y="17745"/>
                  </a:lnTo>
                  <a:lnTo>
                    <a:pt x="40582" y="12440"/>
                  </a:lnTo>
                  <a:lnTo>
                    <a:pt x="38067" y="7477"/>
                  </a:lnTo>
                  <a:lnTo>
                    <a:pt x="36353" y="2515"/>
                  </a:lnTo>
                  <a:lnTo>
                    <a:pt x="32200" y="-152"/>
                  </a:lnTo>
                  <a:lnTo>
                    <a:pt x="26704" y="1448"/>
                  </a:lnTo>
                  <a:lnTo>
                    <a:pt x="20693" y="1467"/>
                  </a:lnTo>
                  <a:lnTo>
                    <a:pt x="12169" y="1610"/>
                  </a:lnTo>
                  <a:lnTo>
                    <a:pt x="5806" y="1372"/>
                  </a:lnTo>
                  <a:lnTo>
                    <a:pt x="3215" y="5734"/>
                  </a:lnTo>
                  <a:lnTo>
                    <a:pt x="4158" y="10430"/>
                  </a:lnTo>
                  <a:lnTo>
                    <a:pt x="4930" y="15288"/>
                  </a:lnTo>
                  <a:lnTo>
                    <a:pt x="5501" y="20308"/>
                  </a:lnTo>
                  <a:lnTo>
                    <a:pt x="4806" y="25156"/>
                  </a:lnTo>
                  <a:lnTo>
                    <a:pt x="6911" y="29699"/>
                  </a:lnTo>
                  <a:lnTo>
                    <a:pt x="7892" y="35729"/>
                  </a:lnTo>
                  <a:lnTo>
                    <a:pt x="5187" y="40434"/>
                  </a:lnTo>
                  <a:lnTo>
                    <a:pt x="3072" y="44720"/>
                  </a:lnTo>
                  <a:lnTo>
                    <a:pt x="2710" y="49502"/>
                  </a:lnTo>
                  <a:lnTo>
                    <a:pt x="-471" y="54798"/>
                  </a:lnTo>
                  <a:lnTo>
                    <a:pt x="215" y="61703"/>
                  </a:lnTo>
                  <a:lnTo>
                    <a:pt x="1920" y="67151"/>
                  </a:lnTo>
                  <a:lnTo>
                    <a:pt x="4797" y="71009"/>
                  </a:lnTo>
                  <a:lnTo>
                    <a:pt x="5244" y="76410"/>
                  </a:lnTo>
                  <a:lnTo>
                    <a:pt x="10492" y="79401"/>
                  </a:lnTo>
                  <a:close/>
                </a:path>
              </a:pathLst>
            </a:custGeom>
            <a:solidFill>
              <a:srgbClr val="E0E0E0"/>
            </a:solidFill>
            <a:ln w="3175" cap="flat">
              <a:solidFill>
                <a:srgbClr val="FFFFFF"/>
              </a:solidFill>
              <a:prstDash val="solid"/>
              <a:miter/>
            </a:ln>
          </p:spPr>
          <p:txBody>
            <a:bodyPr/>
            <a:lstStyle/>
            <a:p>
              <a:endParaRPr lang="en-US"/>
            </a:p>
          </p:txBody>
        </p:sp>
        <p:sp>
          <p:nvSpPr>
            <p:cNvPr id="224" name="Freeform: Shape 223">
              <a:extLst>
                <a:ext uri="{FF2B5EF4-FFF2-40B4-BE49-F238E27FC236}">
                  <a16:creationId xmlns:a16="http://schemas.microsoft.com/office/drawing/2014/main" id="{149E9E70-FA40-4895-E430-80D190F23625}"/>
                </a:ext>
              </a:extLst>
            </p:cNvPr>
            <p:cNvSpPr/>
            <p:nvPr/>
          </p:nvSpPr>
          <p:spPr>
            <a:xfrm>
              <a:off x="6762766" y="3044895"/>
              <a:ext cx="140703" cy="172850"/>
            </a:xfrm>
            <a:custGeom>
              <a:avLst/>
              <a:gdLst>
                <a:gd name="csX0" fmla="*/ 6187 w 140703"/>
                <a:gd name="csY0" fmla="*/ 15860 h 172850"/>
                <a:gd name="csX1" fmla="*/ 10035 w 140703"/>
                <a:gd name="csY1" fmla="*/ 8220 h 172850"/>
                <a:gd name="csX2" fmla="*/ 13007 w 140703"/>
                <a:gd name="csY2" fmla="*/ 4487 h 172850"/>
                <a:gd name="csX3" fmla="*/ 15083 w 140703"/>
                <a:gd name="csY3" fmla="*/ -152 h 172850"/>
                <a:gd name="csX4" fmla="*/ 10159 w 140703"/>
                <a:gd name="csY4" fmla="*/ 819 h 172850"/>
                <a:gd name="csX5" fmla="*/ 5025 w 140703"/>
                <a:gd name="csY5" fmla="*/ 5563 h 172850"/>
                <a:gd name="csX6" fmla="*/ 5901 w 140703"/>
                <a:gd name="csY6" fmla="*/ 10297 h 172850"/>
                <a:gd name="csX7" fmla="*/ 6187 w 140703"/>
                <a:gd name="csY7" fmla="*/ 15860 h 172850"/>
                <a:gd name="csX8" fmla="*/ 101513 w 140703"/>
                <a:gd name="csY8" fmla="*/ 172698 h 172850"/>
                <a:gd name="csX9" fmla="*/ 106257 w 140703"/>
                <a:gd name="csY9" fmla="*/ 171336 h 172850"/>
                <a:gd name="csX10" fmla="*/ 120754 w 140703"/>
                <a:gd name="csY10" fmla="*/ 169926 h 172850"/>
                <a:gd name="csX11" fmla="*/ 131384 w 140703"/>
                <a:gd name="csY11" fmla="*/ 167574 h 172850"/>
                <a:gd name="csX12" fmla="*/ 127364 w 140703"/>
                <a:gd name="csY12" fmla="*/ 164307 h 172850"/>
                <a:gd name="csX13" fmla="*/ 123639 w 140703"/>
                <a:gd name="csY13" fmla="*/ 160382 h 172850"/>
                <a:gd name="csX14" fmla="*/ 120277 w 140703"/>
                <a:gd name="csY14" fmla="*/ 156172 h 172850"/>
                <a:gd name="csX15" fmla="*/ 117077 w 140703"/>
                <a:gd name="csY15" fmla="*/ 152343 h 172850"/>
                <a:gd name="csX16" fmla="*/ 116658 w 140703"/>
                <a:gd name="csY16" fmla="*/ 113881 h 172850"/>
                <a:gd name="csX17" fmla="*/ 116810 w 140703"/>
                <a:gd name="csY17" fmla="*/ 108319 h 172850"/>
                <a:gd name="csX18" fmla="*/ 140137 w 140703"/>
                <a:gd name="csY18" fmla="*/ 108319 h 172850"/>
                <a:gd name="csX19" fmla="*/ 139156 w 140703"/>
                <a:gd name="csY19" fmla="*/ 103109 h 172850"/>
                <a:gd name="csX20" fmla="*/ 139727 w 140703"/>
                <a:gd name="csY20" fmla="*/ 98194 h 172850"/>
                <a:gd name="csX21" fmla="*/ 140099 w 140703"/>
                <a:gd name="csY21" fmla="*/ 93355 h 172850"/>
                <a:gd name="csX22" fmla="*/ 140232 w 140703"/>
                <a:gd name="csY22" fmla="*/ 88459 h 172850"/>
                <a:gd name="csX23" fmla="*/ 140204 w 140703"/>
                <a:gd name="csY23" fmla="*/ 82944 h 172850"/>
                <a:gd name="csX24" fmla="*/ 134765 w 140703"/>
                <a:gd name="csY24" fmla="*/ 82068 h 172850"/>
                <a:gd name="csX25" fmla="*/ 129583 w 140703"/>
                <a:gd name="csY25" fmla="*/ 84201 h 172850"/>
                <a:gd name="csX26" fmla="*/ 124449 w 140703"/>
                <a:gd name="csY26" fmla="*/ 83601 h 172850"/>
                <a:gd name="csX27" fmla="*/ 120325 w 140703"/>
                <a:gd name="csY27" fmla="*/ 86126 h 172850"/>
                <a:gd name="csX28" fmla="*/ 119277 w 140703"/>
                <a:gd name="csY28" fmla="*/ 81201 h 172850"/>
                <a:gd name="csX29" fmla="*/ 120534 w 140703"/>
                <a:gd name="csY29" fmla="*/ 76467 h 172850"/>
                <a:gd name="csX30" fmla="*/ 120087 w 140703"/>
                <a:gd name="csY30" fmla="*/ 70857 h 172850"/>
                <a:gd name="csX31" fmla="*/ 117582 w 140703"/>
                <a:gd name="csY31" fmla="*/ 66761 h 172850"/>
                <a:gd name="csX32" fmla="*/ 115296 w 140703"/>
                <a:gd name="csY32" fmla="*/ 62551 h 172850"/>
                <a:gd name="csX33" fmla="*/ 116086 w 140703"/>
                <a:gd name="csY33" fmla="*/ 57751 h 172850"/>
                <a:gd name="csX34" fmla="*/ 116829 w 140703"/>
                <a:gd name="csY34" fmla="*/ 52931 h 172850"/>
                <a:gd name="csX35" fmla="*/ 116639 w 140703"/>
                <a:gd name="csY35" fmla="*/ 48168 h 172850"/>
                <a:gd name="csX36" fmla="*/ 115363 w 140703"/>
                <a:gd name="csY36" fmla="*/ 43253 h 172850"/>
                <a:gd name="csX37" fmla="*/ 116172 w 140703"/>
                <a:gd name="csY37" fmla="*/ 38424 h 172850"/>
                <a:gd name="csX38" fmla="*/ 101494 w 140703"/>
                <a:gd name="csY38" fmla="*/ 35262 h 172850"/>
                <a:gd name="csX39" fmla="*/ 102399 w 140703"/>
                <a:gd name="csY39" fmla="*/ 30576 h 172850"/>
                <a:gd name="csX40" fmla="*/ 90054 w 140703"/>
                <a:gd name="csY40" fmla="*/ 31643 h 172850"/>
                <a:gd name="csX41" fmla="*/ 89712 w 140703"/>
                <a:gd name="csY41" fmla="*/ 36672 h 172850"/>
                <a:gd name="csX42" fmla="*/ 88064 w 140703"/>
                <a:gd name="csY42" fmla="*/ 41739 h 172850"/>
                <a:gd name="csX43" fmla="*/ 81339 w 140703"/>
                <a:gd name="csY43" fmla="*/ 44425 h 172850"/>
                <a:gd name="csX44" fmla="*/ 76329 w 140703"/>
                <a:gd name="csY44" fmla="*/ 44730 h 172850"/>
                <a:gd name="csX45" fmla="*/ 71357 w 140703"/>
                <a:gd name="csY45" fmla="*/ 45482 h 172850"/>
                <a:gd name="csX46" fmla="*/ 66566 w 140703"/>
                <a:gd name="csY46" fmla="*/ 45263 h 172850"/>
                <a:gd name="csX47" fmla="*/ 64661 w 140703"/>
                <a:gd name="csY47" fmla="*/ 40825 h 172850"/>
                <a:gd name="csX48" fmla="*/ 62061 w 140703"/>
                <a:gd name="csY48" fmla="*/ 36043 h 172850"/>
                <a:gd name="csX49" fmla="*/ 59841 w 140703"/>
                <a:gd name="csY49" fmla="*/ 30995 h 172850"/>
                <a:gd name="csX50" fmla="*/ 57946 w 140703"/>
                <a:gd name="csY50" fmla="*/ 26347 h 172850"/>
                <a:gd name="csX51" fmla="*/ 57670 w 140703"/>
                <a:gd name="csY51" fmla="*/ 21460 h 172850"/>
                <a:gd name="csX52" fmla="*/ 55288 w 140703"/>
                <a:gd name="csY52" fmla="*/ 16869 h 172850"/>
                <a:gd name="csX53" fmla="*/ 34790 w 140703"/>
                <a:gd name="csY53" fmla="*/ 17307 h 172850"/>
                <a:gd name="csX54" fmla="*/ 30028 w 140703"/>
                <a:gd name="csY54" fmla="*/ 17041 h 172850"/>
                <a:gd name="csX55" fmla="*/ 24218 w 140703"/>
                <a:gd name="csY55" fmla="*/ 17193 h 172850"/>
                <a:gd name="csX56" fmla="*/ 19407 w 140703"/>
                <a:gd name="csY56" fmla="*/ 17698 h 172850"/>
                <a:gd name="csX57" fmla="*/ 13712 w 140703"/>
                <a:gd name="csY57" fmla="*/ 17898 h 172850"/>
                <a:gd name="csX58" fmla="*/ 8997 w 140703"/>
                <a:gd name="csY58" fmla="*/ 19860 h 172850"/>
                <a:gd name="csX59" fmla="*/ 9616 w 140703"/>
                <a:gd name="csY59" fmla="*/ 25908 h 172850"/>
                <a:gd name="csX60" fmla="*/ 13169 w 140703"/>
                <a:gd name="csY60" fmla="*/ 31290 h 172850"/>
                <a:gd name="csX61" fmla="*/ 15179 w 140703"/>
                <a:gd name="csY61" fmla="*/ 39282 h 172850"/>
                <a:gd name="csX62" fmla="*/ 18141 w 140703"/>
                <a:gd name="csY62" fmla="*/ 46530 h 172850"/>
                <a:gd name="csX63" fmla="*/ 19379 w 140703"/>
                <a:gd name="csY63" fmla="*/ 51902 h 172850"/>
                <a:gd name="csX64" fmla="*/ 16265 w 140703"/>
                <a:gd name="csY64" fmla="*/ 56674 h 172850"/>
                <a:gd name="csX65" fmla="*/ 16788 w 140703"/>
                <a:gd name="csY65" fmla="*/ 61865 h 172850"/>
                <a:gd name="csX66" fmla="*/ 18855 w 140703"/>
                <a:gd name="csY66" fmla="*/ 69238 h 172850"/>
                <a:gd name="csX67" fmla="*/ 20950 w 140703"/>
                <a:gd name="csY67" fmla="*/ 74943 h 172850"/>
                <a:gd name="csX68" fmla="*/ 23055 w 140703"/>
                <a:gd name="csY68" fmla="*/ 79686 h 172850"/>
                <a:gd name="csX69" fmla="*/ 24322 w 140703"/>
                <a:gd name="csY69" fmla="*/ 84830 h 172850"/>
                <a:gd name="csX70" fmla="*/ 23485 w 140703"/>
                <a:gd name="csY70" fmla="*/ 90183 h 172850"/>
                <a:gd name="csX71" fmla="*/ 22284 w 140703"/>
                <a:gd name="csY71" fmla="*/ 97413 h 172850"/>
                <a:gd name="csX72" fmla="*/ 18846 w 140703"/>
                <a:gd name="csY72" fmla="*/ 103137 h 172850"/>
                <a:gd name="csX73" fmla="*/ 14502 w 140703"/>
                <a:gd name="csY73" fmla="*/ 105604 h 172850"/>
                <a:gd name="csX74" fmla="*/ 11988 w 140703"/>
                <a:gd name="csY74" fmla="*/ 110824 h 172850"/>
                <a:gd name="csX75" fmla="*/ 9111 w 140703"/>
                <a:gd name="csY75" fmla="*/ 115958 h 172850"/>
                <a:gd name="csX76" fmla="*/ 7540 w 140703"/>
                <a:gd name="csY76" fmla="*/ 120768 h 172850"/>
                <a:gd name="csX77" fmla="*/ 6349 w 140703"/>
                <a:gd name="csY77" fmla="*/ 128617 h 172850"/>
                <a:gd name="csX78" fmla="*/ 4787 w 140703"/>
                <a:gd name="csY78" fmla="*/ 133350 h 172850"/>
                <a:gd name="csX79" fmla="*/ 3091 w 140703"/>
                <a:gd name="csY79" fmla="*/ 138951 h 172850"/>
                <a:gd name="csX80" fmla="*/ 1310 w 140703"/>
                <a:gd name="csY80" fmla="*/ 143923 h 172850"/>
                <a:gd name="csX81" fmla="*/ 481 w 140703"/>
                <a:gd name="csY81" fmla="*/ 151095 h 172850"/>
                <a:gd name="csX82" fmla="*/ -52 w 140703"/>
                <a:gd name="csY82" fmla="*/ 157154 h 172850"/>
                <a:gd name="csX83" fmla="*/ -471 w 140703"/>
                <a:gd name="csY83" fmla="*/ 162630 h 172850"/>
                <a:gd name="csX84" fmla="*/ 4196 w 140703"/>
                <a:gd name="csY84" fmla="*/ 161506 h 172850"/>
                <a:gd name="csX85" fmla="*/ 9073 w 140703"/>
                <a:gd name="csY85" fmla="*/ 162440 h 172850"/>
                <a:gd name="csX86" fmla="*/ 13111 w 140703"/>
                <a:gd name="csY86" fmla="*/ 159659 h 172850"/>
                <a:gd name="csX87" fmla="*/ 18188 w 140703"/>
                <a:gd name="csY87" fmla="*/ 159382 h 172850"/>
                <a:gd name="csX88" fmla="*/ 21999 w 140703"/>
                <a:gd name="csY88" fmla="*/ 162897 h 172850"/>
                <a:gd name="csX89" fmla="*/ 26799 w 140703"/>
                <a:gd name="csY89" fmla="*/ 164764 h 172850"/>
                <a:gd name="csX90" fmla="*/ 74862 w 140703"/>
                <a:gd name="csY90" fmla="*/ 164412 h 172850"/>
                <a:gd name="csX91" fmla="*/ 78320 w 140703"/>
                <a:gd name="csY91" fmla="*/ 168621 h 172850"/>
                <a:gd name="csX92" fmla="*/ 83844 w 140703"/>
                <a:gd name="csY92" fmla="*/ 170012 h 172850"/>
                <a:gd name="csX93" fmla="*/ 88845 w 140703"/>
                <a:gd name="csY93" fmla="*/ 170288 h 172850"/>
                <a:gd name="csX94" fmla="*/ 93798 w 140703"/>
                <a:gd name="csY94" fmla="*/ 171060 h 172850"/>
                <a:gd name="csX95" fmla="*/ 98675 w 140703"/>
                <a:gd name="csY95" fmla="*/ 172022 h 1728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Lst>
              <a:rect l="l" t="t" r="r" b="b"/>
              <a:pathLst>
                <a:path w="140703" h="172850">
                  <a:moveTo>
                    <a:pt x="6187" y="15860"/>
                  </a:moveTo>
                  <a:lnTo>
                    <a:pt x="10035" y="8220"/>
                  </a:lnTo>
                  <a:lnTo>
                    <a:pt x="13007" y="4487"/>
                  </a:lnTo>
                  <a:lnTo>
                    <a:pt x="15083" y="-152"/>
                  </a:lnTo>
                  <a:lnTo>
                    <a:pt x="10159" y="819"/>
                  </a:lnTo>
                  <a:lnTo>
                    <a:pt x="5025" y="5563"/>
                  </a:lnTo>
                  <a:lnTo>
                    <a:pt x="5901" y="10297"/>
                  </a:lnTo>
                  <a:lnTo>
                    <a:pt x="6187" y="15860"/>
                  </a:lnTo>
                  <a:close/>
                  <a:moveTo>
                    <a:pt x="101513" y="172698"/>
                  </a:moveTo>
                  <a:lnTo>
                    <a:pt x="106257" y="171336"/>
                  </a:lnTo>
                  <a:lnTo>
                    <a:pt x="120754" y="169926"/>
                  </a:lnTo>
                  <a:lnTo>
                    <a:pt x="131384" y="167574"/>
                  </a:lnTo>
                  <a:lnTo>
                    <a:pt x="127364" y="164307"/>
                  </a:lnTo>
                  <a:lnTo>
                    <a:pt x="123639" y="160382"/>
                  </a:lnTo>
                  <a:lnTo>
                    <a:pt x="120277" y="156172"/>
                  </a:lnTo>
                  <a:lnTo>
                    <a:pt x="117077" y="152343"/>
                  </a:lnTo>
                  <a:lnTo>
                    <a:pt x="116658" y="113881"/>
                  </a:lnTo>
                  <a:lnTo>
                    <a:pt x="116810" y="108319"/>
                  </a:lnTo>
                  <a:lnTo>
                    <a:pt x="140137" y="108319"/>
                  </a:lnTo>
                  <a:lnTo>
                    <a:pt x="139156" y="103109"/>
                  </a:lnTo>
                  <a:lnTo>
                    <a:pt x="139727" y="98194"/>
                  </a:lnTo>
                  <a:lnTo>
                    <a:pt x="140099" y="93355"/>
                  </a:lnTo>
                  <a:lnTo>
                    <a:pt x="140232" y="88459"/>
                  </a:lnTo>
                  <a:lnTo>
                    <a:pt x="140204" y="82944"/>
                  </a:lnTo>
                  <a:lnTo>
                    <a:pt x="134765" y="82068"/>
                  </a:lnTo>
                  <a:lnTo>
                    <a:pt x="129583" y="84201"/>
                  </a:lnTo>
                  <a:lnTo>
                    <a:pt x="124449" y="83601"/>
                  </a:lnTo>
                  <a:lnTo>
                    <a:pt x="120325" y="86126"/>
                  </a:lnTo>
                  <a:lnTo>
                    <a:pt x="119277" y="81201"/>
                  </a:lnTo>
                  <a:lnTo>
                    <a:pt x="120534" y="76467"/>
                  </a:lnTo>
                  <a:lnTo>
                    <a:pt x="120087" y="70857"/>
                  </a:lnTo>
                  <a:lnTo>
                    <a:pt x="117582" y="66761"/>
                  </a:lnTo>
                  <a:lnTo>
                    <a:pt x="115296" y="62551"/>
                  </a:lnTo>
                  <a:lnTo>
                    <a:pt x="116086" y="57751"/>
                  </a:lnTo>
                  <a:lnTo>
                    <a:pt x="116829" y="52931"/>
                  </a:lnTo>
                  <a:lnTo>
                    <a:pt x="116639" y="48168"/>
                  </a:lnTo>
                  <a:lnTo>
                    <a:pt x="115363" y="43253"/>
                  </a:lnTo>
                  <a:lnTo>
                    <a:pt x="116172" y="38424"/>
                  </a:lnTo>
                  <a:lnTo>
                    <a:pt x="101494" y="35262"/>
                  </a:lnTo>
                  <a:lnTo>
                    <a:pt x="102399" y="30576"/>
                  </a:lnTo>
                  <a:lnTo>
                    <a:pt x="90054" y="31643"/>
                  </a:lnTo>
                  <a:lnTo>
                    <a:pt x="89712" y="36672"/>
                  </a:lnTo>
                  <a:lnTo>
                    <a:pt x="88064" y="41739"/>
                  </a:lnTo>
                  <a:lnTo>
                    <a:pt x="81339" y="44425"/>
                  </a:lnTo>
                  <a:lnTo>
                    <a:pt x="76329" y="44730"/>
                  </a:lnTo>
                  <a:lnTo>
                    <a:pt x="71357" y="45482"/>
                  </a:lnTo>
                  <a:lnTo>
                    <a:pt x="66566" y="45263"/>
                  </a:lnTo>
                  <a:lnTo>
                    <a:pt x="64661" y="40825"/>
                  </a:lnTo>
                  <a:lnTo>
                    <a:pt x="62061" y="36043"/>
                  </a:lnTo>
                  <a:lnTo>
                    <a:pt x="59841" y="30995"/>
                  </a:lnTo>
                  <a:lnTo>
                    <a:pt x="57946" y="26347"/>
                  </a:lnTo>
                  <a:lnTo>
                    <a:pt x="57670" y="21460"/>
                  </a:lnTo>
                  <a:lnTo>
                    <a:pt x="55288" y="16869"/>
                  </a:lnTo>
                  <a:lnTo>
                    <a:pt x="34790" y="17307"/>
                  </a:lnTo>
                  <a:lnTo>
                    <a:pt x="30028" y="17041"/>
                  </a:lnTo>
                  <a:lnTo>
                    <a:pt x="24218" y="17193"/>
                  </a:lnTo>
                  <a:lnTo>
                    <a:pt x="19407" y="17698"/>
                  </a:lnTo>
                  <a:lnTo>
                    <a:pt x="13712" y="17898"/>
                  </a:lnTo>
                  <a:lnTo>
                    <a:pt x="8997" y="19860"/>
                  </a:lnTo>
                  <a:lnTo>
                    <a:pt x="9616" y="25908"/>
                  </a:lnTo>
                  <a:lnTo>
                    <a:pt x="13169" y="31290"/>
                  </a:lnTo>
                  <a:lnTo>
                    <a:pt x="15179" y="39282"/>
                  </a:lnTo>
                  <a:lnTo>
                    <a:pt x="18141" y="46530"/>
                  </a:lnTo>
                  <a:lnTo>
                    <a:pt x="19379" y="51902"/>
                  </a:lnTo>
                  <a:lnTo>
                    <a:pt x="16265" y="56674"/>
                  </a:lnTo>
                  <a:lnTo>
                    <a:pt x="16788" y="61865"/>
                  </a:lnTo>
                  <a:lnTo>
                    <a:pt x="18855" y="69238"/>
                  </a:lnTo>
                  <a:lnTo>
                    <a:pt x="20950" y="74943"/>
                  </a:lnTo>
                  <a:lnTo>
                    <a:pt x="23055" y="79686"/>
                  </a:lnTo>
                  <a:lnTo>
                    <a:pt x="24322" y="84830"/>
                  </a:lnTo>
                  <a:lnTo>
                    <a:pt x="23485" y="90183"/>
                  </a:lnTo>
                  <a:lnTo>
                    <a:pt x="22284" y="97413"/>
                  </a:lnTo>
                  <a:lnTo>
                    <a:pt x="18846" y="103137"/>
                  </a:lnTo>
                  <a:lnTo>
                    <a:pt x="14502" y="105604"/>
                  </a:lnTo>
                  <a:lnTo>
                    <a:pt x="11988" y="110824"/>
                  </a:lnTo>
                  <a:lnTo>
                    <a:pt x="9111" y="115958"/>
                  </a:lnTo>
                  <a:lnTo>
                    <a:pt x="7540" y="120768"/>
                  </a:lnTo>
                  <a:lnTo>
                    <a:pt x="6349" y="128617"/>
                  </a:lnTo>
                  <a:lnTo>
                    <a:pt x="4787" y="133350"/>
                  </a:lnTo>
                  <a:lnTo>
                    <a:pt x="3091" y="138951"/>
                  </a:lnTo>
                  <a:lnTo>
                    <a:pt x="1310" y="143923"/>
                  </a:lnTo>
                  <a:lnTo>
                    <a:pt x="481" y="151095"/>
                  </a:lnTo>
                  <a:lnTo>
                    <a:pt x="-52" y="157154"/>
                  </a:lnTo>
                  <a:lnTo>
                    <a:pt x="-471" y="162630"/>
                  </a:lnTo>
                  <a:lnTo>
                    <a:pt x="4196" y="161506"/>
                  </a:lnTo>
                  <a:lnTo>
                    <a:pt x="9073" y="162440"/>
                  </a:lnTo>
                  <a:lnTo>
                    <a:pt x="13111" y="159659"/>
                  </a:lnTo>
                  <a:lnTo>
                    <a:pt x="18188" y="159382"/>
                  </a:lnTo>
                  <a:lnTo>
                    <a:pt x="21999" y="162897"/>
                  </a:lnTo>
                  <a:lnTo>
                    <a:pt x="26799" y="164764"/>
                  </a:lnTo>
                  <a:lnTo>
                    <a:pt x="74862" y="164412"/>
                  </a:lnTo>
                  <a:lnTo>
                    <a:pt x="78320" y="168621"/>
                  </a:lnTo>
                  <a:lnTo>
                    <a:pt x="83844" y="170012"/>
                  </a:lnTo>
                  <a:lnTo>
                    <a:pt x="88845" y="170288"/>
                  </a:lnTo>
                  <a:lnTo>
                    <a:pt x="93798" y="171060"/>
                  </a:lnTo>
                  <a:lnTo>
                    <a:pt x="98675" y="172022"/>
                  </a:lnTo>
                  <a:close/>
                </a:path>
              </a:pathLst>
            </a:custGeom>
            <a:solidFill>
              <a:srgbClr val="E0E0E0"/>
            </a:solidFill>
            <a:ln w="3175" cap="flat">
              <a:solidFill>
                <a:srgbClr val="FFFFFF"/>
              </a:solidFill>
              <a:prstDash val="solid"/>
              <a:miter/>
            </a:ln>
          </p:spPr>
          <p:txBody>
            <a:bodyPr/>
            <a:lstStyle/>
            <a:p>
              <a:endParaRPr lang="en-US"/>
            </a:p>
          </p:txBody>
        </p:sp>
        <p:sp>
          <p:nvSpPr>
            <p:cNvPr id="225" name="Freeform: Shape 224">
              <a:extLst>
                <a:ext uri="{FF2B5EF4-FFF2-40B4-BE49-F238E27FC236}">
                  <a16:creationId xmlns:a16="http://schemas.microsoft.com/office/drawing/2014/main" id="{C7054126-B141-55C2-8E4F-127C1197E8EE}"/>
                </a:ext>
              </a:extLst>
            </p:cNvPr>
            <p:cNvSpPr/>
            <p:nvPr/>
          </p:nvSpPr>
          <p:spPr>
            <a:xfrm>
              <a:off x="6093472" y="1992088"/>
              <a:ext cx="457038" cy="240696"/>
            </a:xfrm>
            <a:custGeom>
              <a:avLst/>
              <a:gdLst>
                <a:gd name="csX0" fmla="*/ 8902 w 457038"/>
                <a:gd name="csY0" fmla="*/ 51788 h 240696"/>
                <a:gd name="csX1" fmla="*/ 15569 w 457038"/>
                <a:gd name="csY1" fmla="*/ 51369 h 240696"/>
                <a:gd name="csX2" fmla="*/ 8759 w 457038"/>
                <a:gd name="csY2" fmla="*/ 50769 h 240696"/>
                <a:gd name="csX3" fmla="*/ 177 w 457038"/>
                <a:gd name="csY3" fmla="*/ 52283 h 240696"/>
                <a:gd name="csX4" fmla="*/ 6044 w 457038"/>
                <a:gd name="csY4" fmla="*/ 51912 h 240696"/>
                <a:gd name="csX5" fmla="*/ -471 w 457038"/>
                <a:gd name="csY5" fmla="*/ 50816 h 240696"/>
                <a:gd name="csX6" fmla="*/ 199288 w 457038"/>
                <a:gd name="csY6" fmla="*/ 6506 h 240696"/>
                <a:gd name="csX7" fmla="*/ 204174 w 457038"/>
                <a:gd name="csY7" fmla="*/ 6363 h 240696"/>
                <a:gd name="csX8" fmla="*/ 198963 w 457038"/>
                <a:gd name="csY8" fmla="*/ 5487 h 240696"/>
                <a:gd name="csX9" fmla="*/ 197497 w 457038"/>
                <a:gd name="csY9" fmla="*/ 9173 h 240696"/>
                <a:gd name="csX10" fmla="*/ 192249 w 457038"/>
                <a:gd name="csY10" fmla="*/ 8211 h 240696"/>
                <a:gd name="csX11" fmla="*/ 197497 w 457038"/>
                <a:gd name="csY11" fmla="*/ 9173 h 240696"/>
                <a:gd name="csX12" fmla="*/ 98485 w 457038"/>
                <a:gd name="csY12" fmla="*/ 115062 h 240696"/>
                <a:gd name="csX13" fmla="*/ 102980 w 457038"/>
                <a:gd name="csY13" fmla="*/ 113319 h 240696"/>
                <a:gd name="csX14" fmla="*/ 97256 w 457038"/>
                <a:gd name="csY14" fmla="*/ 114481 h 240696"/>
                <a:gd name="csX15" fmla="*/ 89112 w 457038"/>
                <a:gd name="csY15" fmla="*/ 133817 h 240696"/>
                <a:gd name="csX16" fmla="*/ 98532 w 457038"/>
                <a:gd name="csY16" fmla="*/ 132570 h 240696"/>
                <a:gd name="csX17" fmla="*/ 104552 w 457038"/>
                <a:gd name="csY17" fmla="*/ 131102 h 240696"/>
                <a:gd name="csX18" fmla="*/ 102056 w 457038"/>
                <a:gd name="csY18" fmla="*/ 126511 h 240696"/>
                <a:gd name="csX19" fmla="*/ 97751 w 457038"/>
                <a:gd name="csY19" fmla="*/ 123321 h 240696"/>
                <a:gd name="csX20" fmla="*/ 92817 w 457038"/>
                <a:gd name="csY20" fmla="*/ 122930 h 240696"/>
                <a:gd name="csX21" fmla="*/ 86883 w 457038"/>
                <a:gd name="csY21" fmla="*/ 122930 h 240696"/>
                <a:gd name="csX22" fmla="*/ 82587 w 457038"/>
                <a:gd name="csY22" fmla="*/ 129226 h 240696"/>
                <a:gd name="csX23" fmla="*/ 86340 w 457038"/>
                <a:gd name="csY23" fmla="*/ 132988 h 240696"/>
                <a:gd name="csX24" fmla="*/ 393740 w 457038"/>
                <a:gd name="csY24" fmla="*/ 13536 h 240696"/>
                <a:gd name="csX25" fmla="*/ 389606 w 457038"/>
                <a:gd name="csY25" fmla="*/ 10792 h 240696"/>
                <a:gd name="csX26" fmla="*/ 393740 w 457038"/>
                <a:gd name="csY26" fmla="*/ 13536 h 240696"/>
                <a:gd name="csX27" fmla="*/ 396426 w 457038"/>
                <a:gd name="csY27" fmla="*/ 64342 h 240696"/>
                <a:gd name="csX28" fmla="*/ 395369 w 457038"/>
                <a:gd name="csY28" fmla="*/ 58855 h 240696"/>
                <a:gd name="csX29" fmla="*/ 395131 w 457038"/>
                <a:gd name="csY29" fmla="*/ 64313 h 240696"/>
                <a:gd name="csX30" fmla="*/ 394140 w 457038"/>
                <a:gd name="csY30" fmla="*/ 74200 h 240696"/>
                <a:gd name="csX31" fmla="*/ 401770 w 457038"/>
                <a:gd name="csY31" fmla="*/ 74200 h 240696"/>
                <a:gd name="csX32" fmla="*/ 397827 w 457038"/>
                <a:gd name="csY32" fmla="*/ 71495 h 240696"/>
                <a:gd name="csX33" fmla="*/ 393093 w 457038"/>
                <a:gd name="csY33" fmla="*/ 70714 h 240696"/>
                <a:gd name="csX34" fmla="*/ 134479 w 457038"/>
                <a:gd name="csY34" fmla="*/ 240545 h 240696"/>
                <a:gd name="csX35" fmla="*/ 141519 w 457038"/>
                <a:gd name="csY35" fmla="*/ 238059 h 240696"/>
                <a:gd name="csX36" fmla="*/ 143614 w 457038"/>
                <a:gd name="csY36" fmla="*/ 232811 h 240696"/>
                <a:gd name="csX37" fmla="*/ 152730 w 457038"/>
                <a:gd name="csY37" fmla="*/ 221600 h 240696"/>
                <a:gd name="csX38" fmla="*/ 156844 w 457038"/>
                <a:gd name="csY38" fmla="*/ 217294 h 240696"/>
                <a:gd name="csX39" fmla="*/ 157473 w 457038"/>
                <a:gd name="csY39" fmla="*/ 212265 h 240696"/>
                <a:gd name="csX40" fmla="*/ 160044 w 457038"/>
                <a:gd name="csY40" fmla="*/ 207017 h 240696"/>
                <a:gd name="csX41" fmla="*/ 165864 w 457038"/>
                <a:gd name="csY41" fmla="*/ 204636 h 240696"/>
                <a:gd name="csX42" fmla="*/ 170170 w 457038"/>
                <a:gd name="csY42" fmla="*/ 202026 h 240696"/>
                <a:gd name="csX43" fmla="*/ 174018 w 457038"/>
                <a:gd name="csY43" fmla="*/ 199016 h 240696"/>
                <a:gd name="csX44" fmla="*/ 178037 w 457038"/>
                <a:gd name="csY44" fmla="*/ 195653 h 240696"/>
                <a:gd name="csX45" fmla="*/ 179799 w 457038"/>
                <a:gd name="csY45" fmla="*/ 190881 h 240696"/>
                <a:gd name="csX46" fmla="*/ 185229 w 457038"/>
                <a:gd name="csY46" fmla="*/ 186043 h 240696"/>
                <a:gd name="csX47" fmla="*/ 181818 w 457038"/>
                <a:gd name="csY47" fmla="*/ 181014 h 240696"/>
                <a:gd name="csX48" fmla="*/ 189515 w 457038"/>
                <a:gd name="csY48" fmla="*/ 178594 h 240696"/>
                <a:gd name="csX49" fmla="*/ 192868 w 457038"/>
                <a:gd name="csY49" fmla="*/ 174318 h 240696"/>
                <a:gd name="csX50" fmla="*/ 201192 w 457038"/>
                <a:gd name="csY50" fmla="*/ 174527 h 240696"/>
                <a:gd name="csX51" fmla="*/ 205889 w 457038"/>
                <a:gd name="csY51" fmla="*/ 173270 h 240696"/>
                <a:gd name="csX52" fmla="*/ 210841 w 457038"/>
                <a:gd name="csY52" fmla="*/ 167631 h 240696"/>
                <a:gd name="csX53" fmla="*/ 216680 w 457038"/>
                <a:gd name="csY53" fmla="*/ 165754 h 240696"/>
                <a:gd name="csX54" fmla="*/ 211936 w 457038"/>
                <a:gd name="csY54" fmla="*/ 169307 h 240696"/>
                <a:gd name="csX55" fmla="*/ 210032 w 457038"/>
                <a:gd name="csY55" fmla="*/ 173689 h 240696"/>
                <a:gd name="csX56" fmla="*/ 215690 w 457038"/>
                <a:gd name="csY56" fmla="*/ 174527 h 240696"/>
                <a:gd name="csX57" fmla="*/ 222224 w 457038"/>
                <a:gd name="csY57" fmla="*/ 169927 h 240696"/>
                <a:gd name="csX58" fmla="*/ 229386 w 457038"/>
                <a:gd name="csY58" fmla="*/ 167422 h 240696"/>
                <a:gd name="csX59" fmla="*/ 234368 w 457038"/>
                <a:gd name="csY59" fmla="*/ 166297 h 240696"/>
                <a:gd name="csX60" fmla="*/ 240797 w 457038"/>
                <a:gd name="csY60" fmla="*/ 163669 h 240696"/>
                <a:gd name="csX61" fmla="*/ 246798 w 457038"/>
                <a:gd name="csY61" fmla="*/ 159287 h 240696"/>
                <a:gd name="csX62" fmla="*/ 253227 w 457038"/>
                <a:gd name="csY62" fmla="*/ 155525 h 240696"/>
                <a:gd name="csX63" fmla="*/ 257009 w 457038"/>
                <a:gd name="csY63" fmla="*/ 150724 h 240696"/>
                <a:gd name="csX64" fmla="*/ 261819 w 457038"/>
                <a:gd name="csY64" fmla="*/ 149057 h 240696"/>
                <a:gd name="csX65" fmla="*/ 267000 w 457038"/>
                <a:gd name="csY65" fmla="*/ 146552 h 240696"/>
                <a:gd name="csX66" fmla="*/ 274468 w 457038"/>
                <a:gd name="csY66" fmla="*/ 146762 h 240696"/>
                <a:gd name="csX67" fmla="*/ 279879 w 457038"/>
                <a:gd name="csY67" fmla="*/ 146161 h 240696"/>
                <a:gd name="csX68" fmla="*/ 290699 w 457038"/>
                <a:gd name="csY68" fmla="*/ 144437 h 240696"/>
                <a:gd name="csX69" fmla="*/ 297747 w 457038"/>
                <a:gd name="csY69" fmla="*/ 142704 h 240696"/>
                <a:gd name="csX70" fmla="*/ 307387 w 457038"/>
                <a:gd name="csY70" fmla="*/ 140913 h 240696"/>
                <a:gd name="csX71" fmla="*/ 318722 w 457038"/>
                <a:gd name="csY71" fmla="*/ 138618 h 240696"/>
                <a:gd name="csX72" fmla="*/ 328056 w 457038"/>
                <a:gd name="csY72" fmla="*/ 135075 h 240696"/>
                <a:gd name="csX73" fmla="*/ 334238 w 457038"/>
                <a:gd name="csY73" fmla="*/ 132588 h 240696"/>
                <a:gd name="csX74" fmla="*/ 339952 w 457038"/>
                <a:gd name="csY74" fmla="*/ 130274 h 240696"/>
                <a:gd name="csX75" fmla="*/ 347020 w 457038"/>
                <a:gd name="csY75" fmla="*/ 127978 h 240696"/>
                <a:gd name="csX76" fmla="*/ 352316 w 457038"/>
                <a:gd name="csY76" fmla="*/ 125683 h 240696"/>
                <a:gd name="csX77" fmla="*/ 342581 w 457038"/>
                <a:gd name="csY77" fmla="*/ 124502 h 240696"/>
                <a:gd name="csX78" fmla="*/ 337400 w 457038"/>
                <a:gd name="csY78" fmla="*/ 123911 h 240696"/>
                <a:gd name="csX79" fmla="*/ 332742 w 457038"/>
                <a:gd name="csY79" fmla="*/ 122540 h 240696"/>
                <a:gd name="csX80" fmla="*/ 324979 w 457038"/>
                <a:gd name="csY80" fmla="*/ 122492 h 240696"/>
                <a:gd name="csX81" fmla="*/ 319683 w 457038"/>
                <a:gd name="csY81" fmla="*/ 123521 h 240696"/>
                <a:gd name="csX82" fmla="*/ 324827 w 457038"/>
                <a:gd name="csY82" fmla="*/ 119977 h 240696"/>
                <a:gd name="csX83" fmla="*/ 329590 w 457038"/>
                <a:gd name="csY83" fmla="*/ 118996 h 240696"/>
                <a:gd name="csX84" fmla="*/ 331247 w 457038"/>
                <a:gd name="csY84" fmla="*/ 113691 h 240696"/>
                <a:gd name="csX85" fmla="*/ 336476 w 457038"/>
                <a:gd name="csY85" fmla="*/ 111919 h 240696"/>
                <a:gd name="csX86" fmla="*/ 339600 w 457038"/>
                <a:gd name="csY86" fmla="*/ 117425 h 240696"/>
                <a:gd name="csX87" fmla="*/ 344868 w 457038"/>
                <a:gd name="csY87" fmla="*/ 120768 h 240696"/>
                <a:gd name="csX88" fmla="*/ 349716 w 457038"/>
                <a:gd name="csY88" fmla="*/ 121359 h 240696"/>
                <a:gd name="csX89" fmla="*/ 352792 w 457038"/>
                <a:gd name="csY89" fmla="*/ 117196 h 240696"/>
                <a:gd name="csX90" fmla="*/ 358317 w 457038"/>
                <a:gd name="csY90" fmla="*/ 121339 h 240696"/>
                <a:gd name="csX91" fmla="*/ 359784 w 457038"/>
                <a:gd name="csY91" fmla="*/ 116643 h 240696"/>
                <a:gd name="csX92" fmla="*/ 359898 w 457038"/>
                <a:gd name="csY92" fmla="*/ 110500 h 240696"/>
                <a:gd name="csX93" fmla="*/ 354317 w 457038"/>
                <a:gd name="csY93" fmla="*/ 112710 h 240696"/>
                <a:gd name="csX94" fmla="*/ 358212 w 457038"/>
                <a:gd name="csY94" fmla="*/ 108386 h 240696"/>
                <a:gd name="csX95" fmla="*/ 353945 w 457038"/>
                <a:gd name="csY95" fmla="*/ 105642 h 240696"/>
                <a:gd name="csX96" fmla="*/ 348430 w 457038"/>
                <a:gd name="csY96" fmla="*/ 103670 h 240696"/>
                <a:gd name="csX97" fmla="*/ 342963 w 457038"/>
                <a:gd name="csY97" fmla="*/ 101699 h 240696"/>
                <a:gd name="csX98" fmla="*/ 338819 w 457038"/>
                <a:gd name="csY98" fmla="*/ 96984 h 240696"/>
                <a:gd name="csX99" fmla="*/ 344858 w 457038"/>
                <a:gd name="csY99" fmla="*/ 99537 h 240696"/>
                <a:gd name="csX100" fmla="*/ 349497 w 457038"/>
                <a:gd name="csY100" fmla="*/ 100708 h 240696"/>
                <a:gd name="csX101" fmla="*/ 354011 w 457038"/>
                <a:gd name="csY101" fmla="*/ 103070 h 240696"/>
                <a:gd name="csX102" fmla="*/ 359412 w 457038"/>
                <a:gd name="csY102" fmla="*/ 102718 h 240696"/>
                <a:gd name="csX103" fmla="*/ 354717 w 457038"/>
                <a:gd name="csY103" fmla="*/ 101213 h 240696"/>
                <a:gd name="csX104" fmla="*/ 360394 w 457038"/>
                <a:gd name="csY104" fmla="*/ 101175 h 240696"/>
                <a:gd name="csX105" fmla="*/ 355860 w 457038"/>
                <a:gd name="csY105" fmla="*/ 98603 h 240696"/>
                <a:gd name="csX106" fmla="*/ 361603 w 457038"/>
                <a:gd name="csY106" fmla="*/ 97984 h 240696"/>
                <a:gd name="csX107" fmla="*/ 358050 w 457038"/>
                <a:gd name="csY107" fmla="*/ 94012 h 240696"/>
                <a:gd name="csX108" fmla="*/ 351554 w 457038"/>
                <a:gd name="csY108" fmla="*/ 91926 h 240696"/>
                <a:gd name="csX109" fmla="*/ 344896 w 457038"/>
                <a:gd name="csY109" fmla="*/ 90697 h 240696"/>
                <a:gd name="csX110" fmla="*/ 347297 w 457038"/>
                <a:gd name="csY110" fmla="*/ 86364 h 240696"/>
                <a:gd name="csX111" fmla="*/ 352678 w 457038"/>
                <a:gd name="csY111" fmla="*/ 90107 h 240696"/>
                <a:gd name="csX112" fmla="*/ 358669 w 457038"/>
                <a:gd name="csY112" fmla="*/ 91260 h 240696"/>
                <a:gd name="csX113" fmla="*/ 364603 w 457038"/>
                <a:gd name="csY113" fmla="*/ 91088 h 240696"/>
                <a:gd name="csX114" fmla="*/ 374747 w 457038"/>
                <a:gd name="csY114" fmla="*/ 89907 h 240696"/>
                <a:gd name="csX115" fmla="*/ 369461 w 457038"/>
                <a:gd name="csY115" fmla="*/ 85211 h 240696"/>
                <a:gd name="csX116" fmla="*/ 364127 w 457038"/>
                <a:gd name="csY116" fmla="*/ 84420 h 240696"/>
                <a:gd name="csX117" fmla="*/ 374967 w 457038"/>
                <a:gd name="csY117" fmla="*/ 83020 h 240696"/>
                <a:gd name="csX118" fmla="*/ 380196 w 457038"/>
                <a:gd name="csY118" fmla="*/ 81477 h 240696"/>
                <a:gd name="csX119" fmla="*/ 386349 w 457038"/>
                <a:gd name="csY119" fmla="*/ 81087 h 240696"/>
                <a:gd name="csX120" fmla="*/ 390873 w 457038"/>
                <a:gd name="csY120" fmla="*/ 78782 h 240696"/>
                <a:gd name="csX121" fmla="*/ 385558 w 457038"/>
                <a:gd name="csY121" fmla="*/ 77362 h 240696"/>
                <a:gd name="csX122" fmla="*/ 380329 w 457038"/>
                <a:gd name="csY122" fmla="*/ 77153 h 240696"/>
                <a:gd name="csX123" fmla="*/ 376957 w 457038"/>
                <a:gd name="csY123" fmla="*/ 73657 h 240696"/>
                <a:gd name="csX124" fmla="*/ 382625 w 457038"/>
                <a:gd name="csY124" fmla="*/ 70962 h 240696"/>
                <a:gd name="csX125" fmla="*/ 388359 w 457038"/>
                <a:gd name="csY125" fmla="*/ 68980 h 240696"/>
                <a:gd name="csX126" fmla="*/ 384311 w 457038"/>
                <a:gd name="csY126" fmla="*/ 65390 h 240696"/>
                <a:gd name="csX127" fmla="*/ 378167 w 457038"/>
                <a:gd name="csY127" fmla="*/ 61865 h 240696"/>
                <a:gd name="csX128" fmla="*/ 371775 w 457038"/>
                <a:gd name="csY128" fmla="*/ 62780 h 240696"/>
                <a:gd name="csX129" fmla="*/ 371328 w 457038"/>
                <a:gd name="csY129" fmla="*/ 57779 h 240696"/>
                <a:gd name="csX130" fmla="*/ 376396 w 457038"/>
                <a:gd name="csY130" fmla="*/ 57513 h 240696"/>
                <a:gd name="csX131" fmla="*/ 381491 w 457038"/>
                <a:gd name="csY131" fmla="*/ 56074 h 240696"/>
                <a:gd name="csX132" fmla="*/ 387749 w 457038"/>
                <a:gd name="csY132" fmla="*/ 55684 h 240696"/>
                <a:gd name="csX133" fmla="*/ 392426 w 457038"/>
                <a:gd name="csY133" fmla="*/ 56941 h 240696"/>
                <a:gd name="csX134" fmla="*/ 397455 w 457038"/>
                <a:gd name="csY134" fmla="*/ 57646 h 240696"/>
                <a:gd name="csX135" fmla="*/ 400484 w 457038"/>
                <a:gd name="csY135" fmla="*/ 53531 h 240696"/>
                <a:gd name="csX136" fmla="*/ 395055 w 457038"/>
                <a:gd name="csY136" fmla="*/ 51912 h 240696"/>
                <a:gd name="csX137" fmla="*/ 388311 w 457038"/>
                <a:gd name="csY137" fmla="*/ 51874 h 240696"/>
                <a:gd name="csX138" fmla="*/ 393978 w 457038"/>
                <a:gd name="csY138" fmla="*/ 49930 h 240696"/>
                <a:gd name="csX139" fmla="*/ 385597 w 457038"/>
                <a:gd name="csY139" fmla="*/ 46340 h 240696"/>
                <a:gd name="csX140" fmla="*/ 380091 w 457038"/>
                <a:gd name="csY140" fmla="*/ 45978 h 240696"/>
                <a:gd name="csX141" fmla="*/ 383920 w 457038"/>
                <a:gd name="csY141" fmla="*/ 39472 h 240696"/>
                <a:gd name="csX142" fmla="*/ 387501 w 457038"/>
                <a:gd name="csY142" fmla="*/ 36281 h 240696"/>
                <a:gd name="csX143" fmla="*/ 394331 w 457038"/>
                <a:gd name="csY143" fmla="*/ 35271 h 240696"/>
                <a:gd name="csX144" fmla="*/ 399074 w 457038"/>
                <a:gd name="csY144" fmla="*/ 33938 h 240696"/>
                <a:gd name="csX145" fmla="*/ 394083 w 457038"/>
                <a:gd name="csY145" fmla="*/ 31966 h 240696"/>
                <a:gd name="csX146" fmla="*/ 400693 w 457038"/>
                <a:gd name="csY146" fmla="*/ 28909 h 240696"/>
                <a:gd name="csX147" fmla="*/ 406094 w 457038"/>
                <a:gd name="csY147" fmla="*/ 29633 h 240696"/>
                <a:gd name="csX148" fmla="*/ 410990 w 457038"/>
                <a:gd name="csY148" fmla="*/ 27833 h 240696"/>
                <a:gd name="csX149" fmla="*/ 416429 w 457038"/>
                <a:gd name="csY149" fmla="*/ 25480 h 240696"/>
                <a:gd name="csX150" fmla="*/ 422135 w 457038"/>
                <a:gd name="csY150" fmla="*/ 24184 h 240696"/>
                <a:gd name="csX151" fmla="*/ 427126 w 457038"/>
                <a:gd name="csY151" fmla="*/ 21880 h 240696"/>
                <a:gd name="csX152" fmla="*/ 434507 w 457038"/>
                <a:gd name="csY152" fmla="*/ 21165 h 240696"/>
                <a:gd name="csX153" fmla="*/ 430402 w 457038"/>
                <a:gd name="csY153" fmla="*/ 18574 h 240696"/>
                <a:gd name="csX154" fmla="*/ 435384 w 457038"/>
                <a:gd name="csY154" fmla="*/ 17707 h 240696"/>
                <a:gd name="csX155" fmla="*/ 441461 w 457038"/>
                <a:gd name="csY155" fmla="*/ 17850 h 240696"/>
                <a:gd name="csX156" fmla="*/ 450138 w 457038"/>
                <a:gd name="csY156" fmla="*/ 17869 h 240696"/>
                <a:gd name="csX157" fmla="*/ 456567 w 457038"/>
                <a:gd name="csY157" fmla="*/ 16707 h 240696"/>
                <a:gd name="csX158" fmla="*/ 450309 w 457038"/>
                <a:gd name="csY158" fmla="*/ 14536 h 240696"/>
                <a:gd name="csX159" fmla="*/ 441470 w 457038"/>
                <a:gd name="csY159" fmla="*/ 13240 h 240696"/>
                <a:gd name="csX160" fmla="*/ 436174 w 457038"/>
                <a:gd name="csY160" fmla="*/ 13393 h 240696"/>
                <a:gd name="csX161" fmla="*/ 427059 w 457038"/>
                <a:gd name="csY161" fmla="*/ 12954 h 240696"/>
                <a:gd name="csX162" fmla="*/ 419020 w 457038"/>
                <a:gd name="csY162" fmla="*/ 12526 h 240696"/>
                <a:gd name="csX163" fmla="*/ 413571 w 457038"/>
                <a:gd name="csY163" fmla="*/ 13240 h 240696"/>
                <a:gd name="csX164" fmla="*/ 407333 w 457038"/>
                <a:gd name="csY164" fmla="*/ 14393 h 240696"/>
                <a:gd name="csX165" fmla="*/ 401208 w 457038"/>
                <a:gd name="csY165" fmla="*/ 13678 h 240696"/>
                <a:gd name="csX166" fmla="*/ 394979 w 457038"/>
                <a:gd name="csY166" fmla="*/ 14688 h 240696"/>
                <a:gd name="csX167" fmla="*/ 389826 w 457038"/>
                <a:gd name="csY167" fmla="*/ 14602 h 240696"/>
                <a:gd name="csX168" fmla="*/ 383720 w 457038"/>
                <a:gd name="csY168" fmla="*/ 14393 h 240696"/>
                <a:gd name="csX169" fmla="*/ 377481 w 457038"/>
                <a:gd name="csY169" fmla="*/ 12954 h 240696"/>
                <a:gd name="csX170" fmla="*/ 369394 w 457038"/>
                <a:gd name="csY170" fmla="*/ 11659 h 240696"/>
                <a:gd name="csX171" fmla="*/ 362365 w 457038"/>
                <a:gd name="csY171" fmla="*/ 12240 h 240696"/>
                <a:gd name="csX172" fmla="*/ 353240 w 457038"/>
                <a:gd name="csY172" fmla="*/ 13393 h 240696"/>
                <a:gd name="csX173" fmla="*/ 339962 w 457038"/>
                <a:gd name="csY173" fmla="*/ 11802 h 240696"/>
                <a:gd name="csX174" fmla="*/ 329599 w 457038"/>
                <a:gd name="csY174" fmla="*/ 12088 h 240696"/>
                <a:gd name="csX175" fmla="*/ 323817 w 457038"/>
                <a:gd name="csY175" fmla="*/ 12383 h 240696"/>
                <a:gd name="csX176" fmla="*/ 317712 w 457038"/>
                <a:gd name="csY176" fmla="*/ 12526 h 240696"/>
                <a:gd name="csX177" fmla="*/ 310330 w 457038"/>
                <a:gd name="csY177" fmla="*/ 13097 h 240696"/>
                <a:gd name="csX178" fmla="*/ 304596 w 457038"/>
                <a:gd name="csY178" fmla="*/ 13536 h 240696"/>
                <a:gd name="csX179" fmla="*/ 298947 w 457038"/>
                <a:gd name="csY179" fmla="*/ 14536 h 240696"/>
                <a:gd name="csX180" fmla="*/ 310740 w 457038"/>
                <a:gd name="csY180" fmla="*/ 11773 h 240696"/>
                <a:gd name="csX181" fmla="*/ 316550 w 457038"/>
                <a:gd name="csY181" fmla="*/ 11088 h 240696"/>
                <a:gd name="csX182" fmla="*/ 321465 w 457038"/>
                <a:gd name="csY182" fmla="*/ 11230 h 240696"/>
                <a:gd name="csX183" fmla="*/ 332914 w 457038"/>
                <a:gd name="csY183" fmla="*/ 10659 h 240696"/>
                <a:gd name="csX184" fmla="*/ 342744 w 457038"/>
                <a:gd name="csY184" fmla="*/ 10792 h 240696"/>
                <a:gd name="csX185" fmla="*/ 352030 w 457038"/>
                <a:gd name="csY185" fmla="*/ 10792 h 240696"/>
                <a:gd name="csX186" fmla="*/ 356917 w 457038"/>
                <a:gd name="csY186" fmla="*/ 10364 h 240696"/>
                <a:gd name="csX187" fmla="*/ 362651 w 457038"/>
                <a:gd name="csY187" fmla="*/ 10078 h 240696"/>
                <a:gd name="csX188" fmla="*/ 370671 w 457038"/>
                <a:gd name="csY188" fmla="*/ 9935 h 240696"/>
                <a:gd name="csX189" fmla="*/ 377339 w 457038"/>
                <a:gd name="csY189" fmla="*/ 8782 h 240696"/>
                <a:gd name="csX190" fmla="*/ 382215 w 457038"/>
                <a:gd name="csY190" fmla="*/ 8135 h 240696"/>
                <a:gd name="csX191" fmla="*/ 377405 w 457038"/>
                <a:gd name="csY191" fmla="*/ 6335 h 240696"/>
                <a:gd name="csX192" fmla="*/ 372347 w 457038"/>
                <a:gd name="csY192" fmla="*/ 6335 h 240696"/>
                <a:gd name="csX193" fmla="*/ 365099 w 457038"/>
                <a:gd name="csY193" fmla="*/ 5611 h 240696"/>
                <a:gd name="csX194" fmla="*/ 360165 w 457038"/>
                <a:gd name="csY194" fmla="*/ 5325 h 240696"/>
                <a:gd name="csX195" fmla="*/ 354374 w 457038"/>
                <a:gd name="csY195" fmla="*/ 3306 h 240696"/>
                <a:gd name="csX196" fmla="*/ 348021 w 457038"/>
                <a:gd name="csY196" fmla="*/ 4030 h 240696"/>
                <a:gd name="csX197" fmla="*/ 352459 w 457038"/>
                <a:gd name="csY197" fmla="*/ 2296 h 240696"/>
                <a:gd name="csX198" fmla="*/ 346135 w 457038"/>
                <a:gd name="csY198" fmla="*/ 1153 h 240696"/>
                <a:gd name="csX199" fmla="*/ 329151 w 457038"/>
                <a:gd name="csY199" fmla="*/ 715 h 240696"/>
                <a:gd name="csX200" fmla="*/ 320788 w 457038"/>
                <a:gd name="csY200" fmla="*/ 0 h 240696"/>
                <a:gd name="csX201" fmla="*/ 309444 w 457038"/>
                <a:gd name="csY201" fmla="*/ -152 h 240696"/>
                <a:gd name="csX202" fmla="*/ 298367 w 457038"/>
                <a:gd name="csY202" fmla="*/ -152 h 240696"/>
                <a:gd name="csX203" fmla="*/ 291051 w 457038"/>
                <a:gd name="csY203" fmla="*/ 143 h 240696"/>
                <a:gd name="csX204" fmla="*/ 284498 w 457038"/>
                <a:gd name="csY204" fmla="*/ 429 h 240696"/>
                <a:gd name="csX205" fmla="*/ 278907 w 457038"/>
                <a:gd name="csY205" fmla="*/ 572 h 240696"/>
                <a:gd name="csX206" fmla="*/ 273068 w 457038"/>
                <a:gd name="csY206" fmla="*/ 715 h 240696"/>
                <a:gd name="csX207" fmla="*/ 268201 w 457038"/>
                <a:gd name="csY207" fmla="*/ 1582 h 240696"/>
                <a:gd name="csX208" fmla="*/ 263334 w 457038"/>
                <a:gd name="csY208" fmla="*/ 1153 h 240696"/>
                <a:gd name="csX209" fmla="*/ 257362 w 457038"/>
                <a:gd name="csY209" fmla="*/ 2734 h 240696"/>
                <a:gd name="csX210" fmla="*/ 250722 w 457038"/>
                <a:gd name="csY210" fmla="*/ 2448 h 240696"/>
                <a:gd name="csX211" fmla="*/ 244608 w 457038"/>
                <a:gd name="csY211" fmla="*/ 2153 h 240696"/>
                <a:gd name="csX212" fmla="*/ 239064 w 457038"/>
                <a:gd name="csY212" fmla="*/ 2591 h 240696"/>
                <a:gd name="csX213" fmla="*/ 232501 w 457038"/>
                <a:gd name="csY213" fmla="*/ 3163 h 240696"/>
                <a:gd name="csX214" fmla="*/ 218395 w 457038"/>
                <a:gd name="csY214" fmla="*/ 3449 h 240696"/>
                <a:gd name="csX215" fmla="*/ 210060 w 457038"/>
                <a:gd name="csY215" fmla="*/ 4553 h 240696"/>
                <a:gd name="csX216" fmla="*/ 216337 w 457038"/>
                <a:gd name="csY216" fmla="*/ 5706 h 240696"/>
                <a:gd name="csX217" fmla="*/ 226395 w 457038"/>
                <a:gd name="csY217" fmla="*/ 5839 h 240696"/>
                <a:gd name="csX218" fmla="*/ 233235 w 457038"/>
                <a:gd name="csY218" fmla="*/ 5754 h 240696"/>
                <a:gd name="csX219" fmla="*/ 240264 w 457038"/>
                <a:gd name="csY219" fmla="*/ 5554 h 240696"/>
                <a:gd name="csX220" fmla="*/ 246246 w 457038"/>
                <a:gd name="csY220" fmla="*/ 6258 h 240696"/>
                <a:gd name="csX221" fmla="*/ 251332 w 457038"/>
                <a:gd name="csY221" fmla="*/ 6620 h 240696"/>
                <a:gd name="csX222" fmla="*/ 245617 w 457038"/>
                <a:gd name="csY222" fmla="*/ 7325 h 240696"/>
                <a:gd name="csX223" fmla="*/ 236026 w 457038"/>
                <a:gd name="csY223" fmla="*/ 6315 h 240696"/>
                <a:gd name="csX224" fmla="*/ 229491 w 457038"/>
                <a:gd name="csY224" fmla="*/ 6458 h 240696"/>
                <a:gd name="csX225" fmla="*/ 219909 w 457038"/>
                <a:gd name="csY225" fmla="*/ 6468 h 240696"/>
                <a:gd name="csX226" fmla="*/ 226043 w 457038"/>
                <a:gd name="csY226" fmla="*/ 9059 h 240696"/>
                <a:gd name="csX227" fmla="*/ 219214 w 457038"/>
                <a:gd name="csY227" fmla="*/ 8087 h 240696"/>
                <a:gd name="csX228" fmla="*/ 213156 w 457038"/>
                <a:gd name="csY228" fmla="*/ 7173 h 240696"/>
                <a:gd name="csX229" fmla="*/ 207231 w 457038"/>
                <a:gd name="csY229" fmla="*/ 7325 h 240696"/>
                <a:gd name="csX230" fmla="*/ 213442 w 457038"/>
                <a:gd name="csY230" fmla="*/ 10526 h 240696"/>
                <a:gd name="csX231" fmla="*/ 218176 w 457038"/>
                <a:gd name="csY231" fmla="*/ 12240 h 240696"/>
                <a:gd name="csX232" fmla="*/ 210756 w 457038"/>
                <a:gd name="csY232" fmla="*/ 12526 h 240696"/>
                <a:gd name="csX233" fmla="*/ 205479 w 457038"/>
                <a:gd name="csY233" fmla="*/ 11345 h 240696"/>
                <a:gd name="csX234" fmla="*/ 200468 w 457038"/>
                <a:gd name="csY234" fmla="*/ 10487 h 240696"/>
                <a:gd name="csX235" fmla="*/ 194515 w 457038"/>
                <a:gd name="csY235" fmla="*/ 9887 h 240696"/>
                <a:gd name="csX236" fmla="*/ 188724 w 457038"/>
                <a:gd name="csY236" fmla="*/ 8459 h 240696"/>
                <a:gd name="csX237" fmla="*/ 178761 w 457038"/>
                <a:gd name="csY237" fmla="*/ 8497 h 240696"/>
                <a:gd name="csX238" fmla="*/ 182790 w 457038"/>
                <a:gd name="csY238" fmla="*/ 11802 h 240696"/>
                <a:gd name="csX239" fmla="*/ 176161 w 457038"/>
                <a:gd name="csY239" fmla="*/ 12240 h 240696"/>
                <a:gd name="csX240" fmla="*/ 169731 w 457038"/>
                <a:gd name="csY240" fmla="*/ 10078 h 240696"/>
                <a:gd name="csX241" fmla="*/ 162655 w 457038"/>
                <a:gd name="csY241" fmla="*/ 9935 h 240696"/>
                <a:gd name="csX242" fmla="*/ 159397 w 457038"/>
                <a:gd name="csY242" fmla="*/ 13964 h 240696"/>
                <a:gd name="csX243" fmla="*/ 155853 w 457038"/>
                <a:gd name="csY243" fmla="*/ 10211 h 240696"/>
                <a:gd name="csX244" fmla="*/ 147405 w 457038"/>
                <a:gd name="csY244" fmla="*/ 10507 h 240696"/>
                <a:gd name="csX245" fmla="*/ 140747 w 457038"/>
                <a:gd name="csY245" fmla="*/ 10792 h 240696"/>
                <a:gd name="csX246" fmla="*/ 121906 w 457038"/>
                <a:gd name="csY246" fmla="*/ 11373 h 240696"/>
                <a:gd name="csX247" fmla="*/ 116544 w 457038"/>
                <a:gd name="csY247" fmla="*/ 12383 h 240696"/>
                <a:gd name="csX248" fmla="*/ 109933 w 457038"/>
                <a:gd name="csY248" fmla="*/ 12869 h 240696"/>
                <a:gd name="csX249" fmla="*/ 105876 w 457038"/>
                <a:gd name="csY249" fmla="*/ 16555 h 240696"/>
                <a:gd name="csX250" fmla="*/ 101227 w 457038"/>
                <a:gd name="csY250" fmla="*/ 18860 h 240696"/>
                <a:gd name="csX251" fmla="*/ 94646 w 457038"/>
                <a:gd name="csY251" fmla="*/ 18003 h 240696"/>
                <a:gd name="csX252" fmla="*/ 89512 w 457038"/>
                <a:gd name="csY252" fmla="*/ 18431 h 240696"/>
                <a:gd name="csX253" fmla="*/ 84302 w 457038"/>
                <a:gd name="csY253" fmla="*/ 19146 h 240696"/>
                <a:gd name="csX254" fmla="*/ 78377 w 457038"/>
                <a:gd name="csY254" fmla="*/ 20584 h 240696"/>
                <a:gd name="csX255" fmla="*/ 73643 w 457038"/>
                <a:gd name="csY255" fmla="*/ 21594 h 240696"/>
                <a:gd name="csX256" fmla="*/ 67785 w 457038"/>
                <a:gd name="csY256" fmla="*/ 22260 h 240696"/>
                <a:gd name="csX257" fmla="*/ 59042 w 457038"/>
                <a:gd name="csY257" fmla="*/ 23565 h 240696"/>
                <a:gd name="csX258" fmla="*/ 64413 w 457038"/>
                <a:gd name="csY258" fmla="*/ 26061 h 240696"/>
                <a:gd name="csX259" fmla="*/ 71852 w 457038"/>
                <a:gd name="csY259" fmla="*/ 26061 h 240696"/>
                <a:gd name="csX260" fmla="*/ 78168 w 457038"/>
                <a:gd name="csY260" fmla="*/ 27470 h 240696"/>
                <a:gd name="csX261" fmla="*/ 71872 w 457038"/>
                <a:gd name="csY261" fmla="*/ 28366 h 240696"/>
                <a:gd name="csX262" fmla="*/ 68366 w 457038"/>
                <a:gd name="csY262" fmla="*/ 32147 h 240696"/>
                <a:gd name="csX263" fmla="*/ 63633 w 457038"/>
                <a:gd name="csY263" fmla="*/ 33405 h 240696"/>
                <a:gd name="csX264" fmla="*/ 58841 w 457038"/>
                <a:gd name="csY264" fmla="*/ 35376 h 240696"/>
                <a:gd name="csX265" fmla="*/ 52574 w 457038"/>
                <a:gd name="csY265" fmla="*/ 34662 h 240696"/>
                <a:gd name="csX266" fmla="*/ 46726 w 457038"/>
                <a:gd name="csY266" fmla="*/ 35557 h 240696"/>
                <a:gd name="csX267" fmla="*/ 39667 w 457038"/>
                <a:gd name="csY267" fmla="*/ 35919 h 240696"/>
                <a:gd name="csX268" fmla="*/ 33409 w 457038"/>
                <a:gd name="csY268" fmla="*/ 37891 h 240696"/>
                <a:gd name="csX269" fmla="*/ 27085 w 457038"/>
                <a:gd name="csY269" fmla="*/ 38796 h 240696"/>
                <a:gd name="csX270" fmla="*/ 22246 w 457038"/>
                <a:gd name="csY270" fmla="*/ 38796 h 240696"/>
                <a:gd name="csX271" fmla="*/ 16369 w 457038"/>
                <a:gd name="csY271" fmla="*/ 39329 h 240696"/>
                <a:gd name="csX272" fmla="*/ 9406 w 457038"/>
                <a:gd name="csY272" fmla="*/ 40587 h 240696"/>
                <a:gd name="csX273" fmla="*/ 4625 w 457038"/>
                <a:gd name="csY273" fmla="*/ 42025 h 240696"/>
                <a:gd name="csX274" fmla="*/ 10092 w 457038"/>
                <a:gd name="csY274" fmla="*/ 47883 h 240696"/>
                <a:gd name="csX275" fmla="*/ 17665 w 457038"/>
                <a:gd name="csY275" fmla="*/ 46959 h 240696"/>
                <a:gd name="csX276" fmla="*/ 22751 w 457038"/>
                <a:gd name="csY276" fmla="*/ 48187 h 240696"/>
                <a:gd name="csX277" fmla="*/ 17770 w 457038"/>
                <a:gd name="csY277" fmla="*/ 49445 h 240696"/>
                <a:gd name="csX278" fmla="*/ 9740 w 457038"/>
                <a:gd name="csY278" fmla="*/ 53245 h 240696"/>
                <a:gd name="csX279" fmla="*/ 3644 w 457038"/>
                <a:gd name="csY279" fmla="*/ 54664 h 240696"/>
                <a:gd name="csX280" fmla="*/ 8654 w 457038"/>
                <a:gd name="csY280" fmla="*/ 57103 h 240696"/>
                <a:gd name="csX281" fmla="*/ 13283 w 457038"/>
                <a:gd name="csY281" fmla="*/ 55779 h 240696"/>
                <a:gd name="csX282" fmla="*/ 18417 w 457038"/>
                <a:gd name="csY282" fmla="*/ 58017 h 240696"/>
                <a:gd name="csX283" fmla="*/ 11340 w 457038"/>
                <a:gd name="csY283" fmla="*/ 60579 h 240696"/>
                <a:gd name="csX284" fmla="*/ 16788 w 457038"/>
                <a:gd name="csY284" fmla="*/ 62742 h 240696"/>
                <a:gd name="csX285" fmla="*/ 24113 w 457038"/>
                <a:gd name="csY285" fmla="*/ 64056 h 240696"/>
                <a:gd name="csX286" fmla="*/ 28923 w 457038"/>
                <a:gd name="csY286" fmla="*/ 65047 h 240696"/>
                <a:gd name="csX287" fmla="*/ 34972 w 457038"/>
                <a:gd name="csY287" fmla="*/ 62332 h 240696"/>
                <a:gd name="csX288" fmla="*/ 40477 w 457038"/>
                <a:gd name="csY288" fmla="*/ 64085 h 240696"/>
                <a:gd name="csX289" fmla="*/ 46764 w 457038"/>
                <a:gd name="csY289" fmla="*/ 63056 h 240696"/>
                <a:gd name="csX290" fmla="*/ 51536 w 457038"/>
                <a:gd name="csY290" fmla="*/ 61075 h 240696"/>
                <a:gd name="csX291" fmla="*/ 59003 w 457038"/>
                <a:gd name="csY291" fmla="*/ 60532 h 240696"/>
                <a:gd name="csX292" fmla="*/ 64337 w 457038"/>
                <a:gd name="csY292" fmla="*/ 61970 h 240696"/>
                <a:gd name="csX293" fmla="*/ 70395 w 457038"/>
                <a:gd name="csY293" fmla="*/ 62694 h 240696"/>
                <a:gd name="csX294" fmla="*/ 75929 w 457038"/>
                <a:gd name="csY294" fmla="*/ 64313 h 240696"/>
                <a:gd name="csX295" fmla="*/ 80625 w 457038"/>
                <a:gd name="csY295" fmla="*/ 65332 h 240696"/>
                <a:gd name="csX296" fmla="*/ 86121 w 457038"/>
                <a:gd name="csY296" fmla="*/ 65752 h 240696"/>
                <a:gd name="csX297" fmla="*/ 90559 w 457038"/>
                <a:gd name="csY297" fmla="*/ 68980 h 240696"/>
                <a:gd name="csX298" fmla="*/ 86283 w 457038"/>
                <a:gd name="csY298" fmla="*/ 71190 h 240696"/>
                <a:gd name="csX299" fmla="*/ 92684 w 457038"/>
                <a:gd name="csY299" fmla="*/ 73476 h 240696"/>
                <a:gd name="csX300" fmla="*/ 97332 w 457038"/>
                <a:gd name="csY300" fmla="*/ 75181 h 240696"/>
                <a:gd name="csX301" fmla="*/ 91693 w 457038"/>
                <a:gd name="csY301" fmla="*/ 79115 h 240696"/>
                <a:gd name="csX302" fmla="*/ 93312 w 457038"/>
                <a:gd name="csY302" fmla="*/ 83621 h 240696"/>
                <a:gd name="csX303" fmla="*/ 90674 w 457038"/>
                <a:gd name="csY303" fmla="*/ 87897 h 240696"/>
                <a:gd name="csX304" fmla="*/ 92741 w 457038"/>
                <a:gd name="csY304" fmla="*/ 92431 h 240696"/>
                <a:gd name="csX305" fmla="*/ 89960 w 457038"/>
                <a:gd name="csY305" fmla="*/ 97346 h 240696"/>
                <a:gd name="csX306" fmla="*/ 91483 w 457038"/>
                <a:gd name="csY306" fmla="*/ 101899 h 240696"/>
                <a:gd name="csX307" fmla="*/ 87893 w 457038"/>
                <a:gd name="csY307" fmla="*/ 107566 h 240696"/>
                <a:gd name="csX308" fmla="*/ 93570 w 457038"/>
                <a:gd name="csY308" fmla="*/ 111919 h 240696"/>
                <a:gd name="csX309" fmla="*/ 98570 w 457038"/>
                <a:gd name="csY309" fmla="*/ 110938 h 240696"/>
                <a:gd name="csX310" fmla="*/ 104056 w 457038"/>
                <a:gd name="csY310" fmla="*/ 107623 h 240696"/>
                <a:gd name="csX311" fmla="*/ 109914 w 457038"/>
                <a:gd name="csY311" fmla="*/ 108995 h 240696"/>
                <a:gd name="csX312" fmla="*/ 106124 w 457038"/>
                <a:gd name="csY312" fmla="*/ 112929 h 240696"/>
                <a:gd name="csX313" fmla="*/ 111924 w 457038"/>
                <a:gd name="csY313" fmla="*/ 113491 h 240696"/>
                <a:gd name="csX314" fmla="*/ 118754 w 457038"/>
                <a:gd name="csY314" fmla="*/ 111633 h 240696"/>
                <a:gd name="csX315" fmla="*/ 116001 w 457038"/>
                <a:gd name="csY315" fmla="*/ 116358 h 240696"/>
                <a:gd name="csX316" fmla="*/ 118887 w 457038"/>
                <a:gd name="csY316" fmla="*/ 120682 h 240696"/>
                <a:gd name="csX317" fmla="*/ 113763 w 457038"/>
                <a:gd name="csY317" fmla="*/ 120177 h 240696"/>
                <a:gd name="csX318" fmla="*/ 108781 w 457038"/>
                <a:gd name="csY318" fmla="*/ 118996 h 240696"/>
                <a:gd name="csX319" fmla="*/ 101218 w 457038"/>
                <a:gd name="csY319" fmla="*/ 117815 h 240696"/>
                <a:gd name="csX320" fmla="*/ 96065 w 457038"/>
                <a:gd name="csY320" fmla="*/ 117234 h 240696"/>
                <a:gd name="csX321" fmla="*/ 90759 w 457038"/>
                <a:gd name="csY321" fmla="*/ 118996 h 240696"/>
                <a:gd name="csX322" fmla="*/ 95693 w 457038"/>
                <a:gd name="csY322" fmla="*/ 121359 h 240696"/>
                <a:gd name="csX323" fmla="*/ 101409 w 457038"/>
                <a:gd name="csY323" fmla="*/ 121749 h 240696"/>
                <a:gd name="csX324" fmla="*/ 105933 w 457038"/>
                <a:gd name="csY324" fmla="*/ 124692 h 240696"/>
                <a:gd name="csX325" fmla="*/ 111515 w 457038"/>
                <a:gd name="csY325" fmla="*/ 125092 h 240696"/>
                <a:gd name="csX326" fmla="*/ 113058 w 457038"/>
                <a:gd name="csY326" fmla="*/ 131102 h 240696"/>
                <a:gd name="csX327" fmla="*/ 111495 w 457038"/>
                <a:gd name="csY327" fmla="*/ 136113 h 240696"/>
                <a:gd name="csX328" fmla="*/ 107800 w 457038"/>
                <a:gd name="csY328" fmla="*/ 140913 h 240696"/>
                <a:gd name="csX329" fmla="*/ 102037 w 457038"/>
                <a:gd name="csY329" fmla="*/ 141332 h 240696"/>
                <a:gd name="csX330" fmla="*/ 95055 w 457038"/>
                <a:gd name="csY330" fmla="*/ 138827 h 240696"/>
                <a:gd name="csX331" fmla="*/ 88217 w 457038"/>
                <a:gd name="csY331" fmla="*/ 144047 h 240696"/>
                <a:gd name="csX332" fmla="*/ 84349 w 457038"/>
                <a:gd name="csY332" fmla="*/ 148638 h 240696"/>
                <a:gd name="csX333" fmla="*/ 81511 w 457038"/>
                <a:gd name="csY333" fmla="*/ 153134 h 240696"/>
                <a:gd name="csX334" fmla="*/ 77929 w 457038"/>
                <a:gd name="csY334" fmla="*/ 159078 h 240696"/>
                <a:gd name="csX335" fmla="*/ 76672 w 457038"/>
                <a:gd name="csY335" fmla="*/ 164097 h 240696"/>
                <a:gd name="csX336" fmla="*/ 74605 w 457038"/>
                <a:gd name="csY336" fmla="*/ 169050 h 240696"/>
                <a:gd name="csX337" fmla="*/ 76081 w 457038"/>
                <a:gd name="csY337" fmla="*/ 175565 h 240696"/>
                <a:gd name="csX338" fmla="*/ 80530 w 457038"/>
                <a:gd name="csY338" fmla="*/ 178489 h 240696"/>
                <a:gd name="csX339" fmla="*/ 80568 w 457038"/>
                <a:gd name="csY339" fmla="*/ 184290 h 240696"/>
                <a:gd name="csX340" fmla="*/ 79587 w 457038"/>
                <a:gd name="csY340" fmla="*/ 190853 h 240696"/>
                <a:gd name="csX341" fmla="*/ 81568 w 457038"/>
                <a:gd name="csY341" fmla="*/ 196596 h 240696"/>
                <a:gd name="csX342" fmla="*/ 85130 w 457038"/>
                <a:gd name="csY342" fmla="*/ 203083 h 240696"/>
                <a:gd name="csX343" fmla="*/ 87902 w 457038"/>
                <a:gd name="csY343" fmla="*/ 207246 h 240696"/>
                <a:gd name="csX344" fmla="*/ 90531 w 457038"/>
                <a:gd name="csY344" fmla="*/ 212265 h 240696"/>
                <a:gd name="csX345" fmla="*/ 90864 w 457038"/>
                <a:gd name="csY345" fmla="*/ 217047 h 240696"/>
                <a:gd name="csX346" fmla="*/ 94589 w 457038"/>
                <a:gd name="csY346" fmla="*/ 221704 h 240696"/>
                <a:gd name="csX347" fmla="*/ 99513 w 457038"/>
                <a:gd name="csY347" fmla="*/ 225600 h 240696"/>
                <a:gd name="csX348" fmla="*/ 106581 w 457038"/>
                <a:gd name="csY348" fmla="*/ 228877 h 240696"/>
                <a:gd name="csX349" fmla="*/ 120963 w 457038"/>
                <a:gd name="csY349" fmla="*/ 232153 h 240696"/>
                <a:gd name="csX350" fmla="*/ 121973 w 457038"/>
                <a:gd name="csY350" fmla="*/ 238221 h 240696"/>
                <a:gd name="csX351" fmla="*/ 126821 w 457038"/>
                <a:gd name="csY351" fmla="*/ 238288 h 240696"/>
                <a:gd name="csX352" fmla="*/ 134479 w 457038"/>
                <a:gd name="csY352" fmla="*/ 240545 h 24069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 ang="0">
                  <a:pos x="csX183" y="csY183"/>
                </a:cxn>
                <a:cxn ang="0">
                  <a:pos x="csX184" y="csY184"/>
                </a:cxn>
                <a:cxn ang="0">
                  <a:pos x="csX185" y="csY185"/>
                </a:cxn>
                <a:cxn ang="0">
                  <a:pos x="csX186" y="csY186"/>
                </a:cxn>
                <a:cxn ang="0">
                  <a:pos x="csX187" y="csY187"/>
                </a:cxn>
                <a:cxn ang="0">
                  <a:pos x="csX188" y="csY188"/>
                </a:cxn>
                <a:cxn ang="0">
                  <a:pos x="csX189" y="csY189"/>
                </a:cxn>
                <a:cxn ang="0">
                  <a:pos x="csX190" y="csY190"/>
                </a:cxn>
                <a:cxn ang="0">
                  <a:pos x="csX191" y="csY191"/>
                </a:cxn>
                <a:cxn ang="0">
                  <a:pos x="csX192" y="csY192"/>
                </a:cxn>
                <a:cxn ang="0">
                  <a:pos x="csX193" y="csY193"/>
                </a:cxn>
                <a:cxn ang="0">
                  <a:pos x="csX194" y="csY194"/>
                </a:cxn>
                <a:cxn ang="0">
                  <a:pos x="csX195" y="csY195"/>
                </a:cxn>
                <a:cxn ang="0">
                  <a:pos x="csX196" y="csY196"/>
                </a:cxn>
                <a:cxn ang="0">
                  <a:pos x="csX197" y="csY197"/>
                </a:cxn>
                <a:cxn ang="0">
                  <a:pos x="csX198" y="csY198"/>
                </a:cxn>
                <a:cxn ang="0">
                  <a:pos x="csX199" y="csY199"/>
                </a:cxn>
                <a:cxn ang="0">
                  <a:pos x="csX200" y="csY200"/>
                </a:cxn>
                <a:cxn ang="0">
                  <a:pos x="csX201" y="csY201"/>
                </a:cxn>
                <a:cxn ang="0">
                  <a:pos x="csX202" y="csY202"/>
                </a:cxn>
                <a:cxn ang="0">
                  <a:pos x="csX203" y="csY203"/>
                </a:cxn>
                <a:cxn ang="0">
                  <a:pos x="csX204" y="csY204"/>
                </a:cxn>
                <a:cxn ang="0">
                  <a:pos x="csX205" y="csY205"/>
                </a:cxn>
                <a:cxn ang="0">
                  <a:pos x="csX206" y="csY206"/>
                </a:cxn>
                <a:cxn ang="0">
                  <a:pos x="csX207" y="csY207"/>
                </a:cxn>
                <a:cxn ang="0">
                  <a:pos x="csX208" y="csY208"/>
                </a:cxn>
                <a:cxn ang="0">
                  <a:pos x="csX209" y="csY209"/>
                </a:cxn>
                <a:cxn ang="0">
                  <a:pos x="csX210" y="csY210"/>
                </a:cxn>
                <a:cxn ang="0">
                  <a:pos x="csX211" y="csY211"/>
                </a:cxn>
                <a:cxn ang="0">
                  <a:pos x="csX212" y="csY212"/>
                </a:cxn>
                <a:cxn ang="0">
                  <a:pos x="csX213" y="csY213"/>
                </a:cxn>
                <a:cxn ang="0">
                  <a:pos x="csX214" y="csY214"/>
                </a:cxn>
                <a:cxn ang="0">
                  <a:pos x="csX215" y="csY215"/>
                </a:cxn>
                <a:cxn ang="0">
                  <a:pos x="csX216" y="csY216"/>
                </a:cxn>
                <a:cxn ang="0">
                  <a:pos x="csX217" y="csY217"/>
                </a:cxn>
                <a:cxn ang="0">
                  <a:pos x="csX218" y="csY218"/>
                </a:cxn>
                <a:cxn ang="0">
                  <a:pos x="csX219" y="csY219"/>
                </a:cxn>
                <a:cxn ang="0">
                  <a:pos x="csX220" y="csY220"/>
                </a:cxn>
                <a:cxn ang="0">
                  <a:pos x="csX221" y="csY221"/>
                </a:cxn>
                <a:cxn ang="0">
                  <a:pos x="csX222" y="csY222"/>
                </a:cxn>
                <a:cxn ang="0">
                  <a:pos x="csX223" y="csY223"/>
                </a:cxn>
                <a:cxn ang="0">
                  <a:pos x="csX224" y="csY224"/>
                </a:cxn>
                <a:cxn ang="0">
                  <a:pos x="csX225" y="csY225"/>
                </a:cxn>
                <a:cxn ang="0">
                  <a:pos x="csX226" y="csY226"/>
                </a:cxn>
                <a:cxn ang="0">
                  <a:pos x="csX227" y="csY227"/>
                </a:cxn>
                <a:cxn ang="0">
                  <a:pos x="csX228" y="csY228"/>
                </a:cxn>
                <a:cxn ang="0">
                  <a:pos x="csX229" y="csY229"/>
                </a:cxn>
                <a:cxn ang="0">
                  <a:pos x="csX230" y="csY230"/>
                </a:cxn>
                <a:cxn ang="0">
                  <a:pos x="csX231" y="csY231"/>
                </a:cxn>
                <a:cxn ang="0">
                  <a:pos x="csX232" y="csY232"/>
                </a:cxn>
                <a:cxn ang="0">
                  <a:pos x="csX233" y="csY233"/>
                </a:cxn>
                <a:cxn ang="0">
                  <a:pos x="csX234" y="csY234"/>
                </a:cxn>
                <a:cxn ang="0">
                  <a:pos x="csX235" y="csY235"/>
                </a:cxn>
                <a:cxn ang="0">
                  <a:pos x="csX236" y="csY236"/>
                </a:cxn>
                <a:cxn ang="0">
                  <a:pos x="csX237" y="csY237"/>
                </a:cxn>
                <a:cxn ang="0">
                  <a:pos x="csX238" y="csY238"/>
                </a:cxn>
                <a:cxn ang="0">
                  <a:pos x="csX239" y="csY239"/>
                </a:cxn>
                <a:cxn ang="0">
                  <a:pos x="csX240" y="csY240"/>
                </a:cxn>
                <a:cxn ang="0">
                  <a:pos x="csX241" y="csY241"/>
                </a:cxn>
                <a:cxn ang="0">
                  <a:pos x="csX242" y="csY242"/>
                </a:cxn>
                <a:cxn ang="0">
                  <a:pos x="csX243" y="csY243"/>
                </a:cxn>
                <a:cxn ang="0">
                  <a:pos x="csX244" y="csY244"/>
                </a:cxn>
                <a:cxn ang="0">
                  <a:pos x="csX245" y="csY245"/>
                </a:cxn>
                <a:cxn ang="0">
                  <a:pos x="csX246" y="csY246"/>
                </a:cxn>
                <a:cxn ang="0">
                  <a:pos x="csX247" y="csY247"/>
                </a:cxn>
                <a:cxn ang="0">
                  <a:pos x="csX248" y="csY248"/>
                </a:cxn>
                <a:cxn ang="0">
                  <a:pos x="csX249" y="csY249"/>
                </a:cxn>
                <a:cxn ang="0">
                  <a:pos x="csX250" y="csY250"/>
                </a:cxn>
                <a:cxn ang="0">
                  <a:pos x="csX251" y="csY251"/>
                </a:cxn>
                <a:cxn ang="0">
                  <a:pos x="csX252" y="csY252"/>
                </a:cxn>
                <a:cxn ang="0">
                  <a:pos x="csX253" y="csY253"/>
                </a:cxn>
                <a:cxn ang="0">
                  <a:pos x="csX254" y="csY254"/>
                </a:cxn>
                <a:cxn ang="0">
                  <a:pos x="csX255" y="csY255"/>
                </a:cxn>
                <a:cxn ang="0">
                  <a:pos x="csX256" y="csY256"/>
                </a:cxn>
                <a:cxn ang="0">
                  <a:pos x="csX257" y="csY257"/>
                </a:cxn>
                <a:cxn ang="0">
                  <a:pos x="csX258" y="csY258"/>
                </a:cxn>
                <a:cxn ang="0">
                  <a:pos x="csX259" y="csY259"/>
                </a:cxn>
                <a:cxn ang="0">
                  <a:pos x="csX260" y="csY260"/>
                </a:cxn>
                <a:cxn ang="0">
                  <a:pos x="csX261" y="csY261"/>
                </a:cxn>
                <a:cxn ang="0">
                  <a:pos x="csX262" y="csY262"/>
                </a:cxn>
                <a:cxn ang="0">
                  <a:pos x="csX263" y="csY263"/>
                </a:cxn>
                <a:cxn ang="0">
                  <a:pos x="csX264" y="csY264"/>
                </a:cxn>
                <a:cxn ang="0">
                  <a:pos x="csX265" y="csY265"/>
                </a:cxn>
                <a:cxn ang="0">
                  <a:pos x="csX266" y="csY266"/>
                </a:cxn>
                <a:cxn ang="0">
                  <a:pos x="csX267" y="csY267"/>
                </a:cxn>
                <a:cxn ang="0">
                  <a:pos x="csX268" y="csY268"/>
                </a:cxn>
                <a:cxn ang="0">
                  <a:pos x="csX269" y="csY269"/>
                </a:cxn>
                <a:cxn ang="0">
                  <a:pos x="csX270" y="csY270"/>
                </a:cxn>
                <a:cxn ang="0">
                  <a:pos x="csX271" y="csY271"/>
                </a:cxn>
                <a:cxn ang="0">
                  <a:pos x="csX272" y="csY272"/>
                </a:cxn>
                <a:cxn ang="0">
                  <a:pos x="csX273" y="csY273"/>
                </a:cxn>
                <a:cxn ang="0">
                  <a:pos x="csX274" y="csY274"/>
                </a:cxn>
                <a:cxn ang="0">
                  <a:pos x="csX275" y="csY275"/>
                </a:cxn>
                <a:cxn ang="0">
                  <a:pos x="csX276" y="csY276"/>
                </a:cxn>
                <a:cxn ang="0">
                  <a:pos x="csX277" y="csY277"/>
                </a:cxn>
                <a:cxn ang="0">
                  <a:pos x="csX278" y="csY278"/>
                </a:cxn>
                <a:cxn ang="0">
                  <a:pos x="csX279" y="csY279"/>
                </a:cxn>
                <a:cxn ang="0">
                  <a:pos x="csX280" y="csY280"/>
                </a:cxn>
                <a:cxn ang="0">
                  <a:pos x="csX281" y="csY281"/>
                </a:cxn>
                <a:cxn ang="0">
                  <a:pos x="csX282" y="csY282"/>
                </a:cxn>
                <a:cxn ang="0">
                  <a:pos x="csX283" y="csY283"/>
                </a:cxn>
                <a:cxn ang="0">
                  <a:pos x="csX284" y="csY284"/>
                </a:cxn>
                <a:cxn ang="0">
                  <a:pos x="csX285" y="csY285"/>
                </a:cxn>
                <a:cxn ang="0">
                  <a:pos x="csX286" y="csY286"/>
                </a:cxn>
                <a:cxn ang="0">
                  <a:pos x="csX287" y="csY287"/>
                </a:cxn>
                <a:cxn ang="0">
                  <a:pos x="csX288" y="csY288"/>
                </a:cxn>
                <a:cxn ang="0">
                  <a:pos x="csX289" y="csY289"/>
                </a:cxn>
                <a:cxn ang="0">
                  <a:pos x="csX290" y="csY290"/>
                </a:cxn>
                <a:cxn ang="0">
                  <a:pos x="csX291" y="csY291"/>
                </a:cxn>
                <a:cxn ang="0">
                  <a:pos x="csX292" y="csY292"/>
                </a:cxn>
                <a:cxn ang="0">
                  <a:pos x="csX293" y="csY293"/>
                </a:cxn>
                <a:cxn ang="0">
                  <a:pos x="csX294" y="csY294"/>
                </a:cxn>
                <a:cxn ang="0">
                  <a:pos x="csX295" y="csY295"/>
                </a:cxn>
                <a:cxn ang="0">
                  <a:pos x="csX296" y="csY296"/>
                </a:cxn>
                <a:cxn ang="0">
                  <a:pos x="csX297" y="csY297"/>
                </a:cxn>
                <a:cxn ang="0">
                  <a:pos x="csX298" y="csY298"/>
                </a:cxn>
                <a:cxn ang="0">
                  <a:pos x="csX299" y="csY299"/>
                </a:cxn>
                <a:cxn ang="0">
                  <a:pos x="csX300" y="csY300"/>
                </a:cxn>
                <a:cxn ang="0">
                  <a:pos x="csX301" y="csY301"/>
                </a:cxn>
                <a:cxn ang="0">
                  <a:pos x="csX302" y="csY302"/>
                </a:cxn>
                <a:cxn ang="0">
                  <a:pos x="csX303" y="csY303"/>
                </a:cxn>
                <a:cxn ang="0">
                  <a:pos x="csX304" y="csY304"/>
                </a:cxn>
                <a:cxn ang="0">
                  <a:pos x="csX305" y="csY305"/>
                </a:cxn>
                <a:cxn ang="0">
                  <a:pos x="csX306" y="csY306"/>
                </a:cxn>
                <a:cxn ang="0">
                  <a:pos x="csX307" y="csY307"/>
                </a:cxn>
                <a:cxn ang="0">
                  <a:pos x="csX308" y="csY308"/>
                </a:cxn>
                <a:cxn ang="0">
                  <a:pos x="csX309" y="csY309"/>
                </a:cxn>
                <a:cxn ang="0">
                  <a:pos x="csX310" y="csY310"/>
                </a:cxn>
                <a:cxn ang="0">
                  <a:pos x="csX311" y="csY311"/>
                </a:cxn>
                <a:cxn ang="0">
                  <a:pos x="csX312" y="csY312"/>
                </a:cxn>
                <a:cxn ang="0">
                  <a:pos x="csX313" y="csY313"/>
                </a:cxn>
                <a:cxn ang="0">
                  <a:pos x="csX314" y="csY314"/>
                </a:cxn>
                <a:cxn ang="0">
                  <a:pos x="csX315" y="csY315"/>
                </a:cxn>
                <a:cxn ang="0">
                  <a:pos x="csX316" y="csY316"/>
                </a:cxn>
                <a:cxn ang="0">
                  <a:pos x="csX317" y="csY317"/>
                </a:cxn>
                <a:cxn ang="0">
                  <a:pos x="csX318" y="csY318"/>
                </a:cxn>
                <a:cxn ang="0">
                  <a:pos x="csX319" y="csY319"/>
                </a:cxn>
                <a:cxn ang="0">
                  <a:pos x="csX320" y="csY320"/>
                </a:cxn>
                <a:cxn ang="0">
                  <a:pos x="csX321" y="csY321"/>
                </a:cxn>
                <a:cxn ang="0">
                  <a:pos x="csX322" y="csY322"/>
                </a:cxn>
                <a:cxn ang="0">
                  <a:pos x="csX323" y="csY323"/>
                </a:cxn>
                <a:cxn ang="0">
                  <a:pos x="csX324" y="csY324"/>
                </a:cxn>
                <a:cxn ang="0">
                  <a:pos x="csX325" y="csY325"/>
                </a:cxn>
                <a:cxn ang="0">
                  <a:pos x="csX326" y="csY326"/>
                </a:cxn>
                <a:cxn ang="0">
                  <a:pos x="csX327" y="csY327"/>
                </a:cxn>
                <a:cxn ang="0">
                  <a:pos x="csX328" y="csY328"/>
                </a:cxn>
                <a:cxn ang="0">
                  <a:pos x="csX329" y="csY329"/>
                </a:cxn>
                <a:cxn ang="0">
                  <a:pos x="csX330" y="csY330"/>
                </a:cxn>
                <a:cxn ang="0">
                  <a:pos x="csX331" y="csY331"/>
                </a:cxn>
                <a:cxn ang="0">
                  <a:pos x="csX332" y="csY332"/>
                </a:cxn>
                <a:cxn ang="0">
                  <a:pos x="csX333" y="csY333"/>
                </a:cxn>
                <a:cxn ang="0">
                  <a:pos x="csX334" y="csY334"/>
                </a:cxn>
                <a:cxn ang="0">
                  <a:pos x="csX335" y="csY335"/>
                </a:cxn>
                <a:cxn ang="0">
                  <a:pos x="csX336" y="csY336"/>
                </a:cxn>
                <a:cxn ang="0">
                  <a:pos x="csX337" y="csY337"/>
                </a:cxn>
                <a:cxn ang="0">
                  <a:pos x="csX338" y="csY338"/>
                </a:cxn>
                <a:cxn ang="0">
                  <a:pos x="csX339" y="csY339"/>
                </a:cxn>
                <a:cxn ang="0">
                  <a:pos x="csX340" y="csY340"/>
                </a:cxn>
                <a:cxn ang="0">
                  <a:pos x="csX341" y="csY341"/>
                </a:cxn>
                <a:cxn ang="0">
                  <a:pos x="csX342" y="csY342"/>
                </a:cxn>
                <a:cxn ang="0">
                  <a:pos x="csX343" y="csY343"/>
                </a:cxn>
                <a:cxn ang="0">
                  <a:pos x="csX344" y="csY344"/>
                </a:cxn>
                <a:cxn ang="0">
                  <a:pos x="csX345" y="csY345"/>
                </a:cxn>
                <a:cxn ang="0">
                  <a:pos x="csX346" y="csY346"/>
                </a:cxn>
                <a:cxn ang="0">
                  <a:pos x="csX347" y="csY347"/>
                </a:cxn>
                <a:cxn ang="0">
                  <a:pos x="csX348" y="csY348"/>
                </a:cxn>
                <a:cxn ang="0">
                  <a:pos x="csX349" y="csY349"/>
                </a:cxn>
                <a:cxn ang="0">
                  <a:pos x="csX350" y="csY350"/>
                </a:cxn>
                <a:cxn ang="0">
                  <a:pos x="csX351" y="csY351"/>
                </a:cxn>
                <a:cxn ang="0">
                  <a:pos x="csX352" y="csY352"/>
                </a:cxn>
              </a:cxnLst>
              <a:rect l="l" t="t" r="r" b="b"/>
              <a:pathLst>
                <a:path w="457038" h="240696">
                  <a:moveTo>
                    <a:pt x="8902" y="51788"/>
                  </a:moveTo>
                  <a:lnTo>
                    <a:pt x="15569" y="51369"/>
                  </a:lnTo>
                  <a:lnTo>
                    <a:pt x="8759" y="50769"/>
                  </a:lnTo>
                  <a:close/>
                  <a:moveTo>
                    <a:pt x="177" y="52283"/>
                  </a:moveTo>
                  <a:lnTo>
                    <a:pt x="6044" y="51912"/>
                  </a:lnTo>
                  <a:lnTo>
                    <a:pt x="-471" y="50816"/>
                  </a:lnTo>
                  <a:close/>
                  <a:moveTo>
                    <a:pt x="199288" y="6506"/>
                  </a:moveTo>
                  <a:lnTo>
                    <a:pt x="204174" y="6363"/>
                  </a:lnTo>
                  <a:lnTo>
                    <a:pt x="198963" y="5487"/>
                  </a:lnTo>
                  <a:close/>
                  <a:moveTo>
                    <a:pt x="197497" y="9173"/>
                  </a:moveTo>
                  <a:lnTo>
                    <a:pt x="192249" y="8211"/>
                  </a:lnTo>
                  <a:lnTo>
                    <a:pt x="197497" y="9173"/>
                  </a:lnTo>
                  <a:close/>
                  <a:moveTo>
                    <a:pt x="98485" y="115062"/>
                  </a:moveTo>
                  <a:lnTo>
                    <a:pt x="102980" y="113319"/>
                  </a:lnTo>
                  <a:lnTo>
                    <a:pt x="97256" y="114481"/>
                  </a:lnTo>
                  <a:close/>
                  <a:moveTo>
                    <a:pt x="89112" y="133817"/>
                  </a:moveTo>
                  <a:lnTo>
                    <a:pt x="98532" y="132570"/>
                  </a:lnTo>
                  <a:lnTo>
                    <a:pt x="104552" y="131102"/>
                  </a:lnTo>
                  <a:lnTo>
                    <a:pt x="102056" y="126511"/>
                  </a:lnTo>
                  <a:lnTo>
                    <a:pt x="97751" y="123321"/>
                  </a:lnTo>
                  <a:lnTo>
                    <a:pt x="92817" y="122930"/>
                  </a:lnTo>
                  <a:lnTo>
                    <a:pt x="86883" y="122930"/>
                  </a:lnTo>
                  <a:lnTo>
                    <a:pt x="82587" y="129226"/>
                  </a:lnTo>
                  <a:lnTo>
                    <a:pt x="86340" y="132988"/>
                  </a:lnTo>
                  <a:close/>
                  <a:moveTo>
                    <a:pt x="393740" y="13536"/>
                  </a:moveTo>
                  <a:lnTo>
                    <a:pt x="389606" y="10792"/>
                  </a:lnTo>
                  <a:lnTo>
                    <a:pt x="393740" y="13536"/>
                  </a:lnTo>
                  <a:close/>
                  <a:moveTo>
                    <a:pt x="396426" y="64342"/>
                  </a:moveTo>
                  <a:lnTo>
                    <a:pt x="395369" y="58855"/>
                  </a:lnTo>
                  <a:lnTo>
                    <a:pt x="395131" y="64313"/>
                  </a:lnTo>
                  <a:close/>
                  <a:moveTo>
                    <a:pt x="394140" y="74200"/>
                  </a:moveTo>
                  <a:lnTo>
                    <a:pt x="401770" y="74200"/>
                  </a:lnTo>
                  <a:lnTo>
                    <a:pt x="397827" y="71495"/>
                  </a:lnTo>
                  <a:lnTo>
                    <a:pt x="393093" y="70714"/>
                  </a:lnTo>
                  <a:close/>
                  <a:moveTo>
                    <a:pt x="134479" y="240545"/>
                  </a:moveTo>
                  <a:lnTo>
                    <a:pt x="141519" y="238059"/>
                  </a:lnTo>
                  <a:lnTo>
                    <a:pt x="143614" y="232811"/>
                  </a:lnTo>
                  <a:lnTo>
                    <a:pt x="152730" y="221600"/>
                  </a:lnTo>
                  <a:lnTo>
                    <a:pt x="156844" y="217294"/>
                  </a:lnTo>
                  <a:lnTo>
                    <a:pt x="157473" y="212265"/>
                  </a:lnTo>
                  <a:lnTo>
                    <a:pt x="160044" y="207017"/>
                  </a:lnTo>
                  <a:lnTo>
                    <a:pt x="165864" y="204636"/>
                  </a:lnTo>
                  <a:lnTo>
                    <a:pt x="170170" y="202026"/>
                  </a:lnTo>
                  <a:lnTo>
                    <a:pt x="174018" y="199016"/>
                  </a:lnTo>
                  <a:lnTo>
                    <a:pt x="178037" y="195653"/>
                  </a:lnTo>
                  <a:lnTo>
                    <a:pt x="179799" y="190881"/>
                  </a:lnTo>
                  <a:lnTo>
                    <a:pt x="185229" y="186043"/>
                  </a:lnTo>
                  <a:lnTo>
                    <a:pt x="181818" y="181014"/>
                  </a:lnTo>
                  <a:lnTo>
                    <a:pt x="189515" y="178594"/>
                  </a:lnTo>
                  <a:lnTo>
                    <a:pt x="192868" y="174318"/>
                  </a:lnTo>
                  <a:lnTo>
                    <a:pt x="201192" y="174527"/>
                  </a:lnTo>
                  <a:lnTo>
                    <a:pt x="205889" y="173270"/>
                  </a:lnTo>
                  <a:lnTo>
                    <a:pt x="210841" y="167631"/>
                  </a:lnTo>
                  <a:lnTo>
                    <a:pt x="216680" y="165754"/>
                  </a:lnTo>
                  <a:lnTo>
                    <a:pt x="211936" y="169307"/>
                  </a:lnTo>
                  <a:lnTo>
                    <a:pt x="210032" y="173689"/>
                  </a:lnTo>
                  <a:lnTo>
                    <a:pt x="215690" y="174527"/>
                  </a:lnTo>
                  <a:lnTo>
                    <a:pt x="222224" y="169927"/>
                  </a:lnTo>
                  <a:lnTo>
                    <a:pt x="229386" y="167422"/>
                  </a:lnTo>
                  <a:lnTo>
                    <a:pt x="234368" y="166297"/>
                  </a:lnTo>
                  <a:lnTo>
                    <a:pt x="240797" y="163669"/>
                  </a:lnTo>
                  <a:lnTo>
                    <a:pt x="246798" y="159287"/>
                  </a:lnTo>
                  <a:lnTo>
                    <a:pt x="253227" y="155525"/>
                  </a:lnTo>
                  <a:lnTo>
                    <a:pt x="257009" y="150724"/>
                  </a:lnTo>
                  <a:lnTo>
                    <a:pt x="261819" y="149057"/>
                  </a:lnTo>
                  <a:lnTo>
                    <a:pt x="267000" y="146552"/>
                  </a:lnTo>
                  <a:lnTo>
                    <a:pt x="274468" y="146762"/>
                  </a:lnTo>
                  <a:lnTo>
                    <a:pt x="279879" y="146161"/>
                  </a:lnTo>
                  <a:lnTo>
                    <a:pt x="290699" y="144437"/>
                  </a:lnTo>
                  <a:lnTo>
                    <a:pt x="297747" y="142704"/>
                  </a:lnTo>
                  <a:lnTo>
                    <a:pt x="307387" y="140913"/>
                  </a:lnTo>
                  <a:lnTo>
                    <a:pt x="318722" y="138618"/>
                  </a:lnTo>
                  <a:lnTo>
                    <a:pt x="328056" y="135075"/>
                  </a:lnTo>
                  <a:lnTo>
                    <a:pt x="334238" y="132588"/>
                  </a:lnTo>
                  <a:lnTo>
                    <a:pt x="339952" y="130274"/>
                  </a:lnTo>
                  <a:lnTo>
                    <a:pt x="347020" y="127978"/>
                  </a:lnTo>
                  <a:lnTo>
                    <a:pt x="352316" y="125683"/>
                  </a:lnTo>
                  <a:lnTo>
                    <a:pt x="342581" y="124502"/>
                  </a:lnTo>
                  <a:lnTo>
                    <a:pt x="337400" y="123911"/>
                  </a:lnTo>
                  <a:lnTo>
                    <a:pt x="332742" y="122540"/>
                  </a:lnTo>
                  <a:lnTo>
                    <a:pt x="324979" y="122492"/>
                  </a:lnTo>
                  <a:lnTo>
                    <a:pt x="319683" y="123521"/>
                  </a:lnTo>
                  <a:lnTo>
                    <a:pt x="324827" y="119977"/>
                  </a:lnTo>
                  <a:lnTo>
                    <a:pt x="329590" y="118996"/>
                  </a:lnTo>
                  <a:lnTo>
                    <a:pt x="331247" y="113691"/>
                  </a:lnTo>
                  <a:lnTo>
                    <a:pt x="336476" y="111919"/>
                  </a:lnTo>
                  <a:lnTo>
                    <a:pt x="339600" y="117425"/>
                  </a:lnTo>
                  <a:lnTo>
                    <a:pt x="344868" y="120768"/>
                  </a:lnTo>
                  <a:lnTo>
                    <a:pt x="349716" y="121359"/>
                  </a:lnTo>
                  <a:lnTo>
                    <a:pt x="352792" y="117196"/>
                  </a:lnTo>
                  <a:lnTo>
                    <a:pt x="358317" y="121339"/>
                  </a:lnTo>
                  <a:lnTo>
                    <a:pt x="359784" y="116643"/>
                  </a:lnTo>
                  <a:lnTo>
                    <a:pt x="359898" y="110500"/>
                  </a:lnTo>
                  <a:lnTo>
                    <a:pt x="354317" y="112710"/>
                  </a:lnTo>
                  <a:lnTo>
                    <a:pt x="358212" y="108386"/>
                  </a:lnTo>
                  <a:lnTo>
                    <a:pt x="353945" y="105642"/>
                  </a:lnTo>
                  <a:lnTo>
                    <a:pt x="348430" y="103670"/>
                  </a:lnTo>
                  <a:lnTo>
                    <a:pt x="342963" y="101699"/>
                  </a:lnTo>
                  <a:lnTo>
                    <a:pt x="338819" y="96984"/>
                  </a:lnTo>
                  <a:lnTo>
                    <a:pt x="344858" y="99537"/>
                  </a:lnTo>
                  <a:lnTo>
                    <a:pt x="349497" y="100708"/>
                  </a:lnTo>
                  <a:lnTo>
                    <a:pt x="354011" y="103070"/>
                  </a:lnTo>
                  <a:lnTo>
                    <a:pt x="359412" y="102718"/>
                  </a:lnTo>
                  <a:lnTo>
                    <a:pt x="354717" y="101213"/>
                  </a:lnTo>
                  <a:lnTo>
                    <a:pt x="360394" y="101175"/>
                  </a:lnTo>
                  <a:lnTo>
                    <a:pt x="355860" y="98603"/>
                  </a:lnTo>
                  <a:lnTo>
                    <a:pt x="361603" y="97984"/>
                  </a:lnTo>
                  <a:lnTo>
                    <a:pt x="358050" y="94012"/>
                  </a:lnTo>
                  <a:lnTo>
                    <a:pt x="351554" y="91926"/>
                  </a:lnTo>
                  <a:lnTo>
                    <a:pt x="344896" y="90697"/>
                  </a:lnTo>
                  <a:lnTo>
                    <a:pt x="347297" y="86364"/>
                  </a:lnTo>
                  <a:lnTo>
                    <a:pt x="352678" y="90107"/>
                  </a:lnTo>
                  <a:lnTo>
                    <a:pt x="358669" y="91260"/>
                  </a:lnTo>
                  <a:lnTo>
                    <a:pt x="364603" y="91088"/>
                  </a:lnTo>
                  <a:lnTo>
                    <a:pt x="374747" y="89907"/>
                  </a:lnTo>
                  <a:lnTo>
                    <a:pt x="369461" y="85211"/>
                  </a:lnTo>
                  <a:lnTo>
                    <a:pt x="364127" y="84420"/>
                  </a:lnTo>
                  <a:lnTo>
                    <a:pt x="374967" y="83020"/>
                  </a:lnTo>
                  <a:lnTo>
                    <a:pt x="380196" y="81477"/>
                  </a:lnTo>
                  <a:lnTo>
                    <a:pt x="386349" y="81087"/>
                  </a:lnTo>
                  <a:lnTo>
                    <a:pt x="390873" y="78782"/>
                  </a:lnTo>
                  <a:lnTo>
                    <a:pt x="385558" y="77362"/>
                  </a:lnTo>
                  <a:lnTo>
                    <a:pt x="380329" y="77153"/>
                  </a:lnTo>
                  <a:lnTo>
                    <a:pt x="376957" y="73657"/>
                  </a:lnTo>
                  <a:lnTo>
                    <a:pt x="382625" y="70962"/>
                  </a:lnTo>
                  <a:lnTo>
                    <a:pt x="388359" y="68980"/>
                  </a:lnTo>
                  <a:lnTo>
                    <a:pt x="384311" y="65390"/>
                  </a:lnTo>
                  <a:lnTo>
                    <a:pt x="378167" y="61865"/>
                  </a:lnTo>
                  <a:lnTo>
                    <a:pt x="371775" y="62780"/>
                  </a:lnTo>
                  <a:lnTo>
                    <a:pt x="371328" y="57779"/>
                  </a:lnTo>
                  <a:lnTo>
                    <a:pt x="376396" y="57513"/>
                  </a:lnTo>
                  <a:lnTo>
                    <a:pt x="381491" y="56074"/>
                  </a:lnTo>
                  <a:lnTo>
                    <a:pt x="387749" y="55684"/>
                  </a:lnTo>
                  <a:lnTo>
                    <a:pt x="392426" y="56941"/>
                  </a:lnTo>
                  <a:lnTo>
                    <a:pt x="397455" y="57646"/>
                  </a:lnTo>
                  <a:lnTo>
                    <a:pt x="400484" y="53531"/>
                  </a:lnTo>
                  <a:lnTo>
                    <a:pt x="395055" y="51912"/>
                  </a:lnTo>
                  <a:lnTo>
                    <a:pt x="388311" y="51874"/>
                  </a:lnTo>
                  <a:lnTo>
                    <a:pt x="393978" y="49930"/>
                  </a:lnTo>
                  <a:lnTo>
                    <a:pt x="385597" y="46340"/>
                  </a:lnTo>
                  <a:lnTo>
                    <a:pt x="380091" y="45978"/>
                  </a:lnTo>
                  <a:lnTo>
                    <a:pt x="383920" y="39472"/>
                  </a:lnTo>
                  <a:lnTo>
                    <a:pt x="387501" y="36281"/>
                  </a:lnTo>
                  <a:lnTo>
                    <a:pt x="394331" y="35271"/>
                  </a:lnTo>
                  <a:lnTo>
                    <a:pt x="399074" y="33938"/>
                  </a:lnTo>
                  <a:lnTo>
                    <a:pt x="394083" y="31966"/>
                  </a:lnTo>
                  <a:lnTo>
                    <a:pt x="400693" y="28909"/>
                  </a:lnTo>
                  <a:lnTo>
                    <a:pt x="406094" y="29633"/>
                  </a:lnTo>
                  <a:lnTo>
                    <a:pt x="410990" y="27833"/>
                  </a:lnTo>
                  <a:lnTo>
                    <a:pt x="416429" y="25480"/>
                  </a:lnTo>
                  <a:lnTo>
                    <a:pt x="422135" y="24184"/>
                  </a:lnTo>
                  <a:lnTo>
                    <a:pt x="427126" y="21880"/>
                  </a:lnTo>
                  <a:lnTo>
                    <a:pt x="434507" y="21165"/>
                  </a:lnTo>
                  <a:lnTo>
                    <a:pt x="430402" y="18574"/>
                  </a:lnTo>
                  <a:lnTo>
                    <a:pt x="435384" y="17707"/>
                  </a:lnTo>
                  <a:lnTo>
                    <a:pt x="441461" y="17850"/>
                  </a:lnTo>
                  <a:lnTo>
                    <a:pt x="450138" y="17869"/>
                  </a:lnTo>
                  <a:lnTo>
                    <a:pt x="456567" y="16707"/>
                  </a:lnTo>
                  <a:lnTo>
                    <a:pt x="450309" y="14536"/>
                  </a:lnTo>
                  <a:lnTo>
                    <a:pt x="441470" y="13240"/>
                  </a:lnTo>
                  <a:lnTo>
                    <a:pt x="436174" y="13393"/>
                  </a:lnTo>
                  <a:lnTo>
                    <a:pt x="427059" y="12954"/>
                  </a:lnTo>
                  <a:lnTo>
                    <a:pt x="419020" y="12526"/>
                  </a:lnTo>
                  <a:lnTo>
                    <a:pt x="413571" y="13240"/>
                  </a:lnTo>
                  <a:lnTo>
                    <a:pt x="407333" y="14393"/>
                  </a:lnTo>
                  <a:lnTo>
                    <a:pt x="401208" y="13678"/>
                  </a:lnTo>
                  <a:lnTo>
                    <a:pt x="394979" y="14688"/>
                  </a:lnTo>
                  <a:lnTo>
                    <a:pt x="389826" y="14602"/>
                  </a:lnTo>
                  <a:lnTo>
                    <a:pt x="383720" y="14393"/>
                  </a:lnTo>
                  <a:lnTo>
                    <a:pt x="377481" y="12954"/>
                  </a:lnTo>
                  <a:lnTo>
                    <a:pt x="369394" y="11659"/>
                  </a:lnTo>
                  <a:lnTo>
                    <a:pt x="362365" y="12240"/>
                  </a:lnTo>
                  <a:lnTo>
                    <a:pt x="353240" y="13393"/>
                  </a:lnTo>
                  <a:lnTo>
                    <a:pt x="339962" y="11802"/>
                  </a:lnTo>
                  <a:lnTo>
                    <a:pt x="329599" y="12088"/>
                  </a:lnTo>
                  <a:lnTo>
                    <a:pt x="323817" y="12383"/>
                  </a:lnTo>
                  <a:lnTo>
                    <a:pt x="317712" y="12526"/>
                  </a:lnTo>
                  <a:lnTo>
                    <a:pt x="310330" y="13097"/>
                  </a:lnTo>
                  <a:lnTo>
                    <a:pt x="304596" y="13536"/>
                  </a:lnTo>
                  <a:lnTo>
                    <a:pt x="298947" y="14536"/>
                  </a:lnTo>
                  <a:lnTo>
                    <a:pt x="310740" y="11773"/>
                  </a:lnTo>
                  <a:lnTo>
                    <a:pt x="316550" y="11088"/>
                  </a:lnTo>
                  <a:lnTo>
                    <a:pt x="321465" y="11230"/>
                  </a:lnTo>
                  <a:lnTo>
                    <a:pt x="332914" y="10659"/>
                  </a:lnTo>
                  <a:lnTo>
                    <a:pt x="342744" y="10792"/>
                  </a:lnTo>
                  <a:lnTo>
                    <a:pt x="352030" y="10792"/>
                  </a:lnTo>
                  <a:lnTo>
                    <a:pt x="356917" y="10364"/>
                  </a:lnTo>
                  <a:lnTo>
                    <a:pt x="362651" y="10078"/>
                  </a:lnTo>
                  <a:lnTo>
                    <a:pt x="370671" y="9935"/>
                  </a:lnTo>
                  <a:lnTo>
                    <a:pt x="377339" y="8782"/>
                  </a:lnTo>
                  <a:lnTo>
                    <a:pt x="382215" y="8135"/>
                  </a:lnTo>
                  <a:lnTo>
                    <a:pt x="377405" y="6335"/>
                  </a:lnTo>
                  <a:lnTo>
                    <a:pt x="372347" y="6335"/>
                  </a:lnTo>
                  <a:lnTo>
                    <a:pt x="365099" y="5611"/>
                  </a:lnTo>
                  <a:lnTo>
                    <a:pt x="360165" y="5325"/>
                  </a:lnTo>
                  <a:lnTo>
                    <a:pt x="354374" y="3306"/>
                  </a:lnTo>
                  <a:lnTo>
                    <a:pt x="348021" y="4030"/>
                  </a:lnTo>
                  <a:lnTo>
                    <a:pt x="352459" y="2296"/>
                  </a:lnTo>
                  <a:lnTo>
                    <a:pt x="346135" y="1153"/>
                  </a:lnTo>
                  <a:lnTo>
                    <a:pt x="329151" y="715"/>
                  </a:lnTo>
                  <a:lnTo>
                    <a:pt x="320788" y="0"/>
                  </a:lnTo>
                  <a:lnTo>
                    <a:pt x="309444" y="-152"/>
                  </a:lnTo>
                  <a:lnTo>
                    <a:pt x="298367" y="-152"/>
                  </a:lnTo>
                  <a:lnTo>
                    <a:pt x="291051" y="143"/>
                  </a:lnTo>
                  <a:lnTo>
                    <a:pt x="284498" y="429"/>
                  </a:lnTo>
                  <a:lnTo>
                    <a:pt x="278907" y="572"/>
                  </a:lnTo>
                  <a:lnTo>
                    <a:pt x="273068" y="715"/>
                  </a:lnTo>
                  <a:lnTo>
                    <a:pt x="268201" y="1582"/>
                  </a:lnTo>
                  <a:lnTo>
                    <a:pt x="263334" y="1153"/>
                  </a:lnTo>
                  <a:lnTo>
                    <a:pt x="257362" y="2734"/>
                  </a:lnTo>
                  <a:lnTo>
                    <a:pt x="250722" y="2448"/>
                  </a:lnTo>
                  <a:lnTo>
                    <a:pt x="244608" y="2153"/>
                  </a:lnTo>
                  <a:lnTo>
                    <a:pt x="239064" y="2591"/>
                  </a:lnTo>
                  <a:lnTo>
                    <a:pt x="232501" y="3163"/>
                  </a:lnTo>
                  <a:lnTo>
                    <a:pt x="218395" y="3449"/>
                  </a:lnTo>
                  <a:lnTo>
                    <a:pt x="210060" y="4553"/>
                  </a:lnTo>
                  <a:lnTo>
                    <a:pt x="216337" y="5706"/>
                  </a:lnTo>
                  <a:lnTo>
                    <a:pt x="226395" y="5839"/>
                  </a:lnTo>
                  <a:lnTo>
                    <a:pt x="233235" y="5754"/>
                  </a:lnTo>
                  <a:lnTo>
                    <a:pt x="240264" y="5554"/>
                  </a:lnTo>
                  <a:lnTo>
                    <a:pt x="246246" y="6258"/>
                  </a:lnTo>
                  <a:lnTo>
                    <a:pt x="251332" y="6620"/>
                  </a:lnTo>
                  <a:lnTo>
                    <a:pt x="245617" y="7325"/>
                  </a:lnTo>
                  <a:lnTo>
                    <a:pt x="236026" y="6315"/>
                  </a:lnTo>
                  <a:lnTo>
                    <a:pt x="229491" y="6458"/>
                  </a:lnTo>
                  <a:lnTo>
                    <a:pt x="219909" y="6468"/>
                  </a:lnTo>
                  <a:lnTo>
                    <a:pt x="226043" y="9059"/>
                  </a:lnTo>
                  <a:lnTo>
                    <a:pt x="219214" y="8087"/>
                  </a:lnTo>
                  <a:lnTo>
                    <a:pt x="213156" y="7173"/>
                  </a:lnTo>
                  <a:lnTo>
                    <a:pt x="207231" y="7325"/>
                  </a:lnTo>
                  <a:lnTo>
                    <a:pt x="213442" y="10526"/>
                  </a:lnTo>
                  <a:lnTo>
                    <a:pt x="218176" y="12240"/>
                  </a:lnTo>
                  <a:lnTo>
                    <a:pt x="210756" y="12526"/>
                  </a:lnTo>
                  <a:lnTo>
                    <a:pt x="205479" y="11345"/>
                  </a:lnTo>
                  <a:lnTo>
                    <a:pt x="200468" y="10487"/>
                  </a:lnTo>
                  <a:lnTo>
                    <a:pt x="194515" y="9887"/>
                  </a:lnTo>
                  <a:lnTo>
                    <a:pt x="188724" y="8459"/>
                  </a:lnTo>
                  <a:lnTo>
                    <a:pt x="178761" y="8497"/>
                  </a:lnTo>
                  <a:lnTo>
                    <a:pt x="182790" y="11802"/>
                  </a:lnTo>
                  <a:lnTo>
                    <a:pt x="176161" y="12240"/>
                  </a:lnTo>
                  <a:lnTo>
                    <a:pt x="169731" y="10078"/>
                  </a:lnTo>
                  <a:lnTo>
                    <a:pt x="162655" y="9935"/>
                  </a:lnTo>
                  <a:lnTo>
                    <a:pt x="159397" y="13964"/>
                  </a:lnTo>
                  <a:lnTo>
                    <a:pt x="155853" y="10211"/>
                  </a:lnTo>
                  <a:lnTo>
                    <a:pt x="147405" y="10507"/>
                  </a:lnTo>
                  <a:lnTo>
                    <a:pt x="140747" y="10792"/>
                  </a:lnTo>
                  <a:lnTo>
                    <a:pt x="121906" y="11373"/>
                  </a:lnTo>
                  <a:lnTo>
                    <a:pt x="116544" y="12383"/>
                  </a:lnTo>
                  <a:lnTo>
                    <a:pt x="109933" y="12869"/>
                  </a:lnTo>
                  <a:lnTo>
                    <a:pt x="105876" y="16555"/>
                  </a:lnTo>
                  <a:lnTo>
                    <a:pt x="101227" y="18860"/>
                  </a:lnTo>
                  <a:lnTo>
                    <a:pt x="94646" y="18003"/>
                  </a:lnTo>
                  <a:lnTo>
                    <a:pt x="89512" y="18431"/>
                  </a:lnTo>
                  <a:lnTo>
                    <a:pt x="84302" y="19146"/>
                  </a:lnTo>
                  <a:lnTo>
                    <a:pt x="78377" y="20584"/>
                  </a:lnTo>
                  <a:lnTo>
                    <a:pt x="73643" y="21594"/>
                  </a:lnTo>
                  <a:lnTo>
                    <a:pt x="67785" y="22260"/>
                  </a:lnTo>
                  <a:lnTo>
                    <a:pt x="59042" y="23565"/>
                  </a:lnTo>
                  <a:lnTo>
                    <a:pt x="64413" y="26061"/>
                  </a:lnTo>
                  <a:lnTo>
                    <a:pt x="71852" y="26061"/>
                  </a:lnTo>
                  <a:lnTo>
                    <a:pt x="78168" y="27470"/>
                  </a:lnTo>
                  <a:lnTo>
                    <a:pt x="71872" y="28366"/>
                  </a:lnTo>
                  <a:lnTo>
                    <a:pt x="68366" y="32147"/>
                  </a:lnTo>
                  <a:lnTo>
                    <a:pt x="63633" y="33405"/>
                  </a:lnTo>
                  <a:lnTo>
                    <a:pt x="58841" y="35376"/>
                  </a:lnTo>
                  <a:lnTo>
                    <a:pt x="52574" y="34662"/>
                  </a:lnTo>
                  <a:lnTo>
                    <a:pt x="46726" y="35557"/>
                  </a:lnTo>
                  <a:lnTo>
                    <a:pt x="39667" y="35919"/>
                  </a:lnTo>
                  <a:lnTo>
                    <a:pt x="33409" y="37891"/>
                  </a:lnTo>
                  <a:lnTo>
                    <a:pt x="27085" y="38796"/>
                  </a:lnTo>
                  <a:lnTo>
                    <a:pt x="22246" y="38796"/>
                  </a:lnTo>
                  <a:lnTo>
                    <a:pt x="16369" y="39329"/>
                  </a:lnTo>
                  <a:lnTo>
                    <a:pt x="9406" y="40587"/>
                  </a:lnTo>
                  <a:lnTo>
                    <a:pt x="4625" y="42025"/>
                  </a:lnTo>
                  <a:lnTo>
                    <a:pt x="10092" y="47883"/>
                  </a:lnTo>
                  <a:lnTo>
                    <a:pt x="17665" y="46959"/>
                  </a:lnTo>
                  <a:lnTo>
                    <a:pt x="22751" y="48187"/>
                  </a:lnTo>
                  <a:lnTo>
                    <a:pt x="17770" y="49445"/>
                  </a:lnTo>
                  <a:lnTo>
                    <a:pt x="9740" y="53245"/>
                  </a:lnTo>
                  <a:lnTo>
                    <a:pt x="3644" y="54664"/>
                  </a:lnTo>
                  <a:lnTo>
                    <a:pt x="8654" y="57103"/>
                  </a:lnTo>
                  <a:lnTo>
                    <a:pt x="13283" y="55779"/>
                  </a:lnTo>
                  <a:lnTo>
                    <a:pt x="18417" y="58017"/>
                  </a:lnTo>
                  <a:lnTo>
                    <a:pt x="11340" y="60579"/>
                  </a:lnTo>
                  <a:lnTo>
                    <a:pt x="16788" y="62742"/>
                  </a:lnTo>
                  <a:lnTo>
                    <a:pt x="24113" y="64056"/>
                  </a:lnTo>
                  <a:lnTo>
                    <a:pt x="28923" y="65047"/>
                  </a:lnTo>
                  <a:lnTo>
                    <a:pt x="34972" y="62332"/>
                  </a:lnTo>
                  <a:lnTo>
                    <a:pt x="40477" y="64085"/>
                  </a:lnTo>
                  <a:lnTo>
                    <a:pt x="46764" y="63056"/>
                  </a:lnTo>
                  <a:lnTo>
                    <a:pt x="51536" y="61075"/>
                  </a:lnTo>
                  <a:lnTo>
                    <a:pt x="59003" y="60532"/>
                  </a:lnTo>
                  <a:lnTo>
                    <a:pt x="64337" y="61970"/>
                  </a:lnTo>
                  <a:lnTo>
                    <a:pt x="70395" y="62694"/>
                  </a:lnTo>
                  <a:lnTo>
                    <a:pt x="75929" y="64313"/>
                  </a:lnTo>
                  <a:lnTo>
                    <a:pt x="80625" y="65332"/>
                  </a:lnTo>
                  <a:lnTo>
                    <a:pt x="86121" y="65752"/>
                  </a:lnTo>
                  <a:lnTo>
                    <a:pt x="90559" y="68980"/>
                  </a:lnTo>
                  <a:lnTo>
                    <a:pt x="86283" y="71190"/>
                  </a:lnTo>
                  <a:lnTo>
                    <a:pt x="92684" y="73476"/>
                  </a:lnTo>
                  <a:lnTo>
                    <a:pt x="97332" y="75181"/>
                  </a:lnTo>
                  <a:lnTo>
                    <a:pt x="91693" y="79115"/>
                  </a:lnTo>
                  <a:lnTo>
                    <a:pt x="93312" y="83621"/>
                  </a:lnTo>
                  <a:lnTo>
                    <a:pt x="90674" y="87897"/>
                  </a:lnTo>
                  <a:lnTo>
                    <a:pt x="92741" y="92431"/>
                  </a:lnTo>
                  <a:lnTo>
                    <a:pt x="89960" y="97346"/>
                  </a:lnTo>
                  <a:lnTo>
                    <a:pt x="91483" y="101899"/>
                  </a:lnTo>
                  <a:lnTo>
                    <a:pt x="87893" y="107566"/>
                  </a:lnTo>
                  <a:lnTo>
                    <a:pt x="93570" y="111919"/>
                  </a:lnTo>
                  <a:lnTo>
                    <a:pt x="98570" y="110938"/>
                  </a:lnTo>
                  <a:lnTo>
                    <a:pt x="104056" y="107623"/>
                  </a:lnTo>
                  <a:lnTo>
                    <a:pt x="109914" y="108995"/>
                  </a:lnTo>
                  <a:lnTo>
                    <a:pt x="106124" y="112929"/>
                  </a:lnTo>
                  <a:lnTo>
                    <a:pt x="111924" y="113491"/>
                  </a:lnTo>
                  <a:lnTo>
                    <a:pt x="118754" y="111633"/>
                  </a:lnTo>
                  <a:lnTo>
                    <a:pt x="116001" y="116358"/>
                  </a:lnTo>
                  <a:lnTo>
                    <a:pt x="118887" y="120682"/>
                  </a:lnTo>
                  <a:lnTo>
                    <a:pt x="113763" y="120177"/>
                  </a:lnTo>
                  <a:lnTo>
                    <a:pt x="108781" y="118996"/>
                  </a:lnTo>
                  <a:lnTo>
                    <a:pt x="101218" y="117815"/>
                  </a:lnTo>
                  <a:lnTo>
                    <a:pt x="96065" y="117234"/>
                  </a:lnTo>
                  <a:lnTo>
                    <a:pt x="90759" y="118996"/>
                  </a:lnTo>
                  <a:lnTo>
                    <a:pt x="95693" y="121359"/>
                  </a:lnTo>
                  <a:lnTo>
                    <a:pt x="101409" y="121749"/>
                  </a:lnTo>
                  <a:lnTo>
                    <a:pt x="105933" y="124692"/>
                  </a:lnTo>
                  <a:lnTo>
                    <a:pt x="111515" y="125092"/>
                  </a:lnTo>
                  <a:lnTo>
                    <a:pt x="113058" y="131102"/>
                  </a:lnTo>
                  <a:lnTo>
                    <a:pt x="111495" y="136113"/>
                  </a:lnTo>
                  <a:lnTo>
                    <a:pt x="107800" y="140913"/>
                  </a:lnTo>
                  <a:lnTo>
                    <a:pt x="102037" y="141332"/>
                  </a:lnTo>
                  <a:lnTo>
                    <a:pt x="95055" y="138827"/>
                  </a:lnTo>
                  <a:lnTo>
                    <a:pt x="88217" y="144047"/>
                  </a:lnTo>
                  <a:lnTo>
                    <a:pt x="84349" y="148638"/>
                  </a:lnTo>
                  <a:lnTo>
                    <a:pt x="81511" y="153134"/>
                  </a:lnTo>
                  <a:lnTo>
                    <a:pt x="77929" y="159078"/>
                  </a:lnTo>
                  <a:lnTo>
                    <a:pt x="76672" y="164097"/>
                  </a:lnTo>
                  <a:lnTo>
                    <a:pt x="74605" y="169050"/>
                  </a:lnTo>
                  <a:lnTo>
                    <a:pt x="76081" y="175565"/>
                  </a:lnTo>
                  <a:lnTo>
                    <a:pt x="80530" y="178489"/>
                  </a:lnTo>
                  <a:lnTo>
                    <a:pt x="80568" y="184290"/>
                  </a:lnTo>
                  <a:lnTo>
                    <a:pt x="79587" y="190853"/>
                  </a:lnTo>
                  <a:lnTo>
                    <a:pt x="81568" y="196596"/>
                  </a:lnTo>
                  <a:lnTo>
                    <a:pt x="85130" y="203083"/>
                  </a:lnTo>
                  <a:lnTo>
                    <a:pt x="87902" y="207246"/>
                  </a:lnTo>
                  <a:lnTo>
                    <a:pt x="90531" y="212265"/>
                  </a:lnTo>
                  <a:lnTo>
                    <a:pt x="90864" y="217047"/>
                  </a:lnTo>
                  <a:lnTo>
                    <a:pt x="94589" y="221704"/>
                  </a:lnTo>
                  <a:lnTo>
                    <a:pt x="99513" y="225600"/>
                  </a:lnTo>
                  <a:lnTo>
                    <a:pt x="106581" y="228877"/>
                  </a:lnTo>
                  <a:lnTo>
                    <a:pt x="120963" y="232153"/>
                  </a:lnTo>
                  <a:lnTo>
                    <a:pt x="121973" y="238221"/>
                  </a:lnTo>
                  <a:lnTo>
                    <a:pt x="126821" y="238288"/>
                  </a:lnTo>
                  <a:lnTo>
                    <a:pt x="134479" y="240545"/>
                  </a:lnTo>
                  <a:close/>
                </a:path>
              </a:pathLst>
            </a:custGeom>
            <a:solidFill>
              <a:srgbClr val="E0E0E0"/>
            </a:solidFill>
            <a:ln w="3175" cap="flat">
              <a:solidFill>
                <a:srgbClr val="FFFFFF"/>
              </a:solidFill>
              <a:prstDash val="solid"/>
              <a:miter/>
            </a:ln>
          </p:spPr>
          <p:txBody>
            <a:bodyPr/>
            <a:lstStyle/>
            <a:p>
              <a:endParaRPr lang="en-US"/>
            </a:p>
          </p:txBody>
        </p:sp>
        <p:sp>
          <p:nvSpPr>
            <p:cNvPr id="226" name="Freeform: Shape 225">
              <a:extLst>
                <a:ext uri="{FF2B5EF4-FFF2-40B4-BE49-F238E27FC236}">
                  <a16:creationId xmlns:a16="http://schemas.microsoft.com/office/drawing/2014/main" id="{9E0002BC-82A0-D00F-B105-70F4EA5A19E5}"/>
                </a:ext>
              </a:extLst>
            </p:cNvPr>
            <p:cNvSpPr/>
            <p:nvPr/>
          </p:nvSpPr>
          <p:spPr>
            <a:xfrm>
              <a:off x="6689328" y="2290963"/>
              <a:ext cx="87992" cy="93764"/>
            </a:xfrm>
            <a:custGeom>
              <a:avLst/>
              <a:gdLst>
                <a:gd name="csX0" fmla="*/ 69090 w 87992"/>
                <a:gd name="csY0" fmla="*/ 7839 h 93764"/>
                <a:gd name="csX1" fmla="*/ 68538 w 87992"/>
                <a:gd name="csY1" fmla="*/ 2886 h 93764"/>
                <a:gd name="csX2" fmla="*/ 68376 w 87992"/>
                <a:gd name="csY2" fmla="*/ 7677 h 93764"/>
                <a:gd name="csX3" fmla="*/ 43173 w 87992"/>
                <a:gd name="csY3" fmla="*/ 93612 h 93764"/>
                <a:gd name="csX4" fmla="*/ 45983 w 87992"/>
                <a:gd name="csY4" fmla="*/ 89773 h 93764"/>
                <a:gd name="csX5" fmla="*/ 50669 w 87992"/>
                <a:gd name="csY5" fmla="*/ 91059 h 93764"/>
                <a:gd name="csX6" fmla="*/ 55574 w 87992"/>
                <a:gd name="csY6" fmla="*/ 91431 h 93764"/>
                <a:gd name="csX7" fmla="*/ 60470 w 87992"/>
                <a:gd name="csY7" fmla="*/ 89345 h 93764"/>
                <a:gd name="csX8" fmla="*/ 65613 w 87992"/>
                <a:gd name="csY8" fmla="*/ 88325 h 93764"/>
                <a:gd name="csX9" fmla="*/ 70443 w 87992"/>
                <a:gd name="csY9" fmla="*/ 90678 h 93764"/>
                <a:gd name="csX10" fmla="*/ 70586 w 87992"/>
                <a:gd name="csY10" fmla="*/ 85468 h 93764"/>
                <a:gd name="csX11" fmla="*/ 72395 w 87992"/>
                <a:gd name="csY11" fmla="*/ 81020 h 93764"/>
                <a:gd name="csX12" fmla="*/ 75681 w 87992"/>
                <a:gd name="csY12" fmla="*/ 77448 h 93764"/>
                <a:gd name="csX13" fmla="*/ 76615 w 87992"/>
                <a:gd name="csY13" fmla="*/ 72771 h 93764"/>
                <a:gd name="csX14" fmla="*/ 72224 w 87992"/>
                <a:gd name="csY14" fmla="*/ 70590 h 93764"/>
                <a:gd name="csX15" fmla="*/ 68109 w 87992"/>
                <a:gd name="csY15" fmla="*/ 67856 h 93764"/>
                <a:gd name="csX16" fmla="*/ 64976 w 87992"/>
                <a:gd name="csY16" fmla="*/ 64208 h 93764"/>
                <a:gd name="csX17" fmla="*/ 63604 w 87992"/>
                <a:gd name="csY17" fmla="*/ 59589 h 93764"/>
                <a:gd name="csX18" fmla="*/ 60422 w 87992"/>
                <a:gd name="csY18" fmla="*/ 56007 h 93764"/>
                <a:gd name="csX19" fmla="*/ 65109 w 87992"/>
                <a:gd name="csY19" fmla="*/ 54664 h 93764"/>
                <a:gd name="csX20" fmla="*/ 69776 w 87992"/>
                <a:gd name="csY20" fmla="*/ 53531 h 93764"/>
                <a:gd name="csX21" fmla="*/ 74148 w 87992"/>
                <a:gd name="csY21" fmla="*/ 51369 h 93764"/>
                <a:gd name="csX22" fmla="*/ 78844 w 87992"/>
                <a:gd name="csY22" fmla="*/ 49759 h 93764"/>
                <a:gd name="csX23" fmla="*/ 82749 w 87992"/>
                <a:gd name="csY23" fmla="*/ 46978 h 93764"/>
                <a:gd name="csX24" fmla="*/ 87521 w 87992"/>
                <a:gd name="csY24" fmla="*/ 47082 h 93764"/>
                <a:gd name="csX25" fmla="*/ 87283 w 87992"/>
                <a:gd name="csY25" fmla="*/ 42158 h 93764"/>
                <a:gd name="csX26" fmla="*/ 83997 w 87992"/>
                <a:gd name="csY26" fmla="*/ 38462 h 93764"/>
                <a:gd name="csX27" fmla="*/ 83759 w 87992"/>
                <a:gd name="csY27" fmla="*/ 33414 h 93764"/>
                <a:gd name="csX28" fmla="*/ 82577 w 87992"/>
                <a:gd name="csY28" fmla="*/ 28699 h 93764"/>
                <a:gd name="csX29" fmla="*/ 78796 w 87992"/>
                <a:gd name="csY29" fmla="*/ 25461 h 93764"/>
                <a:gd name="csX30" fmla="*/ 79644 w 87992"/>
                <a:gd name="csY30" fmla="*/ 20593 h 93764"/>
                <a:gd name="csX31" fmla="*/ 78606 w 87992"/>
                <a:gd name="csY31" fmla="*/ 15888 h 93764"/>
                <a:gd name="csX32" fmla="*/ 76948 w 87992"/>
                <a:gd name="csY32" fmla="*/ 11325 h 93764"/>
                <a:gd name="csX33" fmla="*/ 69881 w 87992"/>
                <a:gd name="csY33" fmla="*/ 9401 h 93764"/>
                <a:gd name="csX34" fmla="*/ 65937 w 87992"/>
                <a:gd name="csY34" fmla="*/ 6172 h 93764"/>
                <a:gd name="csX35" fmla="*/ 61175 w 87992"/>
                <a:gd name="csY35" fmla="*/ 5115 h 93764"/>
                <a:gd name="csX36" fmla="*/ 56822 w 87992"/>
                <a:gd name="csY36" fmla="*/ 8535 h 93764"/>
                <a:gd name="csX37" fmla="*/ 51917 w 87992"/>
                <a:gd name="csY37" fmla="*/ 9220 h 93764"/>
                <a:gd name="csX38" fmla="*/ 46421 w 87992"/>
                <a:gd name="csY38" fmla="*/ 10573 h 93764"/>
                <a:gd name="csX39" fmla="*/ 45459 w 87992"/>
                <a:gd name="csY39" fmla="*/ 5801 h 93764"/>
                <a:gd name="csX40" fmla="*/ 39363 w 87992"/>
                <a:gd name="csY40" fmla="*/ 5249 h 93764"/>
                <a:gd name="csX41" fmla="*/ 35819 w 87992"/>
                <a:gd name="csY41" fmla="*/ 1591 h 93764"/>
                <a:gd name="csX42" fmla="*/ 31190 w 87992"/>
                <a:gd name="csY42" fmla="*/ 438 h 93764"/>
                <a:gd name="csX43" fmla="*/ 26199 w 87992"/>
                <a:gd name="csY43" fmla="*/ -152 h 93764"/>
                <a:gd name="csX44" fmla="*/ 24761 w 87992"/>
                <a:gd name="csY44" fmla="*/ 4429 h 93764"/>
                <a:gd name="csX45" fmla="*/ 26228 w 87992"/>
                <a:gd name="csY45" fmla="*/ 9058 h 93764"/>
                <a:gd name="csX46" fmla="*/ 22789 w 87992"/>
                <a:gd name="csY46" fmla="*/ 13002 h 93764"/>
                <a:gd name="csX47" fmla="*/ 20599 w 87992"/>
                <a:gd name="csY47" fmla="*/ 17517 h 93764"/>
                <a:gd name="csX48" fmla="*/ 16617 w 87992"/>
                <a:gd name="csY48" fmla="*/ 14031 h 93764"/>
                <a:gd name="csX49" fmla="*/ 10588 w 87992"/>
                <a:gd name="csY49" fmla="*/ 14716 h 93764"/>
                <a:gd name="csX50" fmla="*/ 8006 w 87992"/>
                <a:gd name="csY50" fmla="*/ 18793 h 93764"/>
                <a:gd name="csX51" fmla="*/ 10035 w 87992"/>
                <a:gd name="csY51" fmla="*/ 23661 h 93764"/>
                <a:gd name="csX52" fmla="*/ 6730 w 87992"/>
                <a:gd name="csY52" fmla="*/ 27251 h 93764"/>
                <a:gd name="csX53" fmla="*/ 8902 w 87992"/>
                <a:gd name="csY53" fmla="*/ 31500 h 93764"/>
                <a:gd name="csX54" fmla="*/ 6768 w 87992"/>
                <a:gd name="csY54" fmla="*/ 35900 h 93764"/>
                <a:gd name="csX55" fmla="*/ 1967 w 87992"/>
                <a:gd name="csY55" fmla="*/ 36814 h 93764"/>
                <a:gd name="csX56" fmla="*/ 1406 w 87992"/>
                <a:gd name="csY56" fmla="*/ 41615 h 93764"/>
                <a:gd name="csX57" fmla="*/ -471 w 87992"/>
                <a:gd name="csY57" fmla="*/ 46225 h 93764"/>
                <a:gd name="csX58" fmla="*/ 748 w 87992"/>
                <a:gd name="csY58" fmla="*/ 51035 h 93764"/>
                <a:gd name="csX59" fmla="*/ 3272 w 87992"/>
                <a:gd name="csY59" fmla="*/ 55131 h 93764"/>
                <a:gd name="csX60" fmla="*/ 1377 w 87992"/>
                <a:gd name="csY60" fmla="*/ 59512 h 93764"/>
                <a:gd name="csX61" fmla="*/ 5091 w 87992"/>
                <a:gd name="csY61" fmla="*/ 62542 h 93764"/>
                <a:gd name="csX62" fmla="*/ 5758 w 87992"/>
                <a:gd name="csY62" fmla="*/ 67266 h 93764"/>
                <a:gd name="csX63" fmla="*/ 10016 w 87992"/>
                <a:gd name="csY63" fmla="*/ 69580 h 93764"/>
                <a:gd name="csX64" fmla="*/ 14816 w 87992"/>
                <a:gd name="csY64" fmla="*/ 70047 h 93764"/>
                <a:gd name="csX65" fmla="*/ 19474 w 87992"/>
                <a:gd name="csY65" fmla="*/ 71533 h 93764"/>
                <a:gd name="csX66" fmla="*/ 19055 w 87992"/>
                <a:gd name="csY66" fmla="*/ 76448 h 93764"/>
                <a:gd name="csX67" fmla="*/ 17322 w 87992"/>
                <a:gd name="csY67" fmla="*/ 81839 h 93764"/>
                <a:gd name="csX68" fmla="*/ 16255 w 87992"/>
                <a:gd name="csY68" fmla="*/ 86926 h 93764"/>
                <a:gd name="csX69" fmla="*/ 20160 w 87992"/>
                <a:gd name="csY69" fmla="*/ 90116 h 93764"/>
                <a:gd name="csX70" fmla="*/ 25008 w 87992"/>
                <a:gd name="csY70" fmla="*/ 89811 h 93764"/>
                <a:gd name="csX71" fmla="*/ 29752 w 87992"/>
                <a:gd name="csY71" fmla="*/ 88364 h 93764"/>
                <a:gd name="csX72" fmla="*/ 34562 w 87992"/>
                <a:gd name="csY72" fmla="*/ 89192 h 93764"/>
                <a:gd name="csX73" fmla="*/ 39401 w 87992"/>
                <a:gd name="csY73" fmla="*/ 89897 h 93764"/>
                <a:gd name="csX74" fmla="*/ 43592 w 87992"/>
                <a:gd name="csY74" fmla="*/ 92212 h 9376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Lst>
              <a:rect l="l" t="t" r="r" b="b"/>
              <a:pathLst>
                <a:path w="87992" h="93764">
                  <a:moveTo>
                    <a:pt x="69090" y="7839"/>
                  </a:moveTo>
                  <a:lnTo>
                    <a:pt x="68538" y="2886"/>
                  </a:lnTo>
                  <a:lnTo>
                    <a:pt x="68376" y="7677"/>
                  </a:lnTo>
                  <a:close/>
                  <a:moveTo>
                    <a:pt x="43173" y="93612"/>
                  </a:moveTo>
                  <a:lnTo>
                    <a:pt x="45983" y="89773"/>
                  </a:lnTo>
                  <a:lnTo>
                    <a:pt x="50669" y="91059"/>
                  </a:lnTo>
                  <a:lnTo>
                    <a:pt x="55574" y="91431"/>
                  </a:lnTo>
                  <a:lnTo>
                    <a:pt x="60470" y="89345"/>
                  </a:lnTo>
                  <a:lnTo>
                    <a:pt x="65613" y="88325"/>
                  </a:lnTo>
                  <a:lnTo>
                    <a:pt x="70443" y="90678"/>
                  </a:lnTo>
                  <a:lnTo>
                    <a:pt x="70586" y="85468"/>
                  </a:lnTo>
                  <a:lnTo>
                    <a:pt x="72395" y="81020"/>
                  </a:lnTo>
                  <a:lnTo>
                    <a:pt x="75681" y="77448"/>
                  </a:lnTo>
                  <a:lnTo>
                    <a:pt x="76615" y="72771"/>
                  </a:lnTo>
                  <a:lnTo>
                    <a:pt x="72224" y="70590"/>
                  </a:lnTo>
                  <a:lnTo>
                    <a:pt x="68109" y="67856"/>
                  </a:lnTo>
                  <a:lnTo>
                    <a:pt x="64976" y="64208"/>
                  </a:lnTo>
                  <a:lnTo>
                    <a:pt x="63604" y="59589"/>
                  </a:lnTo>
                  <a:lnTo>
                    <a:pt x="60422" y="56007"/>
                  </a:lnTo>
                  <a:lnTo>
                    <a:pt x="65109" y="54664"/>
                  </a:lnTo>
                  <a:lnTo>
                    <a:pt x="69776" y="53531"/>
                  </a:lnTo>
                  <a:lnTo>
                    <a:pt x="74148" y="51369"/>
                  </a:lnTo>
                  <a:lnTo>
                    <a:pt x="78844" y="49759"/>
                  </a:lnTo>
                  <a:lnTo>
                    <a:pt x="82749" y="46978"/>
                  </a:lnTo>
                  <a:lnTo>
                    <a:pt x="87521" y="47082"/>
                  </a:lnTo>
                  <a:lnTo>
                    <a:pt x="87283" y="42158"/>
                  </a:lnTo>
                  <a:lnTo>
                    <a:pt x="83997" y="38462"/>
                  </a:lnTo>
                  <a:lnTo>
                    <a:pt x="83759" y="33414"/>
                  </a:lnTo>
                  <a:lnTo>
                    <a:pt x="82577" y="28699"/>
                  </a:lnTo>
                  <a:lnTo>
                    <a:pt x="78796" y="25461"/>
                  </a:lnTo>
                  <a:lnTo>
                    <a:pt x="79644" y="20593"/>
                  </a:lnTo>
                  <a:lnTo>
                    <a:pt x="78606" y="15888"/>
                  </a:lnTo>
                  <a:lnTo>
                    <a:pt x="76948" y="11325"/>
                  </a:lnTo>
                  <a:lnTo>
                    <a:pt x="69881" y="9401"/>
                  </a:lnTo>
                  <a:lnTo>
                    <a:pt x="65937" y="6172"/>
                  </a:lnTo>
                  <a:lnTo>
                    <a:pt x="61175" y="5115"/>
                  </a:lnTo>
                  <a:lnTo>
                    <a:pt x="56822" y="8535"/>
                  </a:lnTo>
                  <a:lnTo>
                    <a:pt x="51917" y="9220"/>
                  </a:lnTo>
                  <a:lnTo>
                    <a:pt x="46421" y="10573"/>
                  </a:lnTo>
                  <a:lnTo>
                    <a:pt x="45459" y="5801"/>
                  </a:lnTo>
                  <a:lnTo>
                    <a:pt x="39363" y="5249"/>
                  </a:lnTo>
                  <a:lnTo>
                    <a:pt x="35819" y="1591"/>
                  </a:lnTo>
                  <a:lnTo>
                    <a:pt x="31190" y="438"/>
                  </a:lnTo>
                  <a:lnTo>
                    <a:pt x="26199" y="-152"/>
                  </a:lnTo>
                  <a:lnTo>
                    <a:pt x="24761" y="4429"/>
                  </a:lnTo>
                  <a:lnTo>
                    <a:pt x="26228" y="9058"/>
                  </a:lnTo>
                  <a:lnTo>
                    <a:pt x="22789" y="13002"/>
                  </a:lnTo>
                  <a:lnTo>
                    <a:pt x="20599" y="17517"/>
                  </a:lnTo>
                  <a:lnTo>
                    <a:pt x="16617" y="14031"/>
                  </a:lnTo>
                  <a:lnTo>
                    <a:pt x="10588" y="14716"/>
                  </a:lnTo>
                  <a:lnTo>
                    <a:pt x="8006" y="18793"/>
                  </a:lnTo>
                  <a:lnTo>
                    <a:pt x="10035" y="23661"/>
                  </a:lnTo>
                  <a:lnTo>
                    <a:pt x="6730" y="27251"/>
                  </a:lnTo>
                  <a:lnTo>
                    <a:pt x="8902" y="31500"/>
                  </a:lnTo>
                  <a:lnTo>
                    <a:pt x="6768" y="35900"/>
                  </a:lnTo>
                  <a:lnTo>
                    <a:pt x="1967" y="36814"/>
                  </a:lnTo>
                  <a:lnTo>
                    <a:pt x="1406" y="41615"/>
                  </a:lnTo>
                  <a:lnTo>
                    <a:pt x="-471" y="46225"/>
                  </a:lnTo>
                  <a:lnTo>
                    <a:pt x="748" y="51035"/>
                  </a:lnTo>
                  <a:lnTo>
                    <a:pt x="3272" y="55131"/>
                  </a:lnTo>
                  <a:lnTo>
                    <a:pt x="1377" y="59512"/>
                  </a:lnTo>
                  <a:lnTo>
                    <a:pt x="5091" y="62542"/>
                  </a:lnTo>
                  <a:lnTo>
                    <a:pt x="5758" y="67266"/>
                  </a:lnTo>
                  <a:lnTo>
                    <a:pt x="10016" y="69580"/>
                  </a:lnTo>
                  <a:lnTo>
                    <a:pt x="14816" y="70047"/>
                  </a:lnTo>
                  <a:lnTo>
                    <a:pt x="19474" y="71533"/>
                  </a:lnTo>
                  <a:lnTo>
                    <a:pt x="19055" y="76448"/>
                  </a:lnTo>
                  <a:lnTo>
                    <a:pt x="17322" y="81839"/>
                  </a:lnTo>
                  <a:lnTo>
                    <a:pt x="16255" y="86926"/>
                  </a:lnTo>
                  <a:lnTo>
                    <a:pt x="20160" y="90116"/>
                  </a:lnTo>
                  <a:lnTo>
                    <a:pt x="25008" y="89811"/>
                  </a:lnTo>
                  <a:lnTo>
                    <a:pt x="29752" y="88364"/>
                  </a:lnTo>
                  <a:lnTo>
                    <a:pt x="34562" y="89192"/>
                  </a:lnTo>
                  <a:lnTo>
                    <a:pt x="39401" y="89897"/>
                  </a:lnTo>
                  <a:lnTo>
                    <a:pt x="43592" y="92212"/>
                  </a:lnTo>
                  <a:close/>
                </a:path>
              </a:pathLst>
            </a:custGeom>
            <a:solidFill>
              <a:srgbClr val="E0E0E0"/>
            </a:solidFill>
            <a:ln w="3175" cap="flat">
              <a:solidFill>
                <a:srgbClr val="FFFFFF"/>
              </a:solidFill>
              <a:prstDash val="solid"/>
              <a:miter/>
            </a:ln>
          </p:spPr>
          <p:txBody>
            <a:bodyPr/>
            <a:lstStyle/>
            <a:p>
              <a:endParaRPr lang="en-US"/>
            </a:p>
          </p:txBody>
        </p:sp>
        <p:sp>
          <p:nvSpPr>
            <p:cNvPr id="227" name="Freeform: Shape 226">
              <a:extLst>
                <a:ext uri="{FF2B5EF4-FFF2-40B4-BE49-F238E27FC236}">
                  <a16:creationId xmlns:a16="http://schemas.microsoft.com/office/drawing/2014/main" id="{3EFF1629-9DC2-FD92-328C-1AD0D4798D8F}"/>
                </a:ext>
              </a:extLst>
            </p:cNvPr>
            <p:cNvSpPr/>
            <p:nvPr/>
          </p:nvSpPr>
          <p:spPr>
            <a:xfrm>
              <a:off x="5931338" y="2778662"/>
              <a:ext cx="1038" cy="4771"/>
            </a:xfrm>
            <a:custGeom>
              <a:avLst/>
              <a:gdLst>
                <a:gd name="csX0" fmla="*/ -471 w 1038"/>
                <a:gd name="csY0" fmla="*/ 4620 h 4771"/>
                <a:gd name="csX1" fmla="*/ 567 w 1038"/>
                <a:gd name="csY1" fmla="*/ -152 h 4771"/>
                <a:gd name="csX2" fmla="*/ -471 w 1038"/>
                <a:gd name="csY2" fmla="*/ 4620 h 4771"/>
              </a:gdLst>
              <a:ahLst/>
              <a:cxnLst>
                <a:cxn ang="0">
                  <a:pos x="csX0" y="csY0"/>
                </a:cxn>
                <a:cxn ang="0">
                  <a:pos x="csX1" y="csY1"/>
                </a:cxn>
                <a:cxn ang="0">
                  <a:pos x="csX2" y="csY2"/>
                </a:cxn>
              </a:cxnLst>
              <a:rect l="l" t="t" r="r" b="b"/>
              <a:pathLst>
                <a:path w="1038" h="4771">
                  <a:moveTo>
                    <a:pt x="-471" y="4620"/>
                  </a:moveTo>
                  <a:lnTo>
                    <a:pt x="567" y="-152"/>
                  </a:lnTo>
                  <a:lnTo>
                    <a:pt x="-471" y="4620"/>
                  </a:lnTo>
                  <a:close/>
                </a:path>
              </a:pathLst>
            </a:custGeom>
            <a:solidFill>
              <a:srgbClr val="E0E0E0"/>
            </a:solidFill>
            <a:ln w="3175" cap="flat">
              <a:solidFill>
                <a:srgbClr val="FFFFFF"/>
              </a:solidFill>
              <a:prstDash val="solid"/>
              <a:miter/>
            </a:ln>
          </p:spPr>
          <p:txBody>
            <a:bodyPr/>
            <a:lstStyle/>
            <a:p>
              <a:endParaRPr lang="en-US"/>
            </a:p>
          </p:txBody>
        </p:sp>
        <p:sp>
          <p:nvSpPr>
            <p:cNvPr id="228" name="Freeform: Shape 227">
              <a:extLst>
                <a:ext uri="{FF2B5EF4-FFF2-40B4-BE49-F238E27FC236}">
                  <a16:creationId xmlns:a16="http://schemas.microsoft.com/office/drawing/2014/main" id="{C9D353B7-9BE9-10D8-B99F-871DCA9270C6}"/>
                </a:ext>
              </a:extLst>
            </p:cNvPr>
            <p:cNvSpPr/>
            <p:nvPr/>
          </p:nvSpPr>
          <p:spPr>
            <a:xfrm>
              <a:off x="8273497" y="2813476"/>
              <a:ext cx="2705" cy="4391"/>
            </a:xfrm>
            <a:custGeom>
              <a:avLst/>
              <a:gdLst>
                <a:gd name="csX0" fmla="*/ 310 w 2705"/>
                <a:gd name="csY0" fmla="*/ 4239 h 4391"/>
                <a:gd name="csX1" fmla="*/ 2234 w 2705"/>
                <a:gd name="csY1" fmla="*/ -152 h 4391"/>
                <a:gd name="csX2" fmla="*/ -471 w 2705"/>
                <a:gd name="csY2" fmla="*/ 3944 h 4391"/>
              </a:gdLst>
              <a:ahLst/>
              <a:cxnLst>
                <a:cxn ang="0">
                  <a:pos x="csX0" y="csY0"/>
                </a:cxn>
                <a:cxn ang="0">
                  <a:pos x="csX1" y="csY1"/>
                </a:cxn>
                <a:cxn ang="0">
                  <a:pos x="csX2" y="csY2"/>
                </a:cxn>
              </a:cxnLst>
              <a:rect l="l" t="t" r="r" b="b"/>
              <a:pathLst>
                <a:path w="2705" h="4391">
                  <a:moveTo>
                    <a:pt x="310" y="4239"/>
                  </a:moveTo>
                  <a:lnTo>
                    <a:pt x="2234" y="-152"/>
                  </a:lnTo>
                  <a:lnTo>
                    <a:pt x="-471" y="3944"/>
                  </a:lnTo>
                  <a:close/>
                </a:path>
              </a:pathLst>
            </a:custGeom>
            <a:solidFill>
              <a:srgbClr val="E0E0E0"/>
            </a:solidFill>
            <a:ln w="3175" cap="flat">
              <a:solidFill>
                <a:srgbClr val="FFFFFF"/>
              </a:solidFill>
              <a:prstDash val="solid"/>
              <a:miter/>
            </a:ln>
          </p:spPr>
          <p:txBody>
            <a:bodyPr/>
            <a:lstStyle/>
            <a:p>
              <a:endParaRPr lang="en-US"/>
            </a:p>
          </p:txBody>
        </p:sp>
        <p:sp>
          <p:nvSpPr>
            <p:cNvPr id="229" name="Freeform: Shape 228">
              <a:extLst>
                <a:ext uri="{FF2B5EF4-FFF2-40B4-BE49-F238E27FC236}">
                  <a16:creationId xmlns:a16="http://schemas.microsoft.com/office/drawing/2014/main" id="{C924DE26-70CA-DE87-1FA0-109348CB5CA9}"/>
                </a:ext>
              </a:extLst>
            </p:cNvPr>
            <p:cNvSpPr/>
            <p:nvPr/>
          </p:nvSpPr>
          <p:spPr>
            <a:xfrm>
              <a:off x="6839737" y="2454403"/>
              <a:ext cx="92058" cy="86563"/>
            </a:xfrm>
            <a:custGeom>
              <a:avLst/>
              <a:gdLst>
                <a:gd name="csX0" fmla="*/ 2682 w 92058"/>
                <a:gd name="csY0" fmla="*/ 29871 h 86563"/>
                <a:gd name="csX1" fmla="*/ -471 w 92058"/>
                <a:gd name="csY1" fmla="*/ 25813 h 86563"/>
                <a:gd name="csX2" fmla="*/ 2682 w 92058"/>
                <a:gd name="csY2" fmla="*/ 29871 h 86563"/>
                <a:gd name="csX3" fmla="*/ 11159 w 92058"/>
                <a:gd name="csY3" fmla="*/ 46482 h 86563"/>
                <a:gd name="csX4" fmla="*/ 8939 w 92058"/>
                <a:gd name="csY4" fmla="*/ 42082 h 86563"/>
                <a:gd name="csX5" fmla="*/ 11159 w 92058"/>
                <a:gd name="csY5" fmla="*/ 46482 h 86563"/>
                <a:gd name="csX6" fmla="*/ 40239 w 92058"/>
                <a:gd name="csY6" fmla="*/ 22908 h 86563"/>
                <a:gd name="csX7" fmla="*/ 36105 w 92058"/>
                <a:gd name="csY7" fmla="*/ 19755 h 86563"/>
                <a:gd name="csX8" fmla="*/ 39886 w 92058"/>
                <a:gd name="csY8" fmla="*/ 22784 h 86563"/>
                <a:gd name="csX9" fmla="*/ 46116 w 92058"/>
                <a:gd name="csY9" fmla="*/ 51683 h 86563"/>
                <a:gd name="csX10" fmla="*/ 45411 w 92058"/>
                <a:gd name="csY10" fmla="*/ 46778 h 86563"/>
                <a:gd name="csX11" fmla="*/ 42582 w 92058"/>
                <a:gd name="csY11" fmla="*/ 42882 h 86563"/>
                <a:gd name="csX12" fmla="*/ 38115 w 92058"/>
                <a:gd name="csY12" fmla="*/ 40710 h 86563"/>
                <a:gd name="csX13" fmla="*/ 34286 w 92058"/>
                <a:gd name="csY13" fmla="*/ 37577 h 86563"/>
                <a:gd name="csX14" fmla="*/ 29380 w 92058"/>
                <a:gd name="csY14" fmla="*/ 36710 h 86563"/>
                <a:gd name="csX15" fmla="*/ 33943 w 92058"/>
                <a:gd name="csY15" fmla="*/ 34271 h 86563"/>
                <a:gd name="csX16" fmla="*/ 35409 w 92058"/>
                <a:gd name="csY16" fmla="*/ 29690 h 86563"/>
                <a:gd name="csX17" fmla="*/ 31438 w 92058"/>
                <a:gd name="csY17" fmla="*/ 25080 h 86563"/>
                <a:gd name="csX18" fmla="*/ 27952 w 92058"/>
                <a:gd name="csY18" fmla="*/ 20984 h 86563"/>
                <a:gd name="csX19" fmla="*/ 27666 w 92058"/>
                <a:gd name="csY19" fmla="*/ 15755 h 86563"/>
                <a:gd name="csX20" fmla="*/ 32238 w 92058"/>
                <a:gd name="csY20" fmla="*/ 17345 h 86563"/>
                <a:gd name="csX21" fmla="*/ 37477 w 92058"/>
                <a:gd name="csY21" fmla="*/ 18469 h 86563"/>
                <a:gd name="csX22" fmla="*/ 41229 w 92058"/>
                <a:gd name="csY22" fmla="*/ 21536 h 86563"/>
                <a:gd name="csX23" fmla="*/ 45859 w 92058"/>
                <a:gd name="csY23" fmla="*/ 19679 h 86563"/>
                <a:gd name="csX24" fmla="*/ 42611 w 92058"/>
                <a:gd name="csY24" fmla="*/ 16040 h 86563"/>
                <a:gd name="csX25" fmla="*/ 39000 w 92058"/>
                <a:gd name="csY25" fmla="*/ 12850 h 86563"/>
                <a:gd name="csX26" fmla="*/ 44363 w 92058"/>
                <a:gd name="csY26" fmla="*/ 11859 h 86563"/>
                <a:gd name="csX27" fmla="*/ 49535 w 92058"/>
                <a:gd name="csY27" fmla="*/ 10954 h 86563"/>
                <a:gd name="csX28" fmla="*/ 54984 w 92058"/>
                <a:gd name="csY28" fmla="*/ 9916 h 86563"/>
                <a:gd name="csX29" fmla="*/ 59870 w 92058"/>
                <a:gd name="csY29" fmla="*/ 11011 h 86563"/>
                <a:gd name="csX30" fmla="*/ 64633 w 92058"/>
                <a:gd name="csY30" fmla="*/ 11573 h 86563"/>
                <a:gd name="csX31" fmla="*/ 65690 w 92058"/>
                <a:gd name="csY31" fmla="*/ 6925 h 86563"/>
                <a:gd name="csX32" fmla="*/ 68309 w 92058"/>
                <a:gd name="csY32" fmla="*/ 2915 h 86563"/>
                <a:gd name="csX33" fmla="*/ 63861 w 92058"/>
                <a:gd name="csY33" fmla="*/ -152 h 86563"/>
                <a:gd name="csX34" fmla="*/ 63575 w 92058"/>
                <a:gd name="csY34" fmla="*/ 4611 h 86563"/>
                <a:gd name="csX35" fmla="*/ 58556 w 92058"/>
                <a:gd name="csY35" fmla="*/ 5125 h 86563"/>
                <a:gd name="csX36" fmla="*/ 53688 w 92058"/>
                <a:gd name="csY36" fmla="*/ 5201 h 86563"/>
                <a:gd name="csX37" fmla="*/ 48802 w 92058"/>
                <a:gd name="csY37" fmla="*/ 3839 h 86563"/>
                <a:gd name="csX38" fmla="*/ 44154 w 92058"/>
                <a:gd name="csY38" fmla="*/ 2296 h 86563"/>
                <a:gd name="csX39" fmla="*/ 39029 w 92058"/>
                <a:gd name="csY39" fmla="*/ 3563 h 86563"/>
                <a:gd name="csX40" fmla="*/ 34314 w 92058"/>
                <a:gd name="csY40" fmla="*/ 4496 h 86563"/>
                <a:gd name="csX41" fmla="*/ 28675 w 92058"/>
                <a:gd name="csY41" fmla="*/ 4791 h 86563"/>
                <a:gd name="csX42" fmla="*/ 24018 w 92058"/>
                <a:gd name="csY42" fmla="*/ 7554 h 86563"/>
                <a:gd name="csX43" fmla="*/ 19246 w 92058"/>
                <a:gd name="csY43" fmla="*/ 8849 h 86563"/>
                <a:gd name="csX44" fmla="*/ 14197 w 92058"/>
                <a:gd name="csY44" fmla="*/ 10621 h 86563"/>
                <a:gd name="csX45" fmla="*/ 11235 w 92058"/>
                <a:gd name="csY45" fmla="*/ 14669 h 86563"/>
                <a:gd name="csX46" fmla="*/ 8044 w 92058"/>
                <a:gd name="csY46" fmla="*/ 18345 h 86563"/>
                <a:gd name="csX47" fmla="*/ 4205 w 92058"/>
                <a:gd name="csY47" fmla="*/ 21841 h 86563"/>
                <a:gd name="csX48" fmla="*/ 1377 w 92058"/>
                <a:gd name="csY48" fmla="*/ 25784 h 86563"/>
                <a:gd name="csX49" fmla="*/ 4491 w 92058"/>
                <a:gd name="csY49" fmla="*/ 29690 h 86563"/>
                <a:gd name="csX50" fmla="*/ 9063 w 92058"/>
                <a:gd name="csY50" fmla="*/ 33585 h 86563"/>
                <a:gd name="csX51" fmla="*/ 14102 w 92058"/>
                <a:gd name="csY51" fmla="*/ 34538 h 86563"/>
                <a:gd name="csX52" fmla="*/ 9778 w 92058"/>
                <a:gd name="csY52" fmla="*/ 36824 h 86563"/>
                <a:gd name="csX53" fmla="*/ 13102 w 92058"/>
                <a:gd name="csY53" fmla="*/ 40377 h 86563"/>
                <a:gd name="csX54" fmla="*/ 17598 w 92058"/>
                <a:gd name="csY54" fmla="*/ 43025 h 86563"/>
                <a:gd name="csX55" fmla="*/ 22456 w 92058"/>
                <a:gd name="csY55" fmla="*/ 42520 h 86563"/>
                <a:gd name="csX56" fmla="*/ 27580 w 92058"/>
                <a:gd name="csY56" fmla="*/ 42767 h 86563"/>
                <a:gd name="csX57" fmla="*/ 32352 w 92058"/>
                <a:gd name="csY57" fmla="*/ 43777 h 86563"/>
                <a:gd name="csX58" fmla="*/ 36991 w 92058"/>
                <a:gd name="csY58" fmla="*/ 45206 h 86563"/>
                <a:gd name="csX59" fmla="*/ 41658 w 92058"/>
                <a:gd name="csY59" fmla="*/ 47997 h 86563"/>
                <a:gd name="csX60" fmla="*/ 45163 w 92058"/>
                <a:gd name="csY60" fmla="*/ 51388 h 86563"/>
                <a:gd name="csX61" fmla="*/ 50764 w 92058"/>
                <a:gd name="csY61" fmla="*/ 47844 h 86563"/>
                <a:gd name="csX62" fmla="*/ 47849 w 92058"/>
                <a:gd name="csY62" fmla="*/ 43606 h 86563"/>
                <a:gd name="csX63" fmla="*/ 46011 w 92058"/>
                <a:gd name="csY63" fmla="*/ 39196 h 86563"/>
                <a:gd name="csX64" fmla="*/ 41392 w 92058"/>
                <a:gd name="csY64" fmla="*/ 37424 h 86563"/>
                <a:gd name="csX65" fmla="*/ 37667 w 92058"/>
                <a:gd name="csY65" fmla="*/ 34376 h 86563"/>
                <a:gd name="csX66" fmla="*/ 32238 w 92058"/>
                <a:gd name="csY66" fmla="*/ 36109 h 86563"/>
                <a:gd name="csX67" fmla="*/ 36934 w 92058"/>
                <a:gd name="csY67" fmla="*/ 37424 h 86563"/>
                <a:gd name="csX68" fmla="*/ 40849 w 92058"/>
                <a:gd name="csY68" fmla="*/ 40310 h 86563"/>
                <a:gd name="csX69" fmla="*/ 45459 w 92058"/>
                <a:gd name="csY69" fmla="*/ 42158 h 86563"/>
                <a:gd name="csX70" fmla="*/ 48640 w 92058"/>
                <a:gd name="csY70" fmla="*/ 46330 h 86563"/>
                <a:gd name="csX71" fmla="*/ 31181 w 92058"/>
                <a:gd name="csY71" fmla="*/ 67599 h 86563"/>
                <a:gd name="csX72" fmla="*/ 31504 w 92058"/>
                <a:gd name="csY72" fmla="*/ 62799 h 86563"/>
                <a:gd name="csX73" fmla="*/ 35857 w 92058"/>
                <a:gd name="csY73" fmla="*/ 65513 h 86563"/>
                <a:gd name="csX74" fmla="*/ 36086 w 92058"/>
                <a:gd name="csY74" fmla="*/ 60703 h 86563"/>
                <a:gd name="csX75" fmla="*/ 33371 w 92058"/>
                <a:gd name="csY75" fmla="*/ 55398 h 86563"/>
                <a:gd name="csX76" fmla="*/ 38400 w 92058"/>
                <a:gd name="csY76" fmla="*/ 55579 h 86563"/>
                <a:gd name="csX77" fmla="*/ 36981 w 92058"/>
                <a:gd name="csY77" fmla="*/ 50826 h 86563"/>
                <a:gd name="csX78" fmla="*/ 32657 w 92058"/>
                <a:gd name="csY78" fmla="*/ 47606 h 86563"/>
                <a:gd name="csX79" fmla="*/ 27694 w 92058"/>
                <a:gd name="csY79" fmla="*/ 45244 h 86563"/>
                <a:gd name="csX80" fmla="*/ 23361 w 92058"/>
                <a:gd name="csY80" fmla="*/ 43044 h 86563"/>
                <a:gd name="csX81" fmla="*/ 18998 w 92058"/>
                <a:gd name="csY81" fmla="*/ 45225 h 86563"/>
                <a:gd name="csX82" fmla="*/ 15055 w 92058"/>
                <a:gd name="csY82" fmla="*/ 47940 h 86563"/>
                <a:gd name="csX83" fmla="*/ 18731 w 92058"/>
                <a:gd name="csY83" fmla="*/ 52159 h 86563"/>
                <a:gd name="csX84" fmla="*/ 21656 w 92058"/>
                <a:gd name="csY84" fmla="*/ 55988 h 86563"/>
                <a:gd name="csX85" fmla="*/ 21894 w 92058"/>
                <a:gd name="csY85" fmla="*/ 61360 h 86563"/>
                <a:gd name="csX86" fmla="*/ 26818 w 92058"/>
                <a:gd name="csY86" fmla="*/ 59741 h 86563"/>
                <a:gd name="csX87" fmla="*/ 29714 w 92058"/>
                <a:gd name="csY87" fmla="*/ 63875 h 86563"/>
                <a:gd name="csX88" fmla="*/ 69976 w 92058"/>
                <a:gd name="csY88" fmla="*/ 34957 h 86563"/>
                <a:gd name="csX89" fmla="*/ 69309 w 92058"/>
                <a:gd name="csY89" fmla="*/ 30090 h 86563"/>
                <a:gd name="csX90" fmla="*/ 64299 w 92058"/>
                <a:gd name="csY90" fmla="*/ 30709 h 86563"/>
                <a:gd name="csX91" fmla="*/ 67614 w 92058"/>
                <a:gd name="csY91" fmla="*/ 34224 h 86563"/>
                <a:gd name="csX92" fmla="*/ 66690 w 92058"/>
                <a:gd name="csY92" fmla="*/ 45330 h 86563"/>
                <a:gd name="csX93" fmla="*/ 67766 w 92058"/>
                <a:gd name="csY93" fmla="*/ 40186 h 86563"/>
                <a:gd name="csX94" fmla="*/ 64994 w 92058"/>
                <a:gd name="csY94" fmla="*/ 44101 h 86563"/>
                <a:gd name="csX95" fmla="*/ 56898 w 92058"/>
                <a:gd name="csY95" fmla="*/ 86411 h 86563"/>
                <a:gd name="csX96" fmla="*/ 61841 w 92058"/>
                <a:gd name="csY96" fmla="*/ 86106 h 86563"/>
                <a:gd name="csX97" fmla="*/ 66890 w 92058"/>
                <a:gd name="csY97" fmla="*/ 85354 h 86563"/>
                <a:gd name="csX98" fmla="*/ 72119 w 92058"/>
                <a:gd name="csY98" fmla="*/ 85268 h 86563"/>
                <a:gd name="csX99" fmla="*/ 67385 w 92058"/>
                <a:gd name="csY99" fmla="*/ 83734 h 86563"/>
                <a:gd name="csX100" fmla="*/ 63327 w 92058"/>
                <a:gd name="csY100" fmla="*/ 81096 h 86563"/>
                <a:gd name="csX101" fmla="*/ 58384 w 92058"/>
                <a:gd name="csY101" fmla="*/ 80286 h 86563"/>
                <a:gd name="csX102" fmla="*/ 53031 w 92058"/>
                <a:gd name="csY102" fmla="*/ 80706 h 86563"/>
                <a:gd name="csX103" fmla="*/ 49011 w 92058"/>
                <a:gd name="csY103" fmla="*/ 77972 h 86563"/>
                <a:gd name="csX104" fmla="*/ 44134 w 92058"/>
                <a:gd name="csY104" fmla="*/ 78782 h 86563"/>
                <a:gd name="csX105" fmla="*/ 47649 w 92058"/>
                <a:gd name="csY105" fmla="*/ 82515 h 86563"/>
                <a:gd name="csX106" fmla="*/ 52516 w 92058"/>
                <a:gd name="csY106" fmla="*/ 83096 h 86563"/>
                <a:gd name="csX107" fmla="*/ 56994 w 92058"/>
                <a:gd name="csY107" fmla="*/ 84735 h 86563"/>
                <a:gd name="csX108" fmla="*/ 82282 w 92058"/>
                <a:gd name="csY108" fmla="*/ 80077 h 86563"/>
                <a:gd name="csX109" fmla="*/ 82758 w 92058"/>
                <a:gd name="csY109" fmla="*/ 75257 h 86563"/>
                <a:gd name="csX110" fmla="*/ 81977 w 92058"/>
                <a:gd name="csY110" fmla="*/ 80010 h 86563"/>
                <a:gd name="csX111" fmla="*/ 88445 w 92058"/>
                <a:gd name="csY111" fmla="*/ 74114 h 86563"/>
                <a:gd name="csX112" fmla="*/ 91588 w 92058"/>
                <a:gd name="csY112" fmla="*/ 70428 h 86563"/>
                <a:gd name="csX113" fmla="*/ 87816 w 92058"/>
                <a:gd name="csY113" fmla="*/ 73438 h 865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Lst>
              <a:rect l="l" t="t" r="r" b="b"/>
              <a:pathLst>
                <a:path w="92058" h="86563">
                  <a:moveTo>
                    <a:pt x="2682" y="29871"/>
                  </a:moveTo>
                  <a:lnTo>
                    <a:pt x="-471" y="25813"/>
                  </a:lnTo>
                  <a:lnTo>
                    <a:pt x="2682" y="29871"/>
                  </a:lnTo>
                  <a:close/>
                  <a:moveTo>
                    <a:pt x="11159" y="46482"/>
                  </a:moveTo>
                  <a:lnTo>
                    <a:pt x="8939" y="42082"/>
                  </a:lnTo>
                  <a:lnTo>
                    <a:pt x="11159" y="46482"/>
                  </a:lnTo>
                  <a:close/>
                  <a:moveTo>
                    <a:pt x="40239" y="22908"/>
                  </a:moveTo>
                  <a:lnTo>
                    <a:pt x="36105" y="19755"/>
                  </a:lnTo>
                  <a:lnTo>
                    <a:pt x="39886" y="22784"/>
                  </a:lnTo>
                  <a:close/>
                  <a:moveTo>
                    <a:pt x="46116" y="51683"/>
                  </a:moveTo>
                  <a:lnTo>
                    <a:pt x="45411" y="46778"/>
                  </a:lnTo>
                  <a:lnTo>
                    <a:pt x="42582" y="42882"/>
                  </a:lnTo>
                  <a:lnTo>
                    <a:pt x="38115" y="40710"/>
                  </a:lnTo>
                  <a:lnTo>
                    <a:pt x="34286" y="37577"/>
                  </a:lnTo>
                  <a:lnTo>
                    <a:pt x="29380" y="36710"/>
                  </a:lnTo>
                  <a:lnTo>
                    <a:pt x="33943" y="34271"/>
                  </a:lnTo>
                  <a:lnTo>
                    <a:pt x="35409" y="29690"/>
                  </a:lnTo>
                  <a:lnTo>
                    <a:pt x="31438" y="25080"/>
                  </a:lnTo>
                  <a:lnTo>
                    <a:pt x="27952" y="20984"/>
                  </a:lnTo>
                  <a:lnTo>
                    <a:pt x="27666" y="15755"/>
                  </a:lnTo>
                  <a:lnTo>
                    <a:pt x="32238" y="17345"/>
                  </a:lnTo>
                  <a:lnTo>
                    <a:pt x="37477" y="18469"/>
                  </a:lnTo>
                  <a:lnTo>
                    <a:pt x="41229" y="21536"/>
                  </a:lnTo>
                  <a:lnTo>
                    <a:pt x="45859" y="19679"/>
                  </a:lnTo>
                  <a:lnTo>
                    <a:pt x="42611" y="16040"/>
                  </a:lnTo>
                  <a:lnTo>
                    <a:pt x="39000" y="12850"/>
                  </a:lnTo>
                  <a:lnTo>
                    <a:pt x="44363" y="11859"/>
                  </a:lnTo>
                  <a:lnTo>
                    <a:pt x="49535" y="10954"/>
                  </a:lnTo>
                  <a:lnTo>
                    <a:pt x="54984" y="9916"/>
                  </a:lnTo>
                  <a:lnTo>
                    <a:pt x="59870" y="11011"/>
                  </a:lnTo>
                  <a:lnTo>
                    <a:pt x="64633" y="11573"/>
                  </a:lnTo>
                  <a:lnTo>
                    <a:pt x="65690" y="6925"/>
                  </a:lnTo>
                  <a:lnTo>
                    <a:pt x="68309" y="2915"/>
                  </a:lnTo>
                  <a:lnTo>
                    <a:pt x="63861" y="-152"/>
                  </a:lnTo>
                  <a:lnTo>
                    <a:pt x="63575" y="4611"/>
                  </a:lnTo>
                  <a:lnTo>
                    <a:pt x="58556" y="5125"/>
                  </a:lnTo>
                  <a:lnTo>
                    <a:pt x="53688" y="5201"/>
                  </a:lnTo>
                  <a:lnTo>
                    <a:pt x="48802" y="3839"/>
                  </a:lnTo>
                  <a:lnTo>
                    <a:pt x="44154" y="2296"/>
                  </a:lnTo>
                  <a:lnTo>
                    <a:pt x="39029" y="3563"/>
                  </a:lnTo>
                  <a:lnTo>
                    <a:pt x="34314" y="4496"/>
                  </a:lnTo>
                  <a:lnTo>
                    <a:pt x="28675" y="4791"/>
                  </a:lnTo>
                  <a:lnTo>
                    <a:pt x="24018" y="7554"/>
                  </a:lnTo>
                  <a:lnTo>
                    <a:pt x="19246" y="8849"/>
                  </a:lnTo>
                  <a:lnTo>
                    <a:pt x="14197" y="10621"/>
                  </a:lnTo>
                  <a:lnTo>
                    <a:pt x="11235" y="14669"/>
                  </a:lnTo>
                  <a:lnTo>
                    <a:pt x="8044" y="18345"/>
                  </a:lnTo>
                  <a:lnTo>
                    <a:pt x="4205" y="21841"/>
                  </a:lnTo>
                  <a:lnTo>
                    <a:pt x="1377" y="25784"/>
                  </a:lnTo>
                  <a:lnTo>
                    <a:pt x="4491" y="29690"/>
                  </a:lnTo>
                  <a:lnTo>
                    <a:pt x="9063" y="33585"/>
                  </a:lnTo>
                  <a:lnTo>
                    <a:pt x="14102" y="34538"/>
                  </a:lnTo>
                  <a:lnTo>
                    <a:pt x="9778" y="36824"/>
                  </a:lnTo>
                  <a:lnTo>
                    <a:pt x="13102" y="40377"/>
                  </a:lnTo>
                  <a:lnTo>
                    <a:pt x="17598" y="43025"/>
                  </a:lnTo>
                  <a:lnTo>
                    <a:pt x="22456" y="42520"/>
                  </a:lnTo>
                  <a:lnTo>
                    <a:pt x="27580" y="42767"/>
                  </a:lnTo>
                  <a:lnTo>
                    <a:pt x="32352" y="43777"/>
                  </a:lnTo>
                  <a:lnTo>
                    <a:pt x="36991" y="45206"/>
                  </a:lnTo>
                  <a:lnTo>
                    <a:pt x="41658" y="47997"/>
                  </a:lnTo>
                  <a:lnTo>
                    <a:pt x="45163" y="51388"/>
                  </a:lnTo>
                  <a:close/>
                  <a:moveTo>
                    <a:pt x="50764" y="47844"/>
                  </a:moveTo>
                  <a:lnTo>
                    <a:pt x="47849" y="43606"/>
                  </a:lnTo>
                  <a:lnTo>
                    <a:pt x="46011" y="39196"/>
                  </a:lnTo>
                  <a:lnTo>
                    <a:pt x="41392" y="37424"/>
                  </a:lnTo>
                  <a:lnTo>
                    <a:pt x="37667" y="34376"/>
                  </a:lnTo>
                  <a:lnTo>
                    <a:pt x="32238" y="36109"/>
                  </a:lnTo>
                  <a:lnTo>
                    <a:pt x="36934" y="37424"/>
                  </a:lnTo>
                  <a:lnTo>
                    <a:pt x="40849" y="40310"/>
                  </a:lnTo>
                  <a:lnTo>
                    <a:pt x="45459" y="42158"/>
                  </a:lnTo>
                  <a:lnTo>
                    <a:pt x="48640" y="46330"/>
                  </a:lnTo>
                  <a:close/>
                  <a:moveTo>
                    <a:pt x="31181" y="67599"/>
                  </a:moveTo>
                  <a:lnTo>
                    <a:pt x="31504" y="62799"/>
                  </a:lnTo>
                  <a:lnTo>
                    <a:pt x="35857" y="65513"/>
                  </a:lnTo>
                  <a:lnTo>
                    <a:pt x="36086" y="60703"/>
                  </a:lnTo>
                  <a:lnTo>
                    <a:pt x="33371" y="55398"/>
                  </a:lnTo>
                  <a:lnTo>
                    <a:pt x="38400" y="55579"/>
                  </a:lnTo>
                  <a:lnTo>
                    <a:pt x="36981" y="50826"/>
                  </a:lnTo>
                  <a:lnTo>
                    <a:pt x="32657" y="47606"/>
                  </a:lnTo>
                  <a:lnTo>
                    <a:pt x="27694" y="45244"/>
                  </a:lnTo>
                  <a:lnTo>
                    <a:pt x="23361" y="43044"/>
                  </a:lnTo>
                  <a:lnTo>
                    <a:pt x="18998" y="45225"/>
                  </a:lnTo>
                  <a:lnTo>
                    <a:pt x="15055" y="47940"/>
                  </a:lnTo>
                  <a:lnTo>
                    <a:pt x="18731" y="52159"/>
                  </a:lnTo>
                  <a:lnTo>
                    <a:pt x="21656" y="55988"/>
                  </a:lnTo>
                  <a:lnTo>
                    <a:pt x="21894" y="61360"/>
                  </a:lnTo>
                  <a:lnTo>
                    <a:pt x="26818" y="59741"/>
                  </a:lnTo>
                  <a:lnTo>
                    <a:pt x="29714" y="63875"/>
                  </a:lnTo>
                  <a:close/>
                  <a:moveTo>
                    <a:pt x="69976" y="34957"/>
                  </a:moveTo>
                  <a:lnTo>
                    <a:pt x="69309" y="30090"/>
                  </a:lnTo>
                  <a:lnTo>
                    <a:pt x="64299" y="30709"/>
                  </a:lnTo>
                  <a:lnTo>
                    <a:pt x="67614" y="34224"/>
                  </a:lnTo>
                  <a:close/>
                  <a:moveTo>
                    <a:pt x="66690" y="45330"/>
                  </a:moveTo>
                  <a:lnTo>
                    <a:pt x="67766" y="40186"/>
                  </a:lnTo>
                  <a:lnTo>
                    <a:pt x="64994" y="44101"/>
                  </a:lnTo>
                  <a:close/>
                  <a:moveTo>
                    <a:pt x="56898" y="86411"/>
                  </a:moveTo>
                  <a:lnTo>
                    <a:pt x="61841" y="86106"/>
                  </a:lnTo>
                  <a:lnTo>
                    <a:pt x="66890" y="85354"/>
                  </a:lnTo>
                  <a:lnTo>
                    <a:pt x="72119" y="85268"/>
                  </a:lnTo>
                  <a:lnTo>
                    <a:pt x="67385" y="83734"/>
                  </a:lnTo>
                  <a:lnTo>
                    <a:pt x="63327" y="81096"/>
                  </a:lnTo>
                  <a:lnTo>
                    <a:pt x="58384" y="80286"/>
                  </a:lnTo>
                  <a:lnTo>
                    <a:pt x="53031" y="80706"/>
                  </a:lnTo>
                  <a:lnTo>
                    <a:pt x="49011" y="77972"/>
                  </a:lnTo>
                  <a:lnTo>
                    <a:pt x="44134" y="78782"/>
                  </a:lnTo>
                  <a:lnTo>
                    <a:pt x="47649" y="82515"/>
                  </a:lnTo>
                  <a:lnTo>
                    <a:pt x="52516" y="83096"/>
                  </a:lnTo>
                  <a:lnTo>
                    <a:pt x="56994" y="84735"/>
                  </a:lnTo>
                  <a:close/>
                  <a:moveTo>
                    <a:pt x="82282" y="80077"/>
                  </a:moveTo>
                  <a:lnTo>
                    <a:pt x="82758" y="75257"/>
                  </a:lnTo>
                  <a:lnTo>
                    <a:pt x="81977" y="80010"/>
                  </a:lnTo>
                  <a:close/>
                  <a:moveTo>
                    <a:pt x="88445" y="74114"/>
                  </a:moveTo>
                  <a:lnTo>
                    <a:pt x="91588" y="70428"/>
                  </a:lnTo>
                  <a:lnTo>
                    <a:pt x="87816" y="73438"/>
                  </a:lnTo>
                  <a:close/>
                </a:path>
              </a:pathLst>
            </a:custGeom>
            <a:solidFill>
              <a:srgbClr val="E0E0E0"/>
            </a:solidFill>
            <a:ln w="3175" cap="flat">
              <a:solidFill>
                <a:srgbClr val="FFFFFF"/>
              </a:solidFill>
              <a:prstDash val="solid"/>
              <a:miter/>
            </a:ln>
          </p:spPr>
          <p:txBody>
            <a:bodyPr/>
            <a:lstStyle/>
            <a:p>
              <a:endParaRPr lang="en-US"/>
            </a:p>
          </p:txBody>
        </p:sp>
        <p:sp>
          <p:nvSpPr>
            <p:cNvPr id="230" name="Freeform: Shape 229">
              <a:extLst>
                <a:ext uri="{FF2B5EF4-FFF2-40B4-BE49-F238E27FC236}">
                  <a16:creationId xmlns:a16="http://schemas.microsoft.com/office/drawing/2014/main" id="{FD0F990F-3D21-6FE9-6124-41B0063D83FC}"/>
                </a:ext>
              </a:extLst>
            </p:cNvPr>
            <p:cNvSpPr/>
            <p:nvPr/>
          </p:nvSpPr>
          <p:spPr>
            <a:xfrm>
              <a:off x="5584847" y="2759565"/>
              <a:ext cx="45910" cy="52101"/>
            </a:xfrm>
            <a:custGeom>
              <a:avLst/>
              <a:gdLst>
                <a:gd name="csX0" fmla="*/ 21294 w 45910"/>
                <a:gd name="csY0" fmla="*/ 51950 h 52101"/>
                <a:gd name="csX1" fmla="*/ 24541 w 45910"/>
                <a:gd name="csY1" fmla="*/ 48083 h 52101"/>
                <a:gd name="csX2" fmla="*/ 28742 w 45910"/>
                <a:gd name="csY2" fmla="*/ 45759 h 52101"/>
                <a:gd name="csX3" fmla="*/ 31724 w 45910"/>
                <a:gd name="csY3" fmla="*/ 41977 h 52101"/>
                <a:gd name="csX4" fmla="*/ 32886 w 45910"/>
                <a:gd name="csY4" fmla="*/ 37281 h 52101"/>
                <a:gd name="csX5" fmla="*/ 37096 w 45910"/>
                <a:gd name="csY5" fmla="*/ 33214 h 52101"/>
                <a:gd name="csX6" fmla="*/ 41649 w 45910"/>
                <a:gd name="csY6" fmla="*/ 29842 h 52101"/>
                <a:gd name="csX7" fmla="*/ 45440 w 45910"/>
                <a:gd name="csY7" fmla="*/ 26632 h 52101"/>
                <a:gd name="csX8" fmla="*/ 41620 w 45910"/>
                <a:gd name="csY8" fmla="*/ 23527 h 52101"/>
                <a:gd name="csX9" fmla="*/ 36781 w 45910"/>
                <a:gd name="csY9" fmla="*/ 24394 h 52101"/>
                <a:gd name="csX10" fmla="*/ 36695 w 45910"/>
                <a:gd name="csY10" fmla="*/ 11878 h 52101"/>
                <a:gd name="csX11" fmla="*/ 38248 w 45910"/>
                <a:gd name="csY11" fmla="*/ -133 h 52101"/>
                <a:gd name="csX12" fmla="*/ 28675 w 45910"/>
                <a:gd name="csY12" fmla="*/ -133 h 52101"/>
                <a:gd name="csX13" fmla="*/ 23094 w 45910"/>
                <a:gd name="csY13" fmla="*/ -152 h 52101"/>
                <a:gd name="csX14" fmla="*/ 17531 w 45910"/>
                <a:gd name="csY14" fmla="*/ -124 h 52101"/>
                <a:gd name="csX15" fmla="*/ 16598 w 45910"/>
                <a:gd name="csY15" fmla="*/ 7068 h 52101"/>
                <a:gd name="csX16" fmla="*/ 11502 w 45910"/>
                <a:gd name="csY16" fmla="*/ 7096 h 52101"/>
                <a:gd name="csX17" fmla="*/ 14816 w 45910"/>
                <a:gd name="csY17" fmla="*/ 10659 h 52101"/>
                <a:gd name="csX18" fmla="*/ 18903 w 45910"/>
                <a:gd name="csY18" fmla="*/ 13907 h 52101"/>
                <a:gd name="csX19" fmla="*/ 21760 w 45910"/>
                <a:gd name="csY19" fmla="*/ 17907 h 52101"/>
                <a:gd name="csX20" fmla="*/ 9959 w 45910"/>
                <a:gd name="csY20" fmla="*/ 22127 h 52101"/>
                <a:gd name="csX21" fmla="*/ 2482 w 45910"/>
                <a:gd name="csY21" fmla="*/ 27937 h 52101"/>
                <a:gd name="csX22" fmla="*/ -471 w 45910"/>
                <a:gd name="csY22" fmla="*/ 32519 h 52101"/>
                <a:gd name="csX23" fmla="*/ -214 w 45910"/>
                <a:gd name="csY23" fmla="*/ 37281 h 52101"/>
                <a:gd name="csX24" fmla="*/ 72 w 45910"/>
                <a:gd name="csY24" fmla="*/ 43320 h 52101"/>
                <a:gd name="csX25" fmla="*/ 5377 w 45910"/>
                <a:gd name="csY25" fmla="*/ 47816 h 52101"/>
                <a:gd name="csX26" fmla="*/ 12150 w 45910"/>
                <a:gd name="csY26" fmla="*/ 49740 h 52101"/>
                <a:gd name="csX27" fmla="*/ 17160 w 45910"/>
                <a:gd name="csY27" fmla="*/ 49854 h 521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45910" h="52101">
                  <a:moveTo>
                    <a:pt x="21294" y="51950"/>
                  </a:moveTo>
                  <a:lnTo>
                    <a:pt x="24541" y="48083"/>
                  </a:lnTo>
                  <a:lnTo>
                    <a:pt x="28742" y="45759"/>
                  </a:lnTo>
                  <a:lnTo>
                    <a:pt x="31724" y="41977"/>
                  </a:lnTo>
                  <a:lnTo>
                    <a:pt x="32886" y="37281"/>
                  </a:lnTo>
                  <a:lnTo>
                    <a:pt x="37096" y="33214"/>
                  </a:lnTo>
                  <a:lnTo>
                    <a:pt x="41649" y="29842"/>
                  </a:lnTo>
                  <a:lnTo>
                    <a:pt x="45440" y="26632"/>
                  </a:lnTo>
                  <a:lnTo>
                    <a:pt x="41620" y="23527"/>
                  </a:lnTo>
                  <a:lnTo>
                    <a:pt x="36781" y="24394"/>
                  </a:lnTo>
                  <a:lnTo>
                    <a:pt x="36695" y="11878"/>
                  </a:lnTo>
                  <a:lnTo>
                    <a:pt x="38248" y="-133"/>
                  </a:lnTo>
                  <a:lnTo>
                    <a:pt x="28675" y="-133"/>
                  </a:lnTo>
                  <a:lnTo>
                    <a:pt x="23094" y="-152"/>
                  </a:lnTo>
                  <a:lnTo>
                    <a:pt x="17531" y="-124"/>
                  </a:lnTo>
                  <a:lnTo>
                    <a:pt x="16598" y="7068"/>
                  </a:lnTo>
                  <a:lnTo>
                    <a:pt x="11502" y="7096"/>
                  </a:lnTo>
                  <a:lnTo>
                    <a:pt x="14816" y="10659"/>
                  </a:lnTo>
                  <a:lnTo>
                    <a:pt x="18903" y="13907"/>
                  </a:lnTo>
                  <a:lnTo>
                    <a:pt x="21760" y="17907"/>
                  </a:lnTo>
                  <a:lnTo>
                    <a:pt x="9959" y="22127"/>
                  </a:lnTo>
                  <a:lnTo>
                    <a:pt x="2482" y="27937"/>
                  </a:lnTo>
                  <a:lnTo>
                    <a:pt x="-471" y="32519"/>
                  </a:lnTo>
                  <a:lnTo>
                    <a:pt x="-214" y="37281"/>
                  </a:lnTo>
                  <a:lnTo>
                    <a:pt x="72" y="43320"/>
                  </a:lnTo>
                  <a:lnTo>
                    <a:pt x="5377" y="47816"/>
                  </a:lnTo>
                  <a:lnTo>
                    <a:pt x="12150" y="49740"/>
                  </a:lnTo>
                  <a:lnTo>
                    <a:pt x="17160" y="49854"/>
                  </a:lnTo>
                  <a:close/>
                </a:path>
              </a:pathLst>
            </a:custGeom>
            <a:solidFill>
              <a:srgbClr val="E0E0E0"/>
            </a:solidFill>
            <a:ln w="3175" cap="flat">
              <a:solidFill>
                <a:srgbClr val="FFFFFF"/>
              </a:solidFill>
              <a:prstDash val="solid"/>
              <a:miter/>
            </a:ln>
          </p:spPr>
          <p:txBody>
            <a:bodyPr/>
            <a:lstStyle/>
            <a:p>
              <a:endParaRPr lang="en-US"/>
            </a:p>
          </p:txBody>
        </p:sp>
        <p:sp>
          <p:nvSpPr>
            <p:cNvPr id="231" name="Freeform: Shape 230">
              <a:extLst>
                <a:ext uri="{FF2B5EF4-FFF2-40B4-BE49-F238E27FC236}">
                  <a16:creationId xmlns:a16="http://schemas.microsoft.com/office/drawing/2014/main" id="{F6D72529-E197-D73E-E4D7-5FBE6CF574A1}"/>
                </a:ext>
              </a:extLst>
            </p:cNvPr>
            <p:cNvSpPr/>
            <p:nvPr/>
          </p:nvSpPr>
          <p:spPr>
            <a:xfrm>
              <a:off x="6838089" y="2435743"/>
              <a:ext cx="18040" cy="17068"/>
            </a:xfrm>
            <a:custGeom>
              <a:avLst/>
              <a:gdLst>
                <a:gd name="csX0" fmla="*/ 7549 w 18040"/>
                <a:gd name="csY0" fmla="*/ 16917 h 17068"/>
                <a:gd name="csX1" fmla="*/ 10578 w 18040"/>
                <a:gd name="csY1" fmla="*/ 13212 h 17068"/>
                <a:gd name="csX2" fmla="*/ 15112 w 18040"/>
                <a:gd name="csY2" fmla="*/ 11621 h 17068"/>
                <a:gd name="csX3" fmla="*/ 17570 w 18040"/>
                <a:gd name="csY3" fmla="*/ 7535 h 17068"/>
                <a:gd name="csX4" fmla="*/ 14141 w 18040"/>
                <a:gd name="csY4" fmla="*/ 4201 h 17068"/>
                <a:gd name="csX5" fmla="*/ 10483 w 18040"/>
                <a:gd name="csY5" fmla="*/ 1077 h 17068"/>
                <a:gd name="csX6" fmla="*/ 5777 w 18040"/>
                <a:gd name="csY6" fmla="*/ -152 h 17068"/>
                <a:gd name="csX7" fmla="*/ 4044 w 18040"/>
                <a:gd name="csY7" fmla="*/ 4344 h 17068"/>
                <a:gd name="csX8" fmla="*/ -471 w 18040"/>
                <a:gd name="csY8" fmla="*/ 5915 h 17068"/>
                <a:gd name="csX9" fmla="*/ 1949 w 18040"/>
                <a:gd name="csY9" fmla="*/ 10030 h 17068"/>
                <a:gd name="csX10" fmla="*/ 5692 w 18040"/>
                <a:gd name="csY10" fmla="*/ 13021 h 1706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40" h="17068">
                  <a:moveTo>
                    <a:pt x="7549" y="16917"/>
                  </a:moveTo>
                  <a:lnTo>
                    <a:pt x="10578" y="13212"/>
                  </a:lnTo>
                  <a:lnTo>
                    <a:pt x="15112" y="11621"/>
                  </a:lnTo>
                  <a:lnTo>
                    <a:pt x="17570" y="7535"/>
                  </a:lnTo>
                  <a:lnTo>
                    <a:pt x="14141" y="4201"/>
                  </a:lnTo>
                  <a:lnTo>
                    <a:pt x="10483" y="1077"/>
                  </a:lnTo>
                  <a:lnTo>
                    <a:pt x="5777" y="-152"/>
                  </a:lnTo>
                  <a:lnTo>
                    <a:pt x="4044" y="4344"/>
                  </a:lnTo>
                  <a:lnTo>
                    <a:pt x="-471" y="5915"/>
                  </a:lnTo>
                  <a:lnTo>
                    <a:pt x="1949" y="10030"/>
                  </a:lnTo>
                  <a:lnTo>
                    <a:pt x="5692" y="13021"/>
                  </a:lnTo>
                  <a:close/>
                </a:path>
              </a:pathLst>
            </a:custGeom>
            <a:solidFill>
              <a:srgbClr val="E0E0E0"/>
            </a:solidFill>
            <a:ln w="3175" cap="flat">
              <a:solidFill>
                <a:srgbClr val="FFFFFF"/>
              </a:solidFill>
              <a:prstDash val="solid"/>
              <a:miter/>
            </a:ln>
          </p:spPr>
          <p:txBody>
            <a:bodyPr/>
            <a:lstStyle/>
            <a:p>
              <a:endParaRPr lang="en-US"/>
            </a:p>
          </p:txBody>
        </p:sp>
      </p:grpSp>
      <p:sp>
        <p:nvSpPr>
          <p:cNvPr id="232" name="Rectangle 231">
            <a:extLst>
              <a:ext uri="{FF2B5EF4-FFF2-40B4-BE49-F238E27FC236}">
                <a16:creationId xmlns:a16="http://schemas.microsoft.com/office/drawing/2014/main" id="{FA195448-C2F5-A890-8754-F7D8F9689B67}"/>
              </a:ext>
            </a:extLst>
          </p:cNvPr>
          <p:cNvSpPr/>
          <p:nvPr/>
        </p:nvSpPr>
        <p:spPr>
          <a:xfrm>
            <a:off x="4667542" y="3852530"/>
            <a:ext cx="120837" cy="1208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33" name="Rectangle 232">
            <a:extLst>
              <a:ext uri="{FF2B5EF4-FFF2-40B4-BE49-F238E27FC236}">
                <a16:creationId xmlns:a16="http://schemas.microsoft.com/office/drawing/2014/main" id="{6C67304D-0597-FA23-D149-878BDBD878F1}"/>
              </a:ext>
            </a:extLst>
          </p:cNvPr>
          <p:cNvSpPr/>
          <p:nvPr/>
        </p:nvSpPr>
        <p:spPr>
          <a:xfrm>
            <a:off x="4667541" y="4068893"/>
            <a:ext cx="120837" cy="12083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34" name="Rectangle 233">
            <a:extLst>
              <a:ext uri="{FF2B5EF4-FFF2-40B4-BE49-F238E27FC236}">
                <a16:creationId xmlns:a16="http://schemas.microsoft.com/office/drawing/2014/main" id="{BE0FBC1B-C506-8783-520F-CD339220CBD3}"/>
              </a:ext>
            </a:extLst>
          </p:cNvPr>
          <p:cNvSpPr/>
          <p:nvPr/>
        </p:nvSpPr>
        <p:spPr>
          <a:xfrm>
            <a:off x="4663081" y="4284155"/>
            <a:ext cx="120837" cy="120837"/>
          </a:xfrm>
          <a:prstGeom prst="rect">
            <a:avLst/>
          </a:prstGeom>
          <a:solidFill>
            <a:srgbClr val="E0E0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a:p>
        </p:txBody>
      </p:sp>
    </p:spTree>
    <p:extLst>
      <p:ext uri="{BB962C8B-B14F-4D97-AF65-F5344CB8AC3E}">
        <p14:creationId xmlns:p14="http://schemas.microsoft.com/office/powerpoint/2010/main" val="2130371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47533-5ECE-2AE7-6653-8FE57C102A8C}"/>
              </a:ext>
            </a:extLst>
          </p:cNvPr>
          <p:cNvSpPr>
            <a:spLocks noGrp="1"/>
          </p:cNvSpPr>
          <p:nvPr>
            <p:ph type="title" idx="10"/>
          </p:nvPr>
        </p:nvSpPr>
        <p:spPr>
          <a:xfrm>
            <a:off x="499370" y="438224"/>
            <a:ext cx="5080000" cy="508000"/>
          </a:xfrm>
        </p:spPr>
        <p:txBody>
          <a:bodyPr/>
          <a:lstStyle/>
          <a:p>
            <a:r>
              <a:rPr lang="en-US"/>
              <a:t>FUND STRATEGY &amp; FOCUS</a:t>
            </a:r>
          </a:p>
        </p:txBody>
      </p:sp>
      <p:sp>
        <p:nvSpPr>
          <p:cNvPr id="3" name="Text Placeholder 2">
            <a:extLst>
              <a:ext uri="{FF2B5EF4-FFF2-40B4-BE49-F238E27FC236}">
                <a16:creationId xmlns:a16="http://schemas.microsoft.com/office/drawing/2014/main" id="{694135F5-A2E3-C30E-2171-CA50D58D9560}"/>
              </a:ext>
            </a:extLst>
          </p:cNvPr>
          <p:cNvSpPr>
            <a:spLocks noGrp="1"/>
          </p:cNvSpPr>
          <p:nvPr>
            <p:ph type="body" idx="11"/>
          </p:nvPr>
        </p:nvSpPr>
        <p:spPr>
          <a:xfrm>
            <a:off x="1935823" y="2570626"/>
            <a:ext cx="1092200" cy="889000"/>
          </a:xfrm>
        </p:spPr>
        <p:txBody>
          <a:bodyPr/>
          <a:lstStyle/>
          <a:p>
            <a:r>
              <a:rPr lang="en-US"/>
              <a:t>FUND</a:t>
            </a:r>
          </a:p>
          <a:p>
            <a:r>
              <a:rPr lang="en-US"/>
              <a:t>STRATEGY</a:t>
            </a:r>
          </a:p>
          <a:p>
            <a:r>
              <a:rPr lang="en-US"/>
              <a:t>TYPES</a:t>
            </a:r>
          </a:p>
        </p:txBody>
      </p:sp>
      <p:sp>
        <p:nvSpPr>
          <p:cNvPr id="4" name="Text Placeholder 3">
            <a:extLst>
              <a:ext uri="{FF2B5EF4-FFF2-40B4-BE49-F238E27FC236}">
                <a16:creationId xmlns:a16="http://schemas.microsoft.com/office/drawing/2014/main" id="{EC0338CF-109D-00E3-B409-25B794115F09}"/>
              </a:ext>
            </a:extLst>
          </p:cNvPr>
          <p:cNvSpPr>
            <a:spLocks noGrp="1"/>
          </p:cNvSpPr>
          <p:nvPr>
            <p:ph type="body" sz="quarter" idx="12"/>
          </p:nvPr>
        </p:nvSpPr>
        <p:spPr>
          <a:xfrm>
            <a:off x="508001" y="1911744"/>
            <a:ext cx="817857" cy="508000"/>
          </a:xfrm>
        </p:spPr>
        <p:txBody>
          <a:bodyPr/>
          <a:lstStyle/>
          <a:p>
            <a:r>
              <a:rPr lang="en-US"/>
              <a:t>Example Text Title</a:t>
            </a:r>
          </a:p>
        </p:txBody>
      </p:sp>
      <p:sp>
        <p:nvSpPr>
          <p:cNvPr id="5" name="Text Placeholder 4">
            <a:extLst>
              <a:ext uri="{FF2B5EF4-FFF2-40B4-BE49-F238E27FC236}">
                <a16:creationId xmlns:a16="http://schemas.microsoft.com/office/drawing/2014/main" id="{56EE811E-402C-67BB-E9B3-726E5A89AE35}"/>
              </a:ext>
            </a:extLst>
          </p:cNvPr>
          <p:cNvSpPr>
            <a:spLocks noGrp="1"/>
          </p:cNvSpPr>
          <p:nvPr>
            <p:ph type="body" sz="quarter" idx="13"/>
          </p:nvPr>
        </p:nvSpPr>
        <p:spPr>
          <a:xfrm>
            <a:off x="3625851" y="1911744"/>
            <a:ext cx="817857" cy="508000"/>
          </a:xfrm>
        </p:spPr>
        <p:txBody>
          <a:bodyPr/>
          <a:lstStyle/>
          <a:p>
            <a:r>
              <a:rPr lang="en-US"/>
              <a:t>Example Text Title</a:t>
            </a:r>
          </a:p>
        </p:txBody>
      </p:sp>
      <p:sp>
        <p:nvSpPr>
          <p:cNvPr id="6" name="Text Placeholder 5">
            <a:extLst>
              <a:ext uri="{FF2B5EF4-FFF2-40B4-BE49-F238E27FC236}">
                <a16:creationId xmlns:a16="http://schemas.microsoft.com/office/drawing/2014/main" id="{E2BD0BDF-4D8D-7A86-D8A5-4A741FBA394F}"/>
              </a:ext>
            </a:extLst>
          </p:cNvPr>
          <p:cNvSpPr>
            <a:spLocks noGrp="1"/>
          </p:cNvSpPr>
          <p:nvPr>
            <p:ph type="body" sz="quarter" idx="14"/>
          </p:nvPr>
        </p:nvSpPr>
        <p:spPr>
          <a:xfrm>
            <a:off x="2053045" y="4085925"/>
            <a:ext cx="857756" cy="508000"/>
          </a:xfrm>
        </p:spPr>
        <p:txBody>
          <a:bodyPr/>
          <a:lstStyle/>
          <a:p>
            <a:r>
              <a:rPr lang="en-US"/>
              <a:t>Example Text Title</a:t>
            </a:r>
          </a:p>
        </p:txBody>
      </p:sp>
      <p:sp>
        <p:nvSpPr>
          <p:cNvPr id="7" name="Text Placeholder 6">
            <a:extLst>
              <a:ext uri="{FF2B5EF4-FFF2-40B4-BE49-F238E27FC236}">
                <a16:creationId xmlns:a16="http://schemas.microsoft.com/office/drawing/2014/main" id="{CC199FF0-8000-6AC5-D8DB-B6E8BC030169}"/>
              </a:ext>
            </a:extLst>
          </p:cNvPr>
          <p:cNvSpPr>
            <a:spLocks noGrp="1"/>
          </p:cNvSpPr>
          <p:nvPr>
            <p:ph type="body" sz="quarter" idx="15"/>
          </p:nvPr>
        </p:nvSpPr>
        <p:spPr>
          <a:xfrm>
            <a:off x="4991100" y="1494105"/>
            <a:ext cx="3581400" cy="204671"/>
          </a:xfrm>
        </p:spPr>
        <p:txBody>
          <a:bodyPr/>
          <a:lstStyle/>
          <a:p>
            <a:r>
              <a:rPr lang="en-US"/>
              <a:t>PROPERTY TYPE</a:t>
            </a:r>
          </a:p>
        </p:txBody>
      </p:sp>
      <p:sp>
        <p:nvSpPr>
          <p:cNvPr id="8" name="Text Placeholder 7">
            <a:extLst>
              <a:ext uri="{FF2B5EF4-FFF2-40B4-BE49-F238E27FC236}">
                <a16:creationId xmlns:a16="http://schemas.microsoft.com/office/drawing/2014/main" id="{36A8DBF2-F2A3-7D30-E15E-A12E5EB19124}"/>
              </a:ext>
            </a:extLst>
          </p:cNvPr>
          <p:cNvSpPr>
            <a:spLocks noGrp="1"/>
          </p:cNvSpPr>
          <p:nvPr>
            <p:ph type="body" sz="quarter" idx="16"/>
          </p:nvPr>
        </p:nvSpPr>
        <p:spPr>
          <a:xfrm>
            <a:off x="4991100" y="2570121"/>
            <a:ext cx="3581400" cy="204671"/>
          </a:xfrm>
        </p:spPr>
        <p:txBody>
          <a:bodyPr/>
          <a:lstStyle/>
          <a:p>
            <a:r>
              <a:rPr lang="en-US"/>
              <a:t>PROPERTY TYPE</a:t>
            </a:r>
          </a:p>
        </p:txBody>
      </p:sp>
      <p:sp>
        <p:nvSpPr>
          <p:cNvPr id="9" name="Text Placeholder 8">
            <a:extLst>
              <a:ext uri="{FF2B5EF4-FFF2-40B4-BE49-F238E27FC236}">
                <a16:creationId xmlns:a16="http://schemas.microsoft.com/office/drawing/2014/main" id="{AD4BEFFA-BA3D-65A3-8C11-5B1B8821E1CA}"/>
              </a:ext>
            </a:extLst>
          </p:cNvPr>
          <p:cNvSpPr>
            <a:spLocks noGrp="1"/>
          </p:cNvSpPr>
          <p:nvPr>
            <p:ph type="body" sz="quarter" idx="17"/>
          </p:nvPr>
        </p:nvSpPr>
        <p:spPr>
          <a:xfrm>
            <a:off x="4991100" y="3718965"/>
            <a:ext cx="3581400" cy="204671"/>
          </a:xfrm>
        </p:spPr>
        <p:txBody>
          <a:bodyPr/>
          <a:lstStyle/>
          <a:p>
            <a:r>
              <a:rPr lang="en-US"/>
              <a:t>PROPERTY TYPE</a:t>
            </a:r>
          </a:p>
        </p:txBody>
      </p:sp>
      <p:sp>
        <p:nvSpPr>
          <p:cNvPr id="12" name="Text Placeholder 11">
            <a:extLst>
              <a:ext uri="{FF2B5EF4-FFF2-40B4-BE49-F238E27FC236}">
                <a16:creationId xmlns:a16="http://schemas.microsoft.com/office/drawing/2014/main" id="{BE3DD67E-E250-A5DA-212F-AC2DEB5A8C75}"/>
              </a:ext>
            </a:extLst>
          </p:cNvPr>
          <p:cNvSpPr>
            <a:spLocks noGrp="1"/>
          </p:cNvSpPr>
          <p:nvPr>
            <p:ph type="body" sz="quarter" idx="20"/>
          </p:nvPr>
        </p:nvSpPr>
        <p:spPr>
          <a:xfrm>
            <a:off x="4991100" y="1768625"/>
            <a:ext cx="3581400" cy="361125"/>
          </a:xfrm>
        </p:spPr>
        <p:txBody>
          <a:bodyPr/>
          <a:lstStyle/>
          <a:p>
            <a:r>
              <a:rPr lang="en-US"/>
              <a:t>Fkatnizg peroporte soniforsoecitstaca. Seorklsrs.</a:t>
            </a:r>
          </a:p>
          <a:p>
            <a:r>
              <a:rPr lang="en-US"/>
              <a:t>deqdansmrcits ofrartiat amticj drowiies</a:t>
            </a:r>
          </a:p>
        </p:txBody>
      </p:sp>
      <p:sp>
        <p:nvSpPr>
          <p:cNvPr id="13" name="Text Placeholder 12">
            <a:extLst>
              <a:ext uri="{FF2B5EF4-FFF2-40B4-BE49-F238E27FC236}">
                <a16:creationId xmlns:a16="http://schemas.microsoft.com/office/drawing/2014/main" id="{C9F1EA70-30C7-D391-BF49-37FFB851D426}"/>
              </a:ext>
            </a:extLst>
          </p:cNvPr>
          <p:cNvSpPr>
            <a:spLocks noGrp="1"/>
          </p:cNvSpPr>
          <p:nvPr>
            <p:ph type="body" sz="quarter" idx="21"/>
          </p:nvPr>
        </p:nvSpPr>
        <p:spPr>
          <a:xfrm>
            <a:off x="4991100" y="2844641"/>
            <a:ext cx="3581400" cy="361125"/>
          </a:xfrm>
        </p:spPr>
        <p:txBody>
          <a:bodyPr/>
          <a:lstStyle/>
          <a:p>
            <a:r>
              <a:rPr lang="en-US"/>
              <a:t>Ifaroerty cicontrce. Lvolleeal capsrorreet.</a:t>
            </a:r>
          </a:p>
          <a:p>
            <a:r>
              <a:rPr lang="en-US"/>
              <a:t>Inostabox, thatitad, csviclalsen tnvapkzostbs</a:t>
            </a:r>
          </a:p>
        </p:txBody>
      </p:sp>
      <p:sp>
        <p:nvSpPr>
          <p:cNvPr id="14" name="Text Placeholder 13">
            <a:extLst>
              <a:ext uri="{FF2B5EF4-FFF2-40B4-BE49-F238E27FC236}">
                <a16:creationId xmlns:a16="http://schemas.microsoft.com/office/drawing/2014/main" id="{FAC69C9C-AE87-1984-3E0E-DC40876A2BA0}"/>
              </a:ext>
            </a:extLst>
          </p:cNvPr>
          <p:cNvSpPr>
            <a:spLocks noGrp="1"/>
          </p:cNvSpPr>
          <p:nvPr>
            <p:ph type="body" sz="quarter" idx="22"/>
          </p:nvPr>
        </p:nvSpPr>
        <p:spPr>
          <a:xfrm>
            <a:off x="4991100" y="3993485"/>
            <a:ext cx="3581400" cy="361125"/>
          </a:xfrm>
        </p:spPr>
        <p:txBody>
          <a:bodyPr/>
          <a:lstStyle/>
          <a:p>
            <a:r>
              <a:rPr lang="en-US"/>
              <a:t>Property, dhxrocrfts, svdntviovtens, sstortvstires,</a:t>
            </a:r>
          </a:p>
          <a:p>
            <a:r>
              <a:rPr lang="en-US"/>
              <a:t>cemetiislos, conanudeiustds</a:t>
            </a:r>
          </a:p>
        </p:txBody>
      </p:sp>
      <p:sp>
        <p:nvSpPr>
          <p:cNvPr id="15" name="Footer Placeholder 14">
            <a:extLst>
              <a:ext uri="{FF2B5EF4-FFF2-40B4-BE49-F238E27FC236}">
                <a16:creationId xmlns:a16="http://schemas.microsoft.com/office/drawing/2014/main" id="{60D4FB17-3039-99DC-92D5-EF5B046AA90D}"/>
              </a:ext>
            </a:extLst>
          </p:cNvPr>
          <p:cNvSpPr>
            <a:spLocks noGrp="1"/>
          </p:cNvSpPr>
          <p:nvPr>
            <p:ph type="ftr" sz="quarter" idx="24"/>
          </p:nvPr>
        </p:nvSpPr>
        <p:spPr>
          <a:xfrm>
            <a:off x="472661" y="4923058"/>
            <a:ext cx="3086100" cy="202095"/>
          </a:xfrm>
        </p:spPr>
        <p:txBody>
          <a:bodyPr/>
          <a:lstStyle/>
          <a:p>
            <a:r>
              <a:rPr lang="en-US"/>
              <a:t>PRIME / Invester Presentation</a:t>
            </a:r>
          </a:p>
        </p:txBody>
      </p:sp>
      <p:sp>
        <p:nvSpPr>
          <p:cNvPr id="16" name="Slide Number Placeholder 15">
            <a:extLst>
              <a:ext uri="{FF2B5EF4-FFF2-40B4-BE49-F238E27FC236}">
                <a16:creationId xmlns:a16="http://schemas.microsoft.com/office/drawing/2014/main" id="{76C3DB47-937A-2563-C83E-ECFE15E8BB08}"/>
              </a:ext>
            </a:extLst>
          </p:cNvPr>
          <p:cNvSpPr>
            <a:spLocks noGrp="1"/>
          </p:cNvSpPr>
          <p:nvPr>
            <p:ph type="sldNum" sz="quarter" idx="25"/>
          </p:nvPr>
        </p:nvSpPr>
        <p:spPr>
          <a:xfrm>
            <a:off x="8181191" y="4923058"/>
            <a:ext cx="430976" cy="202095"/>
          </a:xfrm>
        </p:spPr>
        <p:txBody>
          <a:bodyPr/>
          <a:lstStyle/>
          <a:p>
            <a:fld id="{CD22C722-B3F3-4C61-B6EB-E1B9A2E236BA}" type="slidenum">
              <a:rPr lang="en-US" smtClean="0"/>
              <a:pPr/>
              <a:t>4</a:t>
            </a:fld>
            <a:endParaRPr lang="en-US"/>
          </a:p>
        </p:txBody>
      </p:sp>
    </p:spTree>
    <p:extLst>
      <p:ext uri="{BB962C8B-B14F-4D97-AF65-F5344CB8AC3E}">
        <p14:creationId xmlns:p14="http://schemas.microsoft.com/office/powerpoint/2010/main" val="3158796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781809-7AC8-E79C-E136-CAC4140012CB}"/>
              </a:ext>
            </a:extLst>
          </p:cNvPr>
          <p:cNvSpPr>
            <a:spLocks noGrp="1"/>
          </p:cNvSpPr>
          <p:nvPr>
            <p:ph type="body" idx="10"/>
          </p:nvPr>
        </p:nvSpPr>
        <p:spPr>
          <a:xfrm>
            <a:off x="6248400" y="1409700"/>
            <a:ext cx="2349500" cy="254000"/>
          </a:xfrm>
        </p:spPr>
        <p:txBody>
          <a:bodyPr/>
          <a:lstStyle/>
          <a:p>
            <a:r>
              <a:rPr lang="en-US"/>
              <a:t>PROPERTY TYPE</a:t>
            </a:r>
          </a:p>
        </p:txBody>
      </p:sp>
      <p:sp>
        <p:nvSpPr>
          <p:cNvPr id="3" name="Text Placeholder 2">
            <a:extLst>
              <a:ext uri="{FF2B5EF4-FFF2-40B4-BE49-F238E27FC236}">
                <a16:creationId xmlns:a16="http://schemas.microsoft.com/office/drawing/2014/main" id="{CE7837BD-161E-B0EC-B576-A31B341C487C}"/>
              </a:ext>
            </a:extLst>
          </p:cNvPr>
          <p:cNvSpPr>
            <a:spLocks noGrp="1"/>
          </p:cNvSpPr>
          <p:nvPr>
            <p:ph type="body" sz="quarter" idx="11"/>
          </p:nvPr>
        </p:nvSpPr>
        <p:spPr>
          <a:xfrm>
            <a:off x="6248400" y="1663700"/>
            <a:ext cx="2349500" cy="635000"/>
          </a:xfrm>
        </p:spPr>
        <p:txBody>
          <a:bodyPr/>
          <a:lstStyle/>
          <a:p>
            <a:r>
              <a:rPr lang="en-US"/>
              <a:t>Rvccortery anciirartus to goernnd.</a:t>
            </a:r>
          </a:p>
          <a:p>
            <a:r>
              <a:rPr lang="en-US"/>
              <a:t>nccnatirro eradhrirancie inmstcrtrs</a:t>
            </a:r>
          </a:p>
          <a:p>
            <a:r>
              <a:rPr lang="en-US"/>
              <a:t>couertitwas eata tcsoll extate</a:t>
            </a:r>
          </a:p>
        </p:txBody>
      </p:sp>
      <p:sp>
        <p:nvSpPr>
          <p:cNvPr id="4" name="Text Placeholder 3">
            <a:extLst>
              <a:ext uri="{FF2B5EF4-FFF2-40B4-BE49-F238E27FC236}">
                <a16:creationId xmlns:a16="http://schemas.microsoft.com/office/drawing/2014/main" id="{C3125E41-6053-3093-D627-5BF51DA662AF}"/>
              </a:ext>
            </a:extLst>
          </p:cNvPr>
          <p:cNvSpPr>
            <a:spLocks noGrp="1"/>
          </p:cNvSpPr>
          <p:nvPr>
            <p:ph type="body" sz="quarter" idx="12"/>
          </p:nvPr>
        </p:nvSpPr>
        <p:spPr>
          <a:xfrm>
            <a:off x="6248400" y="2527300"/>
            <a:ext cx="2349500" cy="254000"/>
          </a:xfrm>
        </p:spPr>
        <p:txBody>
          <a:bodyPr/>
          <a:lstStyle/>
          <a:p>
            <a:r>
              <a:rPr lang="en-US"/>
              <a:t>PROPERTY TYPE</a:t>
            </a:r>
          </a:p>
        </p:txBody>
      </p:sp>
      <p:sp>
        <p:nvSpPr>
          <p:cNvPr id="5" name="Text Placeholder 4">
            <a:extLst>
              <a:ext uri="{FF2B5EF4-FFF2-40B4-BE49-F238E27FC236}">
                <a16:creationId xmlns:a16="http://schemas.microsoft.com/office/drawing/2014/main" id="{67B05CC3-67AD-4B0A-6E98-9BF5CA15479A}"/>
              </a:ext>
            </a:extLst>
          </p:cNvPr>
          <p:cNvSpPr>
            <a:spLocks noGrp="1"/>
          </p:cNvSpPr>
          <p:nvPr>
            <p:ph type="body" sz="quarter" idx="13"/>
          </p:nvPr>
        </p:nvSpPr>
        <p:spPr>
          <a:xfrm>
            <a:off x="6248400" y="2781300"/>
            <a:ext cx="2349500" cy="635000"/>
          </a:xfrm>
        </p:spPr>
        <p:txBody>
          <a:bodyPr/>
          <a:lstStyle/>
          <a:p>
            <a:r>
              <a:rPr lang="en-US"/>
              <a:t>Erecorley explwatx and hasuird</a:t>
            </a:r>
          </a:p>
          <a:p>
            <a:r>
              <a:rPr lang="en-US"/>
              <a:t>ttnekiara tenkewiowinrt ctaestrires</a:t>
            </a:r>
          </a:p>
          <a:p>
            <a:r>
              <a:rPr lang="en-US"/>
              <a:t>oa eitctans</a:t>
            </a:r>
          </a:p>
        </p:txBody>
      </p:sp>
      <p:sp>
        <p:nvSpPr>
          <p:cNvPr id="6" name="Text Placeholder 5">
            <a:extLst>
              <a:ext uri="{FF2B5EF4-FFF2-40B4-BE49-F238E27FC236}">
                <a16:creationId xmlns:a16="http://schemas.microsoft.com/office/drawing/2014/main" id="{F666557F-97FE-9227-657A-F111CF38DF43}"/>
              </a:ext>
            </a:extLst>
          </p:cNvPr>
          <p:cNvSpPr>
            <a:spLocks noGrp="1"/>
          </p:cNvSpPr>
          <p:nvPr>
            <p:ph type="body" sz="quarter" idx="14"/>
          </p:nvPr>
        </p:nvSpPr>
        <p:spPr>
          <a:xfrm>
            <a:off x="6248400" y="3644900"/>
            <a:ext cx="2349500" cy="254000"/>
          </a:xfrm>
        </p:spPr>
        <p:txBody>
          <a:bodyPr/>
          <a:lstStyle/>
          <a:p>
            <a:r>
              <a:rPr lang="en-US"/>
              <a:t>PROPERTY TYPE</a:t>
            </a:r>
          </a:p>
        </p:txBody>
      </p:sp>
      <p:sp>
        <p:nvSpPr>
          <p:cNvPr id="7" name="Text Placeholder 6">
            <a:extLst>
              <a:ext uri="{FF2B5EF4-FFF2-40B4-BE49-F238E27FC236}">
                <a16:creationId xmlns:a16="http://schemas.microsoft.com/office/drawing/2014/main" id="{BB933D36-178C-DBFC-FD8B-C1CE15985DEA}"/>
              </a:ext>
            </a:extLst>
          </p:cNvPr>
          <p:cNvSpPr>
            <a:spLocks noGrp="1"/>
          </p:cNvSpPr>
          <p:nvPr>
            <p:ph type="body" sz="quarter" idx="15"/>
          </p:nvPr>
        </p:nvSpPr>
        <p:spPr>
          <a:xfrm>
            <a:off x="6248400" y="3898900"/>
            <a:ext cx="2349500" cy="635000"/>
          </a:xfrm>
        </p:spPr>
        <p:txBody>
          <a:bodyPr/>
          <a:lstStyle/>
          <a:p>
            <a:r>
              <a:rPr lang="en-US"/>
              <a:t>Daciaitikccs vltuitsticn and</a:t>
            </a:r>
          </a:p>
          <a:p>
            <a:r>
              <a:rPr lang="en-US"/>
              <a:t>propertiar fram soraeial assets</a:t>
            </a:r>
          </a:p>
        </p:txBody>
      </p:sp>
      <p:sp>
        <p:nvSpPr>
          <p:cNvPr id="10" name="Title 9">
            <a:extLst>
              <a:ext uri="{FF2B5EF4-FFF2-40B4-BE49-F238E27FC236}">
                <a16:creationId xmlns:a16="http://schemas.microsoft.com/office/drawing/2014/main" id="{3212B6AE-900A-3D95-6E32-CDC77BC6C869}"/>
              </a:ext>
            </a:extLst>
          </p:cNvPr>
          <p:cNvSpPr>
            <a:spLocks noGrp="1"/>
          </p:cNvSpPr>
          <p:nvPr>
            <p:ph type="title" idx="18"/>
          </p:nvPr>
        </p:nvSpPr>
        <p:spPr>
          <a:xfrm>
            <a:off x="499370" y="438224"/>
            <a:ext cx="5080000" cy="508000"/>
          </a:xfrm>
        </p:spPr>
        <p:txBody>
          <a:bodyPr/>
          <a:lstStyle/>
          <a:p>
            <a:r>
              <a:rPr lang="en-US"/>
              <a:t>FUND STRATEGY &amp; FOCUS</a:t>
            </a:r>
          </a:p>
        </p:txBody>
      </p:sp>
      <p:sp>
        <p:nvSpPr>
          <p:cNvPr id="27" name="Footer Placeholder 26">
            <a:extLst>
              <a:ext uri="{FF2B5EF4-FFF2-40B4-BE49-F238E27FC236}">
                <a16:creationId xmlns:a16="http://schemas.microsoft.com/office/drawing/2014/main" id="{6220639B-E86A-A2B8-FCCA-EC0D53D9A736}"/>
              </a:ext>
            </a:extLst>
          </p:cNvPr>
          <p:cNvSpPr>
            <a:spLocks noGrp="1"/>
          </p:cNvSpPr>
          <p:nvPr>
            <p:ph type="ftr" sz="quarter" idx="20"/>
          </p:nvPr>
        </p:nvSpPr>
        <p:spPr>
          <a:xfrm>
            <a:off x="472661" y="4923058"/>
            <a:ext cx="3086100" cy="202095"/>
          </a:xfrm>
        </p:spPr>
        <p:txBody>
          <a:bodyPr/>
          <a:lstStyle/>
          <a:p>
            <a:r>
              <a:rPr lang="en-US"/>
              <a:t>PRIME / Invester Presentation</a:t>
            </a:r>
          </a:p>
        </p:txBody>
      </p:sp>
      <p:sp>
        <p:nvSpPr>
          <p:cNvPr id="28" name="Slide Number Placeholder 27">
            <a:extLst>
              <a:ext uri="{FF2B5EF4-FFF2-40B4-BE49-F238E27FC236}">
                <a16:creationId xmlns:a16="http://schemas.microsoft.com/office/drawing/2014/main" id="{5502F133-3E9E-4D1F-BD11-18B85552EADA}"/>
              </a:ext>
            </a:extLst>
          </p:cNvPr>
          <p:cNvSpPr>
            <a:spLocks noGrp="1"/>
          </p:cNvSpPr>
          <p:nvPr>
            <p:ph type="sldNum" sz="quarter" idx="21"/>
          </p:nvPr>
        </p:nvSpPr>
        <p:spPr>
          <a:xfrm>
            <a:off x="8181191" y="4923058"/>
            <a:ext cx="430976" cy="202095"/>
          </a:xfrm>
        </p:spPr>
        <p:txBody>
          <a:bodyPr/>
          <a:lstStyle/>
          <a:p>
            <a:fld id="{CD22C722-B3F3-4C61-B6EB-E1B9A2E236BA}" type="slidenum">
              <a:rPr lang="en-US" smtClean="0"/>
              <a:pPr/>
              <a:t>5</a:t>
            </a:fld>
            <a:endParaRPr lang="en-US"/>
          </a:p>
        </p:txBody>
      </p:sp>
      <p:sp>
        <p:nvSpPr>
          <p:cNvPr id="11" name="Freeform: Shape 10">
            <a:extLst>
              <a:ext uri="{FF2B5EF4-FFF2-40B4-BE49-F238E27FC236}">
                <a16:creationId xmlns:a16="http://schemas.microsoft.com/office/drawing/2014/main" id="{472DF0B4-0CC2-F48E-B6AB-1B702076AF0F}"/>
              </a:ext>
            </a:extLst>
          </p:cNvPr>
          <p:cNvSpPr/>
          <p:nvPr/>
        </p:nvSpPr>
        <p:spPr>
          <a:xfrm>
            <a:off x="1717330" y="1415994"/>
            <a:ext cx="1449171" cy="1633363"/>
          </a:xfrm>
          <a:custGeom>
            <a:avLst/>
            <a:gdLst>
              <a:gd name="csX0" fmla="*/ 2891 w 1449171"/>
              <a:gd name="csY0" fmla="*/ 1326027 h 1633363"/>
              <a:gd name="csX1" fmla="*/ 22 w 1449171"/>
              <a:gd name="csY1" fmla="*/ 1323821 h 1633363"/>
              <a:gd name="csX2" fmla="*/ 393 w 1449171"/>
              <a:gd name="csY2" fmla="*/ 1322127 h 1633363"/>
              <a:gd name="csX3" fmla="*/ 872655 w 1449171"/>
              <a:gd name="csY3" fmla="*/ 3465 h 1633363"/>
              <a:gd name="csX4" fmla="*/ 883505 w 1449171"/>
              <a:gd name="csY4" fmla="*/ 1331 h 1633363"/>
              <a:gd name="csX5" fmla="*/ 885696 w 1449171"/>
              <a:gd name="csY5" fmla="*/ 3526 h 1633363"/>
              <a:gd name="csX6" fmla="*/ 1448008 w 1449171"/>
              <a:gd name="csY6" fmla="*/ 861040 h 1633363"/>
              <a:gd name="csX7" fmla="*/ 1448617 w 1449171"/>
              <a:gd name="csY7" fmla="*/ 867683 h 1633363"/>
              <a:gd name="csX8" fmla="*/ 1312595 w 1449171"/>
              <a:gd name="csY8" fmla="*/ 1184215 h 1633363"/>
              <a:gd name="csX9" fmla="*/ 1296323 w 1449171"/>
              <a:gd name="csY9" fmla="*/ 1193235 h 1633363"/>
              <a:gd name="csX10" fmla="*/ 852361 w 1449171"/>
              <a:gd name="csY10" fmla="*/ 1125285 h 1633363"/>
              <a:gd name="csX11" fmla="*/ 847790 w 1449171"/>
              <a:gd name="csY11" fmla="*/ 1127539 h 1633363"/>
              <a:gd name="csX12" fmla="*/ 744311 w 1449171"/>
              <a:gd name="csY12" fmla="*/ 1295739 h 1633363"/>
              <a:gd name="csX13" fmla="*/ 558194 w 1449171"/>
              <a:gd name="csY13" fmla="*/ 1568028 h 1633363"/>
              <a:gd name="csX14" fmla="*/ 517729 w 1449171"/>
              <a:gd name="csY14" fmla="*/ 1629762 h 1633363"/>
              <a:gd name="csX15" fmla="*/ 513889 w 1449171"/>
              <a:gd name="csY15" fmla="*/ 1633053 h 1633363"/>
              <a:gd name="csX16" fmla="*/ 506028 w 1449171"/>
              <a:gd name="csY16" fmla="*/ 1629092 h 1633363"/>
              <a:gd name="csX17" fmla="*/ 359280 w 1449171"/>
              <a:gd name="csY17" fmla="*/ 1274897 h 1633363"/>
              <a:gd name="csX18" fmla="*/ 352881 w 1449171"/>
              <a:gd name="csY18" fmla="*/ 1271423 h 1633363"/>
              <a:gd name="csX19" fmla="*/ 2891 w 1449171"/>
              <a:gd name="csY19" fmla="*/ 1326027 h 16333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1449171" h="1633363">
                <a:moveTo>
                  <a:pt x="2891" y="1326027"/>
                </a:moveTo>
                <a:cubicBezTo>
                  <a:pt x="1490" y="1326211"/>
                  <a:pt x="205" y="1325223"/>
                  <a:pt x="22" y="1323821"/>
                </a:cubicBezTo>
                <a:cubicBezTo>
                  <a:pt x="-56" y="1323230"/>
                  <a:pt x="76" y="1322631"/>
                  <a:pt x="393" y="1322127"/>
                </a:cubicBezTo>
                <a:lnTo>
                  <a:pt x="872655" y="3465"/>
                </a:lnTo>
                <a:cubicBezTo>
                  <a:pt x="875038" y="-125"/>
                  <a:pt x="879896" y="-1080"/>
                  <a:pt x="883505" y="1331"/>
                </a:cubicBezTo>
                <a:cubicBezTo>
                  <a:pt x="884373" y="1911"/>
                  <a:pt x="885118" y="2657"/>
                  <a:pt x="885696" y="3526"/>
                </a:cubicBezTo>
                <a:lnTo>
                  <a:pt x="1448008" y="861040"/>
                </a:lnTo>
                <a:cubicBezTo>
                  <a:pt x="1449304" y="863025"/>
                  <a:pt x="1449532" y="865515"/>
                  <a:pt x="1448617" y="867683"/>
                </a:cubicBezTo>
                <a:lnTo>
                  <a:pt x="1312595" y="1184215"/>
                </a:lnTo>
                <a:cubicBezTo>
                  <a:pt x="1309836" y="1190601"/>
                  <a:pt x="1303140" y="1194312"/>
                  <a:pt x="1296323" y="1193235"/>
                </a:cubicBezTo>
                <a:lnTo>
                  <a:pt x="852361" y="1125285"/>
                </a:lnTo>
                <a:cubicBezTo>
                  <a:pt x="850542" y="1124990"/>
                  <a:pt x="848716" y="1125890"/>
                  <a:pt x="847790" y="1127539"/>
                </a:cubicBezTo>
                <a:cubicBezTo>
                  <a:pt x="823454" y="1171580"/>
                  <a:pt x="788961" y="1227647"/>
                  <a:pt x="744311" y="1295739"/>
                </a:cubicBezTo>
                <a:cubicBezTo>
                  <a:pt x="743214" y="1297405"/>
                  <a:pt x="681175" y="1388168"/>
                  <a:pt x="558194" y="1568028"/>
                </a:cubicBezTo>
                <a:cubicBezTo>
                  <a:pt x="540074" y="1594558"/>
                  <a:pt x="526586" y="1615136"/>
                  <a:pt x="517729" y="1629762"/>
                </a:cubicBezTo>
                <a:cubicBezTo>
                  <a:pt x="516632" y="1631550"/>
                  <a:pt x="515352" y="1632646"/>
                  <a:pt x="513889" y="1633053"/>
                </a:cubicBezTo>
                <a:cubicBezTo>
                  <a:pt x="510071" y="1634028"/>
                  <a:pt x="507450" y="1632707"/>
                  <a:pt x="506028" y="1629092"/>
                </a:cubicBezTo>
                <a:cubicBezTo>
                  <a:pt x="459428" y="1509564"/>
                  <a:pt x="410512" y="1391499"/>
                  <a:pt x="359280" y="1274897"/>
                </a:cubicBezTo>
                <a:cubicBezTo>
                  <a:pt x="358204" y="1272423"/>
                  <a:pt x="355572" y="1270994"/>
                  <a:pt x="352881" y="1271423"/>
                </a:cubicBezTo>
                <a:lnTo>
                  <a:pt x="2891" y="1326027"/>
                </a:lnTo>
                <a:close/>
              </a:path>
            </a:pathLst>
          </a:custGeom>
          <a:solidFill>
            <a:srgbClr val="23313E"/>
          </a:solidFill>
          <a:ln w="6090" cap="flat">
            <a:noFill/>
            <a:prstDash val="solid"/>
            <a:miter/>
          </a:ln>
        </p:spPr>
        <p:txBody>
          <a:bodyPr/>
          <a:lstStyle/>
          <a:p>
            <a:endParaRPr lang="en-US"/>
          </a:p>
        </p:txBody>
      </p:sp>
      <p:sp>
        <p:nvSpPr>
          <p:cNvPr id="12" name="Freeform: Shape 11">
            <a:extLst>
              <a:ext uri="{FF2B5EF4-FFF2-40B4-BE49-F238E27FC236}">
                <a16:creationId xmlns:a16="http://schemas.microsoft.com/office/drawing/2014/main" id="{E80D1E02-63DD-FB9C-6045-0C3DB3D886BE}"/>
              </a:ext>
            </a:extLst>
          </p:cNvPr>
          <p:cNvSpPr/>
          <p:nvPr/>
        </p:nvSpPr>
        <p:spPr>
          <a:xfrm>
            <a:off x="788760" y="2742596"/>
            <a:ext cx="1784161" cy="1406087"/>
          </a:xfrm>
          <a:custGeom>
            <a:avLst/>
            <a:gdLst>
              <a:gd name="csX0" fmla="*/ 2462 w 1784161"/>
              <a:gd name="csY0" fmla="*/ 1406087 h 1406087"/>
              <a:gd name="csX1" fmla="*/ 0 w 1784161"/>
              <a:gd name="csY1" fmla="*/ 1403553 h 1406087"/>
              <a:gd name="csX2" fmla="*/ 390 w 1784161"/>
              <a:gd name="csY2" fmla="*/ 1402248 h 1406087"/>
              <a:gd name="csX3" fmla="*/ 881489 w 1784161"/>
              <a:gd name="csY3" fmla="*/ 63963 h 1406087"/>
              <a:gd name="csX4" fmla="*/ 893860 w 1784161"/>
              <a:gd name="csY4" fmla="*/ 56040 h 1406087"/>
              <a:gd name="csX5" fmla="*/ 1252321 w 1784161"/>
              <a:gd name="csY5" fmla="*/ 95 h 1406087"/>
              <a:gd name="csX6" fmla="*/ 1261035 w 1784161"/>
              <a:gd name="csY6" fmla="*/ 5093 h 1406087"/>
              <a:gd name="csX7" fmla="*/ 1399495 w 1784161"/>
              <a:gd name="csY7" fmla="*/ 361055 h 1406087"/>
              <a:gd name="csX8" fmla="*/ 1398338 w 1784161"/>
              <a:gd name="csY8" fmla="*/ 371841 h 1406087"/>
              <a:gd name="csX9" fmla="*/ 1123550 w 1784161"/>
              <a:gd name="csY9" fmla="*/ 789294 h 1406087"/>
              <a:gd name="csX10" fmla="*/ 1124460 w 1784161"/>
              <a:gd name="csY10" fmla="*/ 793789 h 1406087"/>
              <a:gd name="csX11" fmla="*/ 1126293 w 1784161"/>
              <a:gd name="csY11" fmla="*/ 794352 h 1406087"/>
              <a:gd name="csX12" fmla="*/ 1771363 w 1784161"/>
              <a:gd name="csY12" fmla="*/ 794352 h 1406087"/>
              <a:gd name="csX13" fmla="*/ 1776179 w 1784161"/>
              <a:gd name="csY13" fmla="*/ 799164 h 1406087"/>
              <a:gd name="csX14" fmla="*/ 1775142 w 1784161"/>
              <a:gd name="csY14" fmla="*/ 802152 h 1406087"/>
              <a:gd name="csX15" fmla="*/ 1544964 w 1784161"/>
              <a:gd name="csY15" fmla="*/ 1097416 h 1406087"/>
              <a:gd name="csX16" fmla="*/ 1545025 w 1784161"/>
              <a:gd name="csY16" fmla="*/ 1100159 h 1406087"/>
              <a:gd name="csX17" fmla="*/ 1725169 w 1784161"/>
              <a:gd name="csY17" fmla="*/ 1321987 h 1406087"/>
              <a:gd name="csX18" fmla="*/ 1782516 w 1784161"/>
              <a:gd name="csY18" fmla="*/ 1396458 h 1406087"/>
              <a:gd name="csX19" fmla="*/ 1784100 w 1784161"/>
              <a:gd name="csY19" fmla="*/ 1399871 h 1406087"/>
              <a:gd name="csX20" fmla="*/ 1779773 w 1784161"/>
              <a:gd name="csY20" fmla="*/ 1405782 h 1406087"/>
              <a:gd name="csX21" fmla="*/ 1778981 w 1784161"/>
              <a:gd name="csY21" fmla="*/ 1405843 h 1406087"/>
              <a:gd name="csX22" fmla="*/ 2462 w 1784161"/>
              <a:gd name="csY22" fmla="*/ 1406087 h 140608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1784161" h="1406087">
                <a:moveTo>
                  <a:pt x="2462" y="1406087"/>
                </a:moveTo>
                <a:cubicBezTo>
                  <a:pt x="1083" y="1406067"/>
                  <a:pt x="-20" y="1404932"/>
                  <a:pt x="0" y="1403553"/>
                </a:cubicBezTo>
                <a:cubicBezTo>
                  <a:pt x="7" y="1403090"/>
                  <a:pt x="142" y="1402638"/>
                  <a:pt x="390" y="1402248"/>
                </a:cubicBezTo>
                <a:lnTo>
                  <a:pt x="881489" y="63963"/>
                </a:lnTo>
                <a:cubicBezTo>
                  <a:pt x="884325" y="59690"/>
                  <a:pt x="888816" y="56813"/>
                  <a:pt x="893860" y="56040"/>
                </a:cubicBezTo>
                <a:lnTo>
                  <a:pt x="1252321" y="95"/>
                </a:lnTo>
                <a:cubicBezTo>
                  <a:pt x="1256037" y="-480"/>
                  <a:pt x="1259655" y="1595"/>
                  <a:pt x="1261035" y="5093"/>
                </a:cubicBezTo>
                <a:lnTo>
                  <a:pt x="1399495" y="361055"/>
                </a:lnTo>
                <a:cubicBezTo>
                  <a:pt x="1400902" y="364604"/>
                  <a:pt x="1400470" y="368634"/>
                  <a:pt x="1398338" y="371841"/>
                </a:cubicBezTo>
                <a:lnTo>
                  <a:pt x="1123550" y="789294"/>
                </a:lnTo>
                <a:cubicBezTo>
                  <a:pt x="1122543" y="790770"/>
                  <a:pt x="1122950" y="792782"/>
                  <a:pt x="1124460" y="793789"/>
                </a:cubicBezTo>
                <a:cubicBezTo>
                  <a:pt x="1125002" y="794151"/>
                  <a:pt x="1125640" y="794347"/>
                  <a:pt x="1126293" y="794352"/>
                </a:cubicBezTo>
                <a:lnTo>
                  <a:pt x="1771363" y="794352"/>
                </a:lnTo>
                <a:cubicBezTo>
                  <a:pt x="1774022" y="794351"/>
                  <a:pt x="1776178" y="796506"/>
                  <a:pt x="1776179" y="799164"/>
                </a:cubicBezTo>
                <a:cubicBezTo>
                  <a:pt x="1776180" y="800249"/>
                  <a:pt x="1775814" y="801302"/>
                  <a:pt x="1775142" y="802152"/>
                </a:cubicBezTo>
                <a:lnTo>
                  <a:pt x="1544964" y="1097416"/>
                </a:lnTo>
                <a:cubicBezTo>
                  <a:pt x="1544362" y="1098239"/>
                  <a:pt x="1544387" y="1099363"/>
                  <a:pt x="1545025" y="1100159"/>
                </a:cubicBezTo>
                <a:cubicBezTo>
                  <a:pt x="1593169" y="1158744"/>
                  <a:pt x="1653217" y="1232687"/>
                  <a:pt x="1725169" y="1321987"/>
                </a:cubicBezTo>
                <a:cubicBezTo>
                  <a:pt x="1752024" y="1355302"/>
                  <a:pt x="1771140" y="1380126"/>
                  <a:pt x="1782516" y="1396458"/>
                </a:cubicBezTo>
                <a:cubicBezTo>
                  <a:pt x="1783491" y="1397840"/>
                  <a:pt x="1784019" y="1398977"/>
                  <a:pt x="1784100" y="1399871"/>
                </a:cubicBezTo>
                <a:cubicBezTo>
                  <a:pt x="1784538" y="1402698"/>
                  <a:pt x="1782600" y="1405345"/>
                  <a:pt x="1779773" y="1405782"/>
                </a:cubicBezTo>
                <a:cubicBezTo>
                  <a:pt x="1779511" y="1405823"/>
                  <a:pt x="1779246" y="1405843"/>
                  <a:pt x="1778981" y="1405843"/>
                </a:cubicBezTo>
                <a:lnTo>
                  <a:pt x="2462" y="1406087"/>
                </a:lnTo>
                <a:close/>
              </a:path>
            </a:pathLst>
          </a:custGeom>
          <a:solidFill>
            <a:schemeClr val="accent3"/>
          </a:solidFill>
          <a:ln w="6090" cap="flat">
            <a:noFill/>
            <a:prstDash val="solid"/>
            <a:miter/>
          </a:ln>
        </p:spPr>
        <p:txBody>
          <a:bodyPr/>
          <a:lstStyle/>
          <a:p>
            <a:endParaRPr lang="en-US"/>
          </a:p>
        </p:txBody>
      </p:sp>
      <p:sp>
        <p:nvSpPr>
          <p:cNvPr id="13" name="Freeform: Shape 12">
            <a:extLst>
              <a:ext uri="{FF2B5EF4-FFF2-40B4-BE49-F238E27FC236}">
                <a16:creationId xmlns:a16="http://schemas.microsoft.com/office/drawing/2014/main" id="{F51DD0AE-757C-56F2-C7DF-C1609AA2243C}"/>
              </a:ext>
            </a:extLst>
          </p:cNvPr>
          <p:cNvSpPr/>
          <p:nvPr/>
        </p:nvSpPr>
        <p:spPr>
          <a:xfrm flipH="1">
            <a:off x="2400053" y="2337915"/>
            <a:ext cx="2013260" cy="1812592"/>
          </a:xfrm>
          <a:custGeom>
            <a:avLst/>
            <a:gdLst>
              <a:gd name="csX0" fmla="*/ 1207919 w 2013260"/>
              <a:gd name="csY0" fmla="*/ 443 h 1814811"/>
              <a:gd name="csX1" fmla="*/ 1205745 w 2013260"/>
              <a:gd name="csY1" fmla="*/ 2219 h 1814811"/>
              <a:gd name="csX2" fmla="*/ 1015210 w 2013260"/>
              <a:gd name="csY2" fmla="*/ 280495 h 1814811"/>
              <a:gd name="csX3" fmla="*/ 893490 w 2013260"/>
              <a:gd name="csY3" fmla="*/ 465001 h 1814811"/>
              <a:gd name="csX4" fmla="*/ 881489 w 2013260"/>
              <a:gd name="csY4" fmla="*/ 472687 h 1814811"/>
              <a:gd name="csX5" fmla="*/ 831526 w 2013260"/>
              <a:gd name="csY5" fmla="*/ 548576 h 1814811"/>
              <a:gd name="csX6" fmla="*/ 825893 w 2013260"/>
              <a:gd name="csY6" fmla="*/ 550209 h 1814811"/>
              <a:gd name="csX7" fmla="*/ 819526 w 2013260"/>
              <a:gd name="csY7" fmla="*/ 566802 h 1814811"/>
              <a:gd name="csX8" fmla="*/ 390 w 2013260"/>
              <a:gd name="csY8" fmla="*/ 1810972 h 1814811"/>
              <a:gd name="csX9" fmla="*/ 0 w 2013260"/>
              <a:gd name="csY9" fmla="*/ 1812277 h 1814811"/>
              <a:gd name="csX10" fmla="*/ 2462 w 2013260"/>
              <a:gd name="csY10" fmla="*/ 1814811 h 1814811"/>
              <a:gd name="csX11" fmla="*/ 1778981 w 2013260"/>
              <a:gd name="csY11" fmla="*/ 1814567 h 1814811"/>
              <a:gd name="csX12" fmla="*/ 1779773 w 2013260"/>
              <a:gd name="csY12" fmla="*/ 1814506 h 1814811"/>
              <a:gd name="csX13" fmla="*/ 1784100 w 2013260"/>
              <a:gd name="csY13" fmla="*/ 1808595 h 1814811"/>
              <a:gd name="csX14" fmla="*/ 1782516 w 2013260"/>
              <a:gd name="csY14" fmla="*/ 1805182 h 1814811"/>
              <a:gd name="csX15" fmla="*/ 1780645 w 2013260"/>
              <a:gd name="csY15" fmla="*/ 1802657 h 1814811"/>
              <a:gd name="csX16" fmla="*/ 1785119 w 2013260"/>
              <a:gd name="csY16" fmla="*/ 1798788 h 1814811"/>
              <a:gd name="csX17" fmla="*/ 2011153 w 2013260"/>
              <a:gd name="csY17" fmla="*/ 1511020 h 1814811"/>
              <a:gd name="csX18" fmla="*/ 2010787 w 2013260"/>
              <a:gd name="csY18" fmla="*/ 1497065 h 1814811"/>
              <a:gd name="csX19" fmla="*/ 1800538 w 2013260"/>
              <a:gd name="csY19" fmla="*/ 1217219 h 1814811"/>
              <a:gd name="csX20" fmla="*/ 1753978 w 2013260"/>
              <a:gd name="csY20" fmla="*/ 1200460 h 1814811"/>
              <a:gd name="csX21" fmla="*/ 1134991 w 2013260"/>
              <a:gd name="csY21" fmla="*/ 1201252 h 1814811"/>
              <a:gd name="csX22" fmla="*/ 1132716 w 2013260"/>
              <a:gd name="csY22" fmla="*/ 1198896 h 1814811"/>
              <a:gd name="csX23" fmla="*/ 1133102 w 2013260"/>
              <a:gd name="csY23" fmla="*/ 1197657 h 1814811"/>
              <a:gd name="csX24" fmla="*/ 1222016 w 2013260"/>
              <a:gd name="csY24" fmla="*/ 1063097 h 1814811"/>
              <a:gd name="csX25" fmla="*/ 1222015 w 2013260"/>
              <a:gd name="csY25" fmla="*/ 1063097 h 1814811"/>
              <a:gd name="csX26" fmla="*/ 1336769 w 2013260"/>
              <a:gd name="csY26" fmla="*/ 892947 h 1814811"/>
              <a:gd name="csX27" fmla="*/ 1336770 w 2013260"/>
              <a:gd name="csY27" fmla="*/ 892947 h 1814811"/>
              <a:gd name="csX28" fmla="*/ 1750809 w 2013260"/>
              <a:gd name="csY28" fmla="*/ 266463 h 1814811"/>
              <a:gd name="csX29" fmla="*/ 1750338 w 2013260"/>
              <a:gd name="csY29" fmla="*/ 264009 h 1814811"/>
              <a:gd name="csX30" fmla="*/ 1749103 w 2013260"/>
              <a:gd name="csY30" fmla="*/ 263721 h 1814811"/>
              <a:gd name="csX31" fmla="*/ 1359684 w 2013260"/>
              <a:gd name="csY31" fmla="*/ 312170 h 1814811"/>
              <a:gd name="csX32" fmla="*/ 1343656 w 2013260"/>
              <a:gd name="csY32" fmla="*/ 303029 h 1814811"/>
              <a:gd name="csX33" fmla="*/ 1214825 w 2013260"/>
              <a:gd name="csY33" fmla="*/ 3133 h 1814811"/>
              <a:gd name="csX34" fmla="*/ 1207919 w 2013260"/>
              <a:gd name="csY34" fmla="*/ 443 h 1814811"/>
              <a:gd name="csX0" fmla="*/ 1207919 w 2013260"/>
              <a:gd name="csY0" fmla="*/ 443 h 1814811"/>
              <a:gd name="csX1" fmla="*/ 1205745 w 2013260"/>
              <a:gd name="csY1" fmla="*/ 2219 h 1814811"/>
              <a:gd name="csX2" fmla="*/ 1015210 w 2013260"/>
              <a:gd name="csY2" fmla="*/ 280495 h 1814811"/>
              <a:gd name="csX3" fmla="*/ 893490 w 2013260"/>
              <a:gd name="csY3" fmla="*/ 465001 h 1814811"/>
              <a:gd name="csX4" fmla="*/ 881489 w 2013260"/>
              <a:gd name="csY4" fmla="*/ 472687 h 1814811"/>
              <a:gd name="csX5" fmla="*/ 831526 w 2013260"/>
              <a:gd name="csY5" fmla="*/ 548576 h 1814811"/>
              <a:gd name="csX6" fmla="*/ 819526 w 2013260"/>
              <a:gd name="csY6" fmla="*/ 566802 h 1814811"/>
              <a:gd name="csX7" fmla="*/ 390 w 2013260"/>
              <a:gd name="csY7" fmla="*/ 1810972 h 1814811"/>
              <a:gd name="csX8" fmla="*/ 0 w 2013260"/>
              <a:gd name="csY8" fmla="*/ 1812277 h 1814811"/>
              <a:gd name="csX9" fmla="*/ 2462 w 2013260"/>
              <a:gd name="csY9" fmla="*/ 1814811 h 1814811"/>
              <a:gd name="csX10" fmla="*/ 1778981 w 2013260"/>
              <a:gd name="csY10" fmla="*/ 1814567 h 1814811"/>
              <a:gd name="csX11" fmla="*/ 1779773 w 2013260"/>
              <a:gd name="csY11" fmla="*/ 1814506 h 1814811"/>
              <a:gd name="csX12" fmla="*/ 1784100 w 2013260"/>
              <a:gd name="csY12" fmla="*/ 1808595 h 1814811"/>
              <a:gd name="csX13" fmla="*/ 1782516 w 2013260"/>
              <a:gd name="csY13" fmla="*/ 1805182 h 1814811"/>
              <a:gd name="csX14" fmla="*/ 1780645 w 2013260"/>
              <a:gd name="csY14" fmla="*/ 1802657 h 1814811"/>
              <a:gd name="csX15" fmla="*/ 1785119 w 2013260"/>
              <a:gd name="csY15" fmla="*/ 1798788 h 1814811"/>
              <a:gd name="csX16" fmla="*/ 2011153 w 2013260"/>
              <a:gd name="csY16" fmla="*/ 1511020 h 1814811"/>
              <a:gd name="csX17" fmla="*/ 2010787 w 2013260"/>
              <a:gd name="csY17" fmla="*/ 1497065 h 1814811"/>
              <a:gd name="csX18" fmla="*/ 1800538 w 2013260"/>
              <a:gd name="csY18" fmla="*/ 1217219 h 1814811"/>
              <a:gd name="csX19" fmla="*/ 1753978 w 2013260"/>
              <a:gd name="csY19" fmla="*/ 1200460 h 1814811"/>
              <a:gd name="csX20" fmla="*/ 1134991 w 2013260"/>
              <a:gd name="csY20" fmla="*/ 1201252 h 1814811"/>
              <a:gd name="csX21" fmla="*/ 1132716 w 2013260"/>
              <a:gd name="csY21" fmla="*/ 1198896 h 1814811"/>
              <a:gd name="csX22" fmla="*/ 1133102 w 2013260"/>
              <a:gd name="csY22" fmla="*/ 1197657 h 1814811"/>
              <a:gd name="csX23" fmla="*/ 1222016 w 2013260"/>
              <a:gd name="csY23" fmla="*/ 1063097 h 1814811"/>
              <a:gd name="csX24" fmla="*/ 1222015 w 2013260"/>
              <a:gd name="csY24" fmla="*/ 1063097 h 1814811"/>
              <a:gd name="csX25" fmla="*/ 1336769 w 2013260"/>
              <a:gd name="csY25" fmla="*/ 892947 h 1814811"/>
              <a:gd name="csX26" fmla="*/ 1336770 w 2013260"/>
              <a:gd name="csY26" fmla="*/ 892947 h 1814811"/>
              <a:gd name="csX27" fmla="*/ 1750809 w 2013260"/>
              <a:gd name="csY27" fmla="*/ 266463 h 1814811"/>
              <a:gd name="csX28" fmla="*/ 1750338 w 2013260"/>
              <a:gd name="csY28" fmla="*/ 264009 h 1814811"/>
              <a:gd name="csX29" fmla="*/ 1749103 w 2013260"/>
              <a:gd name="csY29" fmla="*/ 263721 h 1814811"/>
              <a:gd name="csX30" fmla="*/ 1359684 w 2013260"/>
              <a:gd name="csY30" fmla="*/ 312170 h 1814811"/>
              <a:gd name="csX31" fmla="*/ 1343656 w 2013260"/>
              <a:gd name="csY31" fmla="*/ 303029 h 1814811"/>
              <a:gd name="csX32" fmla="*/ 1214825 w 2013260"/>
              <a:gd name="csY32" fmla="*/ 3133 h 1814811"/>
              <a:gd name="csX33" fmla="*/ 1207919 w 2013260"/>
              <a:gd name="csY33" fmla="*/ 443 h 1814811"/>
              <a:gd name="csX0" fmla="*/ 1207919 w 2013260"/>
              <a:gd name="csY0" fmla="*/ 443 h 1814811"/>
              <a:gd name="csX1" fmla="*/ 1205745 w 2013260"/>
              <a:gd name="csY1" fmla="*/ 2219 h 1814811"/>
              <a:gd name="csX2" fmla="*/ 1015210 w 2013260"/>
              <a:gd name="csY2" fmla="*/ 280495 h 1814811"/>
              <a:gd name="csX3" fmla="*/ 893490 w 2013260"/>
              <a:gd name="csY3" fmla="*/ 465001 h 1814811"/>
              <a:gd name="csX4" fmla="*/ 831526 w 2013260"/>
              <a:gd name="csY4" fmla="*/ 548576 h 1814811"/>
              <a:gd name="csX5" fmla="*/ 819526 w 2013260"/>
              <a:gd name="csY5" fmla="*/ 566802 h 1814811"/>
              <a:gd name="csX6" fmla="*/ 390 w 2013260"/>
              <a:gd name="csY6" fmla="*/ 1810972 h 1814811"/>
              <a:gd name="csX7" fmla="*/ 0 w 2013260"/>
              <a:gd name="csY7" fmla="*/ 1812277 h 1814811"/>
              <a:gd name="csX8" fmla="*/ 2462 w 2013260"/>
              <a:gd name="csY8" fmla="*/ 1814811 h 1814811"/>
              <a:gd name="csX9" fmla="*/ 1778981 w 2013260"/>
              <a:gd name="csY9" fmla="*/ 1814567 h 1814811"/>
              <a:gd name="csX10" fmla="*/ 1779773 w 2013260"/>
              <a:gd name="csY10" fmla="*/ 1814506 h 1814811"/>
              <a:gd name="csX11" fmla="*/ 1784100 w 2013260"/>
              <a:gd name="csY11" fmla="*/ 1808595 h 1814811"/>
              <a:gd name="csX12" fmla="*/ 1782516 w 2013260"/>
              <a:gd name="csY12" fmla="*/ 1805182 h 1814811"/>
              <a:gd name="csX13" fmla="*/ 1780645 w 2013260"/>
              <a:gd name="csY13" fmla="*/ 1802657 h 1814811"/>
              <a:gd name="csX14" fmla="*/ 1785119 w 2013260"/>
              <a:gd name="csY14" fmla="*/ 1798788 h 1814811"/>
              <a:gd name="csX15" fmla="*/ 2011153 w 2013260"/>
              <a:gd name="csY15" fmla="*/ 1511020 h 1814811"/>
              <a:gd name="csX16" fmla="*/ 2010787 w 2013260"/>
              <a:gd name="csY16" fmla="*/ 1497065 h 1814811"/>
              <a:gd name="csX17" fmla="*/ 1800538 w 2013260"/>
              <a:gd name="csY17" fmla="*/ 1217219 h 1814811"/>
              <a:gd name="csX18" fmla="*/ 1753978 w 2013260"/>
              <a:gd name="csY18" fmla="*/ 1200460 h 1814811"/>
              <a:gd name="csX19" fmla="*/ 1134991 w 2013260"/>
              <a:gd name="csY19" fmla="*/ 1201252 h 1814811"/>
              <a:gd name="csX20" fmla="*/ 1132716 w 2013260"/>
              <a:gd name="csY20" fmla="*/ 1198896 h 1814811"/>
              <a:gd name="csX21" fmla="*/ 1133102 w 2013260"/>
              <a:gd name="csY21" fmla="*/ 1197657 h 1814811"/>
              <a:gd name="csX22" fmla="*/ 1222016 w 2013260"/>
              <a:gd name="csY22" fmla="*/ 1063097 h 1814811"/>
              <a:gd name="csX23" fmla="*/ 1222015 w 2013260"/>
              <a:gd name="csY23" fmla="*/ 1063097 h 1814811"/>
              <a:gd name="csX24" fmla="*/ 1336769 w 2013260"/>
              <a:gd name="csY24" fmla="*/ 892947 h 1814811"/>
              <a:gd name="csX25" fmla="*/ 1336770 w 2013260"/>
              <a:gd name="csY25" fmla="*/ 892947 h 1814811"/>
              <a:gd name="csX26" fmla="*/ 1750809 w 2013260"/>
              <a:gd name="csY26" fmla="*/ 266463 h 1814811"/>
              <a:gd name="csX27" fmla="*/ 1750338 w 2013260"/>
              <a:gd name="csY27" fmla="*/ 264009 h 1814811"/>
              <a:gd name="csX28" fmla="*/ 1749103 w 2013260"/>
              <a:gd name="csY28" fmla="*/ 263721 h 1814811"/>
              <a:gd name="csX29" fmla="*/ 1359684 w 2013260"/>
              <a:gd name="csY29" fmla="*/ 312170 h 1814811"/>
              <a:gd name="csX30" fmla="*/ 1343656 w 2013260"/>
              <a:gd name="csY30" fmla="*/ 303029 h 1814811"/>
              <a:gd name="csX31" fmla="*/ 1214825 w 2013260"/>
              <a:gd name="csY31" fmla="*/ 3133 h 1814811"/>
              <a:gd name="csX32" fmla="*/ 1207919 w 2013260"/>
              <a:gd name="csY32" fmla="*/ 443 h 1814811"/>
              <a:gd name="csX0" fmla="*/ 1207919 w 2013260"/>
              <a:gd name="csY0" fmla="*/ 443 h 1814811"/>
              <a:gd name="csX1" fmla="*/ 1205745 w 2013260"/>
              <a:gd name="csY1" fmla="*/ 2219 h 1814811"/>
              <a:gd name="csX2" fmla="*/ 1015210 w 2013260"/>
              <a:gd name="csY2" fmla="*/ 280495 h 1814811"/>
              <a:gd name="csX3" fmla="*/ 893490 w 2013260"/>
              <a:gd name="csY3" fmla="*/ 465001 h 1814811"/>
              <a:gd name="csX4" fmla="*/ 831526 w 2013260"/>
              <a:gd name="csY4" fmla="*/ 548576 h 1814811"/>
              <a:gd name="csX5" fmla="*/ 390 w 2013260"/>
              <a:gd name="csY5" fmla="*/ 1810972 h 1814811"/>
              <a:gd name="csX6" fmla="*/ 0 w 2013260"/>
              <a:gd name="csY6" fmla="*/ 1812277 h 1814811"/>
              <a:gd name="csX7" fmla="*/ 2462 w 2013260"/>
              <a:gd name="csY7" fmla="*/ 1814811 h 1814811"/>
              <a:gd name="csX8" fmla="*/ 1778981 w 2013260"/>
              <a:gd name="csY8" fmla="*/ 1814567 h 1814811"/>
              <a:gd name="csX9" fmla="*/ 1779773 w 2013260"/>
              <a:gd name="csY9" fmla="*/ 1814506 h 1814811"/>
              <a:gd name="csX10" fmla="*/ 1784100 w 2013260"/>
              <a:gd name="csY10" fmla="*/ 1808595 h 1814811"/>
              <a:gd name="csX11" fmla="*/ 1782516 w 2013260"/>
              <a:gd name="csY11" fmla="*/ 1805182 h 1814811"/>
              <a:gd name="csX12" fmla="*/ 1780645 w 2013260"/>
              <a:gd name="csY12" fmla="*/ 1802657 h 1814811"/>
              <a:gd name="csX13" fmla="*/ 1785119 w 2013260"/>
              <a:gd name="csY13" fmla="*/ 1798788 h 1814811"/>
              <a:gd name="csX14" fmla="*/ 2011153 w 2013260"/>
              <a:gd name="csY14" fmla="*/ 1511020 h 1814811"/>
              <a:gd name="csX15" fmla="*/ 2010787 w 2013260"/>
              <a:gd name="csY15" fmla="*/ 1497065 h 1814811"/>
              <a:gd name="csX16" fmla="*/ 1800538 w 2013260"/>
              <a:gd name="csY16" fmla="*/ 1217219 h 1814811"/>
              <a:gd name="csX17" fmla="*/ 1753978 w 2013260"/>
              <a:gd name="csY17" fmla="*/ 1200460 h 1814811"/>
              <a:gd name="csX18" fmla="*/ 1134991 w 2013260"/>
              <a:gd name="csY18" fmla="*/ 1201252 h 1814811"/>
              <a:gd name="csX19" fmla="*/ 1132716 w 2013260"/>
              <a:gd name="csY19" fmla="*/ 1198896 h 1814811"/>
              <a:gd name="csX20" fmla="*/ 1133102 w 2013260"/>
              <a:gd name="csY20" fmla="*/ 1197657 h 1814811"/>
              <a:gd name="csX21" fmla="*/ 1222016 w 2013260"/>
              <a:gd name="csY21" fmla="*/ 1063097 h 1814811"/>
              <a:gd name="csX22" fmla="*/ 1222015 w 2013260"/>
              <a:gd name="csY22" fmla="*/ 1063097 h 1814811"/>
              <a:gd name="csX23" fmla="*/ 1336769 w 2013260"/>
              <a:gd name="csY23" fmla="*/ 892947 h 1814811"/>
              <a:gd name="csX24" fmla="*/ 1336770 w 2013260"/>
              <a:gd name="csY24" fmla="*/ 892947 h 1814811"/>
              <a:gd name="csX25" fmla="*/ 1750809 w 2013260"/>
              <a:gd name="csY25" fmla="*/ 266463 h 1814811"/>
              <a:gd name="csX26" fmla="*/ 1750338 w 2013260"/>
              <a:gd name="csY26" fmla="*/ 264009 h 1814811"/>
              <a:gd name="csX27" fmla="*/ 1749103 w 2013260"/>
              <a:gd name="csY27" fmla="*/ 263721 h 1814811"/>
              <a:gd name="csX28" fmla="*/ 1359684 w 2013260"/>
              <a:gd name="csY28" fmla="*/ 312170 h 1814811"/>
              <a:gd name="csX29" fmla="*/ 1343656 w 2013260"/>
              <a:gd name="csY29" fmla="*/ 303029 h 1814811"/>
              <a:gd name="csX30" fmla="*/ 1214825 w 2013260"/>
              <a:gd name="csY30" fmla="*/ 3133 h 1814811"/>
              <a:gd name="csX31" fmla="*/ 1207919 w 2013260"/>
              <a:gd name="csY31" fmla="*/ 443 h 1814811"/>
              <a:gd name="csX0" fmla="*/ 1207919 w 2013260"/>
              <a:gd name="csY0" fmla="*/ 443 h 1814811"/>
              <a:gd name="csX1" fmla="*/ 1205745 w 2013260"/>
              <a:gd name="csY1" fmla="*/ 2219 h 1814811"/>
              <a:gd name="csX2" fmla="*/ 1015210 w 2013260"/>
              <a:gd name="csY2" fmla="*/ 280495 h 1814811"/>
              <a:gd name="csX3" fmla="*/ 893490 w 2013260"/>
              <a:gd name="csY3" fmla="*/ 465001 h 1814811"/>
              <a:gd name="csX4" fmla="*/ 390 w 2013260"/>
              <a:gd name="csY4" fmla="*/ 1810972 h 1814811"/>
              <a:gd name="csX5" fmla="*/ 0 w 2013260"/>
              <a:gd name="csY5" fmla="*/ 1812277 h 1814811"/>
              <a:gd name="csX6" fmla="*/ 2462 w 2013260"/>
              <a:gd name="csY6" fmla="*/ 1814811 h 1814811"/>
              <a:gd name="csX7" fmla="*/ 1778981 w 2013260"/>
              <a:gd name="csY7" fmla="*/ 1814567 h 1814811"/>
              <a:gd name="csX8" fmla="*/ 1779773 w 2013260"/>
              <a:gd name="csY8" fmla="*/ 1814506 h 1814811"/>
              <a:gd name="csX9" fmla="*/ 1784100 w 2013260"/>
              <a:gd name="csY9" fmla="*/ 1808595 h 1814811"/>
              <a:gd name="csX10" fmla="*/ 1782516 w 2013260"/>
              <a:gd name="csY10" fmla="*/ 1805182 h 1814811"/>
              <a:gd name="csX11" fmla="*/ 1780645 w 2013260"/>
              <a:gd name="csY11" fmla="*/ 1802657 h 1814811"/>
              <a:gd name="csX12" fmla="*/ 1785119 w 2013260"/>
              <a:gd name="csY12" fmla="*/ 1798788 h 1814811"/>
              <a:gd name="csX13" fmla="*/ 2011153 w 2013260"/>
              <a:gd name="csY13" fmla="*/ 1511020 h 1814811"/>
              <a:gd name="csX14" fmla="*/ 2010787 w 2013260"/>
              <a:gd name="csY14" fmla="*/ 1497065 h 1814811"/>
              <a:gd name="csX15" fmla="*/ 1800538 w 2013260"/>
              <a:gd name="csY15" fmla="*/ 1217219 h 1814811"/>
              <a:gd name="csX16" fmla="*/ 1753978 w 2013260"/>
              <a:gd name="csY16" fmla="*/ 1200460 h 1814811"/>
              <a:gd name="csX17" fmla="*/ 1134991 w 2013260"/>
              <a:gd name="csY17" fmla="*/ 1201252 h 1814811"/>
              <a:gd name="csX18" fmla="*/ 1132716 w 2013260"/>
              <a:gd name="csY18" fmla="*/ 1198896 h 1814811"/>
              <a:gd name="csX19" fmla="*/ 1133102 w 2013260"/>
              <a:gd name="csY19" fmla="*/ 1197657 h 1814811"/>
              <a:gd name="csX20" fmla="*/ 1222016 w 2013260"/>
              <a:gd name="csY20" fmla="*/ 1063097 h 1814811"/>
              <a:gd name="csX21" fmla="*/ 1222015 w 2013260"/>
              <a:gd name="csY21" fmla="*/ 1063097 h 1814811"/>
              <a:gd name="csX22" fmla="*/ 1336769 w 2013260"/>
              <a:gd name="csY22" fmla="*/ 892947 h 1814811"/>
              <a:gd name="csX23" fmla="*/ 1336770 w 2013260"/>
              <a:gd name="csY23" fmla="*/ 892947 h 1814811"/>
              <a:gd name="csX24" fmla="*/ 1750809 w 2013260"/>
              <a:gd name="csY24" fmla="*/ 266463 h 1814811"/>
              <a:gd name="csX25" fmla="*/ 1750338 w 2013260"/>
              <a:gd name="csY25" fmla="*/ 264009 h 1814811"/>
              <a:gd name="csX26" fmla="*/ 1749103 w 2013260"/>
              <a:gd name="csY26" fmla="*/ 263721 h 1814811"/>
              <a:gd name="csX27" fmla="*/ 1359684 w 2013260"/>
              <a:gd name="csY27" fmla="*/ 312170 h 1814811"/>
              <a:gd name="csX28" fmla="*/ 1343656 w 2013260"/>
              <a:gd name="csY28" fmla="*/ 303029 h 1814811"/>
              <a:gd name="csX29" fmla="*/ 1214825 w 2013260"/>
              <a:gd name="csY29" fmla="*/ 3133 h 1814811"/>
              <a:gd name="csX30" fmla="*/ 1207919 w 2013260"/>
              <a:gd name="csY30" fmla="*/ 443 h 1814811"/>
              <a:gd name="csX0" fmla="*/ 1207919 w 2013260"/>
              <a:gd name="csY0" fmla="*/ 443 h 1814811"/>
              <a:gd name="csX1" fmla="*/ 1205745 w 2013260"/>
              <a:gd name="csY1" fmla="*/ 2219 h 1814811"/>
              <a:gd name="csX2" fmla="*/ 1015210 w 2013260"/>
              <a:gd name="csY2" fmla="*/ 280495 h 1814811"/>
              <a:gd name="csX3" fmla="*/ 390 w 2013260"/>
              <a:gd name="csY3" fmla="*/ 1810972 h 1814811"/>
              <a:gd name="csX4" fmla="*/ 0 w 2013260"/>
              <a:gd name="csY4" fmla="*/ 1812277 h 1814811"/>
              <a:gd name="csX5" fmla="*/ 2462 w 2013260"/>
              <a:gd name="csY5" fmla="*/ 1814811 h 1814811"/>
              <a:gd name="csX6" fmla="*/ 1778981 w 2013260"/>
              <a:gd name="csY6" fmla="*/ 1814567 h 1814811"/>
              <a:gd name="csX7" fmla="*/ 1779773 w 2013260"/>
              <a:gd name="csY7" fmla="*/ 1814506 h 1814811"/>
              <a:gd name="csX8" fmla="*/ 1784100 w 2013260"/>
              <a:gd name="csY8" fmla="*/ 1808595 h 1814811"/>
              <a:gd name="csX9" fmla="*/ 1782516 w 2013260"/>
              <a:gd name="csY9" fmla="*/ 1805182 h 1814811"/>
              <a:gd name="csX10" fmla="*/ 1780645 w 2013260"/>
              <a:gd name="csY10" fmla="*/ 1802657 h 1814811"/>
              <a:gd name="csX11" fmla="*/ 1785119 w 2013260"/>
              <a:gd name="csY11" fmla="*/ 1798788 h 1814811"/>
              <a:gd name="csX12" fmla="*/ 2011153 w 2013260"/>
              <a:gd name="csY12" fmla="*/ 1511020 h 1814811"/>
              <a:gd name="csX13" fmla="*/ 2010787 w 2013260"/>
              <a:gd name="csY13" fmla="*/ 1497065 h 1814811"/>
              <a:gd name="csX14" fmla="*/ 1800538 w 2013260"/>
              <a:gd name="csY14" fmla="*/ 1217219 h 1814811"/>
              <a:gd name="csX15" fmla="*/ 1753978 w 2013260"/>
              <a:gd name="csY15" fmla="*/ 1200460 h 1814811"/>
              <a:gd name="csX16" fmla="*/ 1134991 w 2013260"/>
              <a:gd name="csY16" fmla="*/ 1201252 h 1814811"/>
              <a:gd name="csX17" fmla="*/ 1132716 w 2013260"/>
              <a:gd name="csY17" fmla="*/ 1198896 h 1814811"/>
              <a:gd name="csX18" fmla="*/ 1133102 w 2013260"/>
              <a:gd name="csY18" fmla="*/ 1197657 h 1814811"/>
              <a:gd name="csX19" fmla="*/ 1222016 w 2013260"/>
              <a:gd name="csY19" fmla="*/ 1063097 h 1814811"/>
              <a:gd name="csX20" fmla="*/ 1222015 w 2013260"/>
              <a:gd name="csY20" fmla="*/ 1063097 h 1814811"/>
              <a:gd name="csX21" fmla="*/ 1336769 w 2013260"/>
              <a:gd name="csY21" fmla="*/ 892947 h 1814811"/>
              <a:gd name="csX22" fmla="*/ 1336770 w 2013260"/>
              <a:gd name="csY22" fmla="*/ 892947 h 1814811"/>
              <a:gd name="csX23" fmla="*/ 1750809 w 2013260"/>
              <a:gd name="csY23" fmla="*/ 266463 h 1814811"/>
              <a:gd name="csX24" fmla="*/ 1750338 w 2013260"/>
              <a:gd name="csY24" fmla="*/ 264009 h 1814811"/>
              <a:gd name="csX25" fmla="*/ 1749103 w 2013260"/>
              <a:gd name="csY25" fmla="*/ 263721 h 1814811"/>
              <a:gd name="csX26" fmla="*/ 1359684 w 2013260"/>
              <a:gd name="csY26" fmla="*/ 312170 h 1814811"/>
              <a:gd name="csX27" fmla="*/ 1343656 w 2013260"/>
              <a:gd name="csY27" fmla="*/ 303029 h 1814811"/>
              <a:gd name="csX28" fmla="*/ 1214825 w 2013260"/>
              <a:gd name="csY28" fmla="*/ 3133 h 1814811"/>
              <a:gd name="csX29" fmla="*/ 1207919 w 2013260"/>
              <a:gd name="csY29" fmla="*/ 443 h 1814811"/>
              <a:gd name="csX0" fmla="*/ 1207919 w 2013260"/>
              <a:gd name="csY0" fmla="*/ 132713 h 1947081"/>
              <a:gd name="csX1" fmla="*/ 1205745 w 2013260"/>
              <a:gd name="csY1" fmla="*/ 134489 h 1947081"/>
              <a:gd name="csX2" fmla="*/ 390 w 2013260"/>
              <a:gd name="csY2" fmla="*/ 1943242 h 1947081"/>
              <a:gd name="csX3" fmla="*/ 0 w 2013260"/>
              <a:gd name="csY3" fmla="*/ 1944547 h 1947081"/>
              <a:gd name="csX4" fmla="*/ 2462 w 2013260"/>
              <a:gd name="csY4" fmla="*/ 1947081 h 1947081"/>
              <a:gd name="csX5" fmla="*/ 1778981 w 2013260"/>
              <a:gd name="csY5" fmla="*/ 1946837 h 1947081"/>
              <a:gd name="csX6" fmla="*/ 1779773 w 2013260"/>
              <a:gd name="csY6" fmla="*/ 1946776 h 1947081"/>
              <a:gd name="csX7" fmla="*/ 1784100 w 2013260"/>
              <a:gd name="csY7" fmla="*/ 1940865 h 1947081"/>
              <a:gd name="csX8" fmla="*/ 1782516 w 2013260"/>
              <a:gd name="csY8" fmla="*/ 1937452 h 1947081"/>
              <a:gd name="csX9" fmla="*/ 1780645 w 2013260"/>
              <a:gd name="csY9" fmla="*/ 1934927 h 1947081"/>
              <a:gd name="csX10" fmla="*/ 1785119 w 2013260"/>
              <a:gd name="csY10" fmla="*/ 1931058 h 1947081"/>
              <a:gd name="csX11" fmla="*/ 2011153 w 2013260"/>
              <a:gd name="csY11" fmla="*/ 1643290 h 1947081"/>
              <a:gd name="csX12" fmla="*/ 2010787 w 2013260"/>
              <a:gd name="csY12" fmla="*/ 1629335 h 1947081"/>
              <a:gd name="csX13" fmla="*/ 1800538 w 2013260"/>
              <a:gd name="csY13" fmla="*/ 1349489 h 1947081"/>
              <a:gd name="csX14" fmla="*/ 1753978 w 2013260"/>
              <a:gd name="csY14" fmla="*/ 1332730 h 1947081"/>
              <a:gd name="csX15" fmla="*/ 1134991 w 2013260"/>
              <a:gd name="csY15" fmla="*/ 1333522 h 1947081"/>
              <a:gd name="csX16" fmla="*/ 1132716 w 2013260"/>
              <a:gd name="csY16" fmla="*/ 1331166 h 1947081"/>
              <a:gd name="csX17" fmla="*/ 1133102 w 2013260"/>
              <a:gd name="csY17" fmla="*/ 1329927 h 1947081"/>
              <a:gd name="csX18" fmla="*/ 1222016 w 2013260"/>
              <a:gd name="csY18" fmla="*/ 1195367 h 1947081"/>
              <a:gd name="csX19" fmla="*/ 1222015 w 2013260"/>
              <a:gd name="csY19" fmla="*/ 1195367 h 1947081"/>
              <a:gd name="csX20" fmla="*/ 1336769 w 2013260"/>
              <a:gd name="csY20" fmla="*/ 1025217 h 1947081"/>
              <a:gd name="csX21" fmla="*/ 1336770 w 2013260"/>
              <a:gd name="csY21" fmla="*/ 1025217 h 1947081"/>
              <a:gd name="csX22" fmla="*/ 1750809 w 2013260"/>
              <a:gd name="csY22" fmla="*/ 398733 h 1947081"/>
              <a:gd name="csX23" fmla="*/ 1750338 w 2013260"/>
              <a:gd name="csY23" fmla="*/ 396279 h 1947081"/>
              <a:gd name="csX24" fmla="*/ 1749103 w 2013260"/>
              <a:gd name="csY24" fmla="*/ 395991 h 1947081"/>
              <a:gd name="csX25" fmla="*/ 1359684 w 2013260"/>
              <a:gd name="csY25" fmla="*/ 444440 h 1947081"/>
              <a:gd name="csX26" fmla="*/ 1343656 w 2013260"/>
              <a:gd name="csY26" fmla="*/ 435299 h 1947081"/>
              <a:gd name="csX27" fmla="*/ 1214825 w 2013260"/>
              <a:gd name="csY27" fmla="*/ 135403 h 1947081"/>
              <a:gd name="csX28" fmla="*/ 1207919 w 2013260"/>
              <a:gd name="csY28" fmla="*/ 132713 h 1947081"/>
              <a:gd name="csX0" fmla="*/ 1214825 w 2013260"/>
              <a:gd name="csY0" fmla="*/ 146408 h 1958086"/>
              <a:gd name="csX1" fmla="*/ 1205745 w 2013260"/>
              <a:gd name="csY1" fmla="*/ 145494 h 1958086"/>
              <a:gd name="csX2" fmla="*/ 390 w 2013260"/>
              <a:gd name="csY2" fmla="*/ 1954247 h 1958086"/>
              <a:gd name="csX3" fmla="*/ 0 w 2013260"/>
              <a:gd name="csY3" fmla="*/ 1955552 h 1958086"/>
              <a:gd name="csX4" fmla="*/ 2462 w 2013260"/>
              <a:gd name="csY4" fmla="*/ 1958086 h 1958086"/>
              <a:gd name="csX5" fmla="*/ 1778981 w 2013260"/>
              <a:gd name="csY5" fmla="*/ 1957842 h 1958086"/>
              <a:gd name="csX6" fmla="*/ 1779773 w 2013260"/>
              <a:gd name="csY6" fmla="*/ 1957781 h 1958086"/>
              <a:gd name="csX7" fmla="*/ 1784100 w 2013260"/>
              <a:gd name="csY7" fmla="*/ 1951870 h 1958086"/>
              <a:gd name="csX8" fmla="*/ 1782516 w 2013260"/>
              <a:gd name="csY8" fmla="*/ 1948457 h 1958086"/>
              <a:gd name="csX9" fmla="*/ 1780645 w 2013260"/>
              <a:gd name="csY9" fmla="*/ 1945932 h 1958086"/>
              <a:gd name="csX10" fmla="*/ 1785119 w 2013260"/>
              <a:gd name="csY10" fmla="*/ 1942063 h 1958086"/>
              <a:gd name="csX11" fmla="*/ 2011153 w 2013260"/>
              <a:gd name="csY11" fmla="*/ 1654295 h 1958086"/>
              <a:gd name="csX12" fmla="*/ 2010787 w 2013260"/>
              <a:gd name="csY12" fmla="*/ 1640340 h 1958086"/>
              <a:gd name="csX13" fmla="*/ 1800538 w 2013260"/>
              <a:gd name="csY13" fmla="*/ 1360494 h 1958086"/>
              <a:gd name="csX14" fmla="*/ 1753978 w 2013260"/>
              <a:gd name="csY14" fmla="*/ 1343735 h 1958086"/>
              <a:gd name="csX15" fmla="*/ 1134991 w 2013260"/>
              <a:gd name="csY15" fmla="*/ 1344527 h 1958086"/>
              <a:gd name="csX16" fmla="*/ 1132716 w 2013260"/>
              <a:gd name="csY16" fmla="*/ 1342171 h 1958086"/>
              <a:gd name="csX17" fmla="*/ 1133102 w 2013260"/>
              <a:gd name="csY17" fmla="*/ 1340932 h 1958086"/>
              <a:gd name="csX18" fmla="*/ 1222016 w 2013260"/>
              <a:gd name="csY18" fmla="*/ 1206372 h 1958086"/>
              <a:gd name="csX19" fmla="*/ 1222015 w 2013260"/>
              <a:gd name="csY19" fmla="*/ 1206372 h 1958086"/>
              <a:gd name="csX20" fmla="*/ 1336769 w 2013260"/>
              <a:gd name="csY20" fmla="*/ 1036222 h 1958086"/>
              <a:gd name="csX21" fmla="*/ 1336770 w 2013260"/>
              <a:gd name="csY21" fmla="*/ 1036222 h 1958086"/>
              <a:gd name="csX22" fmla="*/ 1750809 w 2013260"/>
              <a:gd name="csY22" fmla="*/ 409738 h 1958086"/>
              <a:gd name="csX23" fmla="*/ 1750338 w 2013260"/>
              <a:gd name="csY23" fmla="*/ 407284 h 1958086"/>
              <a:gd name="csX24" fmla="*/ 1749103 w 2013260"/>
              <a:gd name="csY24" fmla="*/ 406996 h 1958086"/>
              <a:gd name="csX25" fmla="*/ 1359684 w 2013260"/>
              <a:gd name="csY25" fmla="*/ 455445 h 1958086"/>
              <a:gd name="csX26" fmla="*/ 1343656 w 2013260"/>
              <a:gd name="csY26" fmla="*/ 446304 h 1958086"/>
              <a:gd name="csX27" fmla="*/ 1214825 w 2013260"/>
              <a:gd name="csY27" fmla="*/ 146408 h 1958086"/>
              <a:gd name="csX0" fmla="*/ 1343656 w 2013260"/>
              <a:gd name="csY0" fmla="*/ 300810 h 1812592"/>
              <a:gd name="csX1" fmla="*/ 120574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749103 w 2013260"/>
              <a:gd name="csY24" fmla="*/ 261502 h 1812592"/>
              <a:gd name="csX25" fmla="*/ 1359684 w 2013260"/>
              <a:gd name="csY25" fmla="*/ 309951 h 1812592"/>
              <a:gd name="csX26" fmla="*/ 1343656 w 2013260"/>
              <a:gd name="csY26" fmla="*/ 300810 h 1812592"/>
              <a:gd name="csX0" fmla="*/ 1343656 w 2013260"/>
              <a:gd name="csY0" fmla="*/ 300810 h 1812592"/>
              <a:gd name="csX1" fmla="*/ 120574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749103 w 2013260"/>
              <a:gd name="csY24" fmla="*/ 261502 h 1812592"/>
              <a:gd name="csX25" fmla="*/ 1343656 w 2013260"/>
              <a:gd name="csY25" fmla="*/ 300810 h 1812592"/>
              <a:gd name="csX0" fmla="*/ 1356986 w 2013260"/>
              <a:gd name="csY0" fmla="*/ 385003 h 1886122"/>
              <a:gd name="csX1" fmla="*/ 1205745 w 2013260"/>
              <a:gd name="csY1" fmla="*/ 73530 h 1886122"/>
              <a:gd name="csX2" fmla="*/ 390 w 2013260"/>
              <a:gd name="csY2" fmla="*/ 1882283 h 1886122"/>
              <a:gd name="csX3" fmla="*/ 0 w 2013260"/>
              <a:gd name="csY3" fmla="*/ 1883588 h 1886122"/>
              <a:gd name="csX4" fmla="*/ 2462 w 2013260"/>
              <a:gd name="csY4" fmla="*/ 1886122 h 1886122"/>
              <a:gd name="csX5" fmla="*/ 1778981 w 2013260"/>
              <a:gd name="csY5" fmla="*/ 1885878 h 1886122"/>
              <a:gd name="csX6" fmla="*/ 1779773 w 2013260"/>
              <a:gd name="csY6" fmla="*/ 1885817 h 1886122"/>
              <a:gd name="csX7" fmla="*/ 1784100 w 2013260"/>
              <a:gd name="csY7" fmla="*/ 1879906 h 1886122"/>
              <a:gd name="csX8" fmla="*/ 1782516 w 2013260"/>
              <a:gd name="csY8" fmla="*/ 1876493 h 1886122"/>
              <a:gd name="csX9" fmla="*/ 1780645 w 2013260"/>
              <a:gd name="csY9" fmla="*/ 1873968 h 1886122"/>
              <a:gd name="csX10" fmla="*/ 1785119 w 2013260"/>
              <a:gd name="csY10" fmla="*/ 1870099 h 1886122"/>
              <a:gd name="csX11" fmla="*/ 2011153 w 2013260"/>
              <a:gd name="csY11" fmla="*/ 1582331 h 1886122"/>
              <a:gd name="csX12" fmla="*/ 2010787 w 2013260"/>
              <a:gd name="csY12" fmla="*/ 1568376 h 1886122"/>
              <a:gd name="csX13" fmla="*/ 1800538 w 2013260"/>
              <a:gd name="csY13" fmla="*/ 1288530 h 1886122"/>
              <a:gd name="csX14" fmla="*/ 1753978 w 2013260"/>
              <a:gd name="csY14" fmla="*/ 1271771 h 1886122"/>
              <a:gd name="csX15" fmla="*/ 1134991 w 2013260"/>
              <a:gd name="csY15" fmla="*/ 1272563 h 1886122"/>
              <a:gd name="csX16" fmla="*/ 1132716 w 2013260"/>
              <a:gd name="csY16" fmla="*/ 1270207 h 1886122"/>
              <a:gd name="csX17" fmla="*/ 1133102 w 2013260"/>
              <a:gd name="csY17" fmla="*/ 1268968 h 1886122"/>
              <a:gd name="csX18" fmla="*/ 1222016 w 2013260"/>
              <a:gd name="csY18" fmla="*/ 1134408 h 1886122"/>
              <a:gd name="csX19" fmla="*/ 1222015 w 2013260"/>
              <a:gd name="csY19" fmla="*/ 1134408 h 1886122"/>
              <a:gd name="csX20" fmla="*/ 1336769 w 2013260"/>
              <a:gd name="csY20" fmla="*/ 964258 h 1886122"/>
              <a:gd name="csX21" fmla="*/ 1336770 w 2013260"/>
              <a:gd name="csY21" fmla="*/ 964258 h 1886122"/>
              <a:gd name="csX22" fmla="*/ 1750809 w 2013260"/>
              <a:gd name="csY22" fmla="*/ 337774 h 1886122"/>
              <a:gd name="csX23" fmla="*/ 1750338 w 2013260"/>
              <a:gd name="csY23" fmla="*/ 335320 h 1886122"/>
              <a:gd name="csX24" fmla="*/ 1749103 w 2013260"/>
              <a:gd name="csY24" fmla="*/ 335032 h 1886122"/>
              <a:gd name="csX25" fmla="*/ 1356986 w 2013260"/>
              <a:gd name="csY25" fmla="*/ 385003 h 1886122"/>
              <a:gd name="csX0" fmla="*/ 1356986 w 2013260"/>
              <a:gd name="csY0" fmla="*/ 311473 h 1812592"/>
              <a:gd name="csX1" fmla="*/ 120574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749103 w 2013260"/>
              <a:gd name="csY24" fmla="*/ 261502 h 1812592"/>
              <a:gd name="csX25" fmla="*/ 1356986 w 2013260"/>
              <a:gd name="csY25" fmla="*/ 311473 h 1812592"/>
              <a:gd name="csX0" fmla="*/ 1356986 w 2013260"/>
              <a:gd name="csY0" fmla="*/ 311473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749103 w 2013260"/>
              <a:gd name="csY24" fmla="*/ 261502 h 1812592"/>
              <a:gd name="csX25" fmla="*/ 1356986 w 2013260"/>
              <a:gd name="csY25" fmla="*/ 311473 h 1812592"/>
              <a:gd name="csX0" fmla="*/ 1354320 w 2013260"/>
              <a:gd name="csY0" fmla="*/ 396435 h 1884225"/>
              <a:gd name="csX1" fmla="*/ 1219075 w 2013260"/>
              <a:gd name="csY1" fmla="*/ 71633 h 1884225"/>
              <a:gd name="csX2" fmla="*/ 390 w 2013260"/>
              <a:gd name="csY2" fmla="*/ 1880386 h 1884225"/>
              <a:gd name="csX3" fmla="*/ 0 w 2013260"/>
              <a:gd name="csY3" fmla="*/ 1881691 h 1884225"/>
              <a:gd name="csX4" fmla="*/ 2462 w 2013260"/>
              <a:gd name="csY4" fmla="*/ 1884225 h 1884225"/>
              <a:gd name="csX5" fmla="*/ 1778981 w 2013260"/>
              <a:gd name="csY5" fmla="*/ 1883981 h 1884225"/>
              <a:gd name="csX6" fmla="*/ 1779773 w 2013260"/>
              <a:gd name="csY6" fmla="*/ 1883920 h 1884225"/>
              <a:gd name="csX7" fmla="*/ 1784100 w 2013260"/>
              <a:gd name="csY7" fmla="*/ 1878009 h 1884225"/>
              <a:gd name="csX8" fmla="*/ 1782516 w 2013260"/>
              <a:gd name="csY8" fmla="*/ 1874596 h 1884225"/>
              <a:gd name="csX9" fmla="*/ 1780645 w 2013260"/>
              <a:gd name="csY9" fmla="*/ 1872071 h 1884225"/>
              <a:gd name="csX10" fmla="*/ 1785119 w 2013260"/>
              <a:gd name="csY10" fmla="*/ 1868202 h 1884225"/>
              <a:gd name="csX11" fmla="*/ 2011153 w 2013260"/>
              <a:gd name="csY11" fmla="*/ 1580434 h 1884225"/>
              <a:gd name="csX12" fmla="*/ 2010787 w 2013260"/>
              <a:gd name="csY12" fmla="*/ 1566479 h 1884225"/>
              <a:gd name="csX13" fmla="*/ 1800538 w 2013260"/>
              <a:gd name="csY13" fmla="*/ 1286633 h 1884225"/>
              <a:gd name="csX14" fmla="*/ 1753978 w 2013260"/>
              <a:gd name="csY14" fmla="*/ 1269874 h 1884225"/>
              <a:gd name="csX15" fmla="*/ 1134991 w 2013260"/>
              <a:gd name="csY15" fmla="*/ 1270666 h 1884225"/>
              <a:gd name="csX16" fmla="*/ 1132716 w 2013260"/>
              <a:gd name="csY16" fmla="*/ 1268310 h 1884225"/>
              <a:gd name="csX17" fmla="*/ 1133102 w 2013260"/>
              <a:gd name="csY17" fmla="*/ 1267071 h 1884225"/>
              <a:gd name="csX18" fmla="*/ 1222016 w 2013260"/>
              <a:gd name="csY18" fmla="*/ 1132511 h 1884225"/>
              <a:gd name="csX19" fmla="*/ 1222015 w 2013260"/>
              <a:gd name="csY19" fmla="*/ 1132511 h 1884225"/>
              <a:gd name="csX20" fmla="*/ 1336769 w 2013260"/>
              <a:gd name="csY20" fmla="*/ 962361 h 1884225"/>
              <a:gd name="csX21" fmla="*/ 1336770 w 2013260"/>
              <a:gd name="csY21" fmla="*/ 962361 h 1884225"/>
              <a:gd name="csX22" fmla="*/ 1750809 w 2013260"/>
              <a:gd name="csY22" fmla="*/ 335877 h 1884225"/>
              <a:gd name="csX23" fmla="*/ 1750338 w 2013260"/>
              <a:gd name="csY23" fmla="*/ 333423 h 1884225"/>
              <a:gd name="csX24" fmla="*/ 1749103 w 2013260"/>
              <a:gd name="csY24" fmla="*/ 333135 h 1884225"/>
              <a:gd name="csX25" fmla="*/ 1354320 w 2013260"/>
              <a:gd name="csY25" fmla="*/ 396435 h 1884225"/>
              <a:gd name="csX0" fmla="*/ 1354320 w 2013260"/>
              <a:gd name="csY0" fmla="*/ 324802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749103 w 2013260"/>
              <a:gd name="csY24" fmla="*/ 261502 h 1812592"/>
              <a:gd name="csX25" fmla="*/ 1354320 w 2013260"/>
              <a:gd name="csY25" fmla="*/ 324802 h 1812592"/>
              <a:gd name="csX0" fmla="*/ 1359652 w 2013260"/>
              <a:gd name="csY0" fmla="*/ 403315 h 1883107"/>
              <a:gd name="csX1" fmla="*/ 1219075 w 2013260"/>
              <a:gd name="csY1" fmla="*/ 70515 h 1883107"/>
              <a:gd name="csX2" fmla="*/ 390 w 2013260"/>
              <a:gd name="csY2" fmla="*/ 1879268 h 1883107"/>
              <a:gd name="csX3" fmla="*/ 0 w 2013260"/>
              <a:gd name="csY3" fmla="*/ 1880573 h 1883107"/>
              <a:gd name="csX4" fmla="*/ 2462 w 2013260"/>
              <a:gd name="csY4" fmla="*/ 1883107 h 1883107"/>
              <a:gd name="csX5" fmla="*/ 1778981 w 2013260"/>
              <a:gd name="csY5" fmla="*/ 1882863 h 1883107"/>
              <a:gd name="csX6" fmla="*/ 1779773 w 2013260"/>
              <a:gd name="csY6" fmla="*/ 1882802 h 1883107"/>
              <a:gd name="csX7" fmla="*/ 1784100 w 2013260"/>
              <a:gd name="csY7" fmla="*/ 1876891 h 1883107"/>
              <a:gd name="csX8" fmla="*/ 1782516 w 2013260"/>
              <a:gd name="csY8" fmla="*/ 1873478 h 1883107"/>
              <a:gd name="csX9" fmla="*/ 1780645 w 2013260"/>
              <a:gd name="csY9" fmla="*/ 1870953 h 1883107"/>
              <a:gd name="csX10" fmla="*/ 1785119 w 2013260"/>
              <a:gd name="csY10" fmla="*/ 1867084 h 1883107"/>
              <a:gd name="csX11" fmla="*/ 2011153 w 2013260"/>
              <a:gd name="csY11" fmla="*/ 1579316 h 1883107"/>
              <a:gd name="csX12" fmla="*/ 2010787 w 2013260"/>
              <a:gd name="csY12" fmla="*/ 1565361 h 1883107"/>
              <a:gd name="csX13" fmla="*/ 1800538 w 2013260"/>
              <a:gd name="csY13" fmla="*/ 1285515 h 1883107"/>
              <a:gd name="csX14" fmla="*/ 1753978 w 2013260"/>
              <a:gd name="csY14" fmla="*/ 1268756 h 1883107"/>
              <a:gd name="csX15" fmla="*/ 1134991 w 2013260"/>
              <a:gd name="csY15" fmla="*/ 1269548 h 1883107"/>
              <a:gd name="csX16" fmla="*/ 1132716 w 2013260"/>
              <a:gd name="csY16" fmla="*/ 1267192 h 1883107"/>
              <a:gd name="csX17" fmla="*/ 1133102 w 2013260"/>
              <a:gd name="csY17" fmla="*/ 1265953 h 1883107"/>
              <a:gd name="csX18" fmla="*/ 1222016 w 2013260"/>
              <a:gd name="csY18" fmla="*/ 1131393 h 1883107"/>
              <a:gd name="csX19" fmla="*/ 1222015 w 2013260"/>
              <a:gd name="csY19" fmla="*/ 1131393 h 1883107"/>
              <a:gd name="csX20" fmla="*/ 1336769 w 2013260"/>
              <a:gd name="csY20" fmla="*/ 961243 h 1883107"/>
              <a:gd name="csX21" fmla="*/ 1336770 w 2013260"/>
              <a:gd name="csY21" fmla="*/ 961243 h 1883107"/>
              <a:gd name="csX22" fmla="*/ 1750809 w 2013260"/>
              <a:gd name="csY22" fmla="*/ 334759 h 1883107"/>
              <a:gd name="csX23" fmla="*/ 1750338 w 2013260"/>
              <a:gd name="csY23" fmla="*/ 332305 h 1883107"/>
              <a:gd name="csX24" fmla="*/ 1749103 w 2013260"/>
              <a:gd name="csY24" fmla="*/ 332017 h 1883107"/>
              <a:gd name="csX25" fmla="*/ 1359652 w 2013260"/>
              <a:gd name="csY25" fmla="*/ 403315 h 1883107"/>
              <a:gd name="csX0" fmla="*/ 1359652 w 2013260"/>
              <a:gd name="csY0" fmla="*/ 332800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749103 w 2013260"/>
              <a:gd name="csY24" fmla="*/ 261502 h 1812592"/>
              <a:gd name="csX25" fmla="*/ 1359652 w 2013260"/>
              <a:gd name="csY25" fmla="*/ 332800 h 1812592"/>
              <a:gd name="csX0" fmla="*/ 1359652 w 2013260"/>
              <a:gd name="csY0" fmla="*/ 332800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359652 w 2013260"/>
              <a:gd name="csY24" fmla="*/ 332800 h 1812592"/>
              <a:gd name="csX0" fmla="*/ 1359652 w 2013260"/>
              <a:gd name="csY0" fmla="*/ 332800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750338 w 2013260"/>
              <a:gd name="csY23" fmla="*/ 261790 h 1812592"/>
              <a:gd name="csX24" fmla="*/ 1359652 w 2013260"/>
              <a:gd name="csY24" fmla="*/ 332800 h 1812592"/>
              <a:gd name="csX0" fmla="*/ 1359652 w 2013260"/>
              <a:gd name="csY0" fmla="*/ 332800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359652 w 2013260"/>
              <a:gd name="csY23" fmla="*/ 332800 h 1812592"/>
              <a:gd name="csX0" fmla="*/ 1359652 w 2013260"/>
              <a:gd name="csY0" fmla="*/ 332800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359652 w 2013260"/>
              <a:gd name="csY23" fmla="*/ 332800 h 1812592"/>
              <a:gd name="csX0" fmla="*/ 1359652 w 2013260"/>
              <a:gd name="csY0" fmla="*/ 332800 h 1812592"/>
              <a:gd name="csX1" fmla="*/ 1219075 w 2013260"/>
              <a:gd name="csY1" fmla="*/ 0 h 1812592"/>
              <a:gd name="csX2" fmla="*/ 390 w 2013260"/>
              <a:gd name="csY2" fmla="*/ 1808753 h 1812592"/>
              <a:gd name="csX3" fmla="*/ 0 w 2013260"/>
              <a:gd name="csY3" fmla="*/ 1810058 h 1812592"/>
              <a:gd name="csX4" fmla="*/ 2462 w 2013260"/>
              <a:gd name="csY4" fmla="*/ 1812592 h 1812592"/>
              <a:gd name="csX5" fmla="*/ 1778981 w 2013260"/>
              <a:gd name="csY5" fmla="*/ 1812348 h 1812592"/>
              <a:gd name="csX6" fmla="*/ 1779773 w 2013260"/>
              <a:gd name="csY6" fmla="*/ 1812287 h 1812592"/>
              <a:gd name="csX7" fmla="*/ 1784100 w 2013260"/>
              <a:gd name="csY7" fmla="*/ 1806376 h 1812592"/>
              <a:gd name="csX8" fmla="*/ 1782516 w 2013260"/>
              <a:gd name="csY8" fmla="*/ 1802963 h 1812592"/>
              <a:gd name="csX9" fmla="*/ 1780645 w 2013260"/>
              <a:gd name="csY9" fmla="*/ 1800438 h 1812592"/>
              <a:gd name="csX10" fmla="*/ 1785119 w 2013260"/>
              <a:gd name="csY10" fmla="*/ 1796569 h 1812592"/>
              <a:gd name="csX11" fmla="*/ 2011153 w 2013260"/>
              <a:gd name="csY11" fmla="*/ 1508801 h 1812592"/>
              <a:gd name="csX12" fmla="*/ 2010787 w 2013260"/>
              <a:gd name="csY12" fmla="*/ 1494846 h 1812592"/>
              <a:gd name="csX13" fmla="*/ 1800538 w 2013260"/>
              <a:gd name="csY13" fmla="*/ 1215000 h 1812592"/>
              <a:gd name="csX14" fmla="*/ 1753978 w 2013260"/>
              <a:gd name="csY14" fmla="*/ 1198241 h 1812592"/>
              <a:gd name="csX15" fmla="*/ 1134991 w 2013260"/>
              <a:gd name="csY15" fmla="*/ 1199033 h 1812592"/>
              <a:gd name="csX16" fmla="*/ 1132716 w 2013260"/>
              <a:gd name="csY16" fmla="*/ 1196677 h 1812592"/>
              <a:gd name="csX17" fmla="*/ 1133102 w 2013260"/>
              <a:gd name="csY17" fmla="*/ 1195438 h 1812592"/>
              <a:gd name="csX18" fmla="*/ 1222016 w 2013260"/>
              <a:gd name="csY18" fmla="*/ 1060878 h 1812592"/>
              <a:gd name="csX19" fmla="*/ 1222015 w 2013260"/>
              <a:gd name="csY19" fmla="*/ 1060878 h 1812592"/>
              <a:gd name="csX20" fmla="*/ 1336769 w 2013260"/>
              <a:gd name="csY20" fmla="*/ 890728 h 1812592"/>
              <a:gd name="csX21" fmla="*/ 1336770 w 2013260"/>
              <a:gd name="csY21" fmla="*/ 890728 h 1812592"/>
              <a:gd name="csX22" fmla="*/ 1750809 w 2013260"/>
              <a:gd name="csY22" fmla="*/ 264244 h 1812592"/>
              <a:gd name="csX23" fmla="*/ 1359652 w 2013260"/>
              <a:gd name="csY23" fmla="*/ 332800 h 181259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013260" h="1812592">
                <a:moveTo>
                  <a:pt x="1359652" y="332800"/>
                </a:moveTo>
                <a:lnTo>
                  <a:pt x="1219075" y="0"/>
                </a:lnTo>
                <a:lnTo>
                  <a:pt x="390" y="1808753"/>
                </a:lnTo>
                <a:cubicBezTo>
                  <a:pt x="142" y="1809143"/>
                  <a:pt x="7" y="1809595"/>
                  <a:pt x="0" y="1810058"/>
                </a:cubicBezTo>
                <a:cubicBezTo>
                  <a:pt x="-20" y="1811437"/>
                  <a:pt x="1083" y="1812572"/>
                  <a:pt x="2462" y="1812592"/>
                </a:cubicBezTo>
                <a:lnTo>
                  <a:pt x="1778981" y="1812348"/>
                </a:lnTo>
                <a:cubicBezTo>
                  <a:pt x="1779246" y="1812348"/>
                  <a:pt x="1779511" y="1812328"/>
                  <a:pt x="1779773" y="1812287"/>
                </a:cubicBezTo>
                <a:cubicBezTo>
                  <a:pt x="1782600" y="1811850"/>
                  <a:pt x="1784538" y="1809203"/>
                  <a:pt x="1784100" y="1806376"/>
                </a:cubicBezTo>
                <a:cubicBezTo>
                  <a:pt x="1784019" y="1805482"/>
                  <a:pt x="1783491" y="1804345"/>
                  <a:pt x="1782516" y="1802963"/>
                </a:cubicBezTo>
                <a:lnTo>
                  <a:pt x="1780645" y="1800438"/>
                </a:lnTo>
                <a:lnTo>
                  <a:pt x="1785119" y="1796569"/>
                </a:lnTo>
                <a:cubicBezTo>
                  <a:pt x="1862272" y="1701256"/>
                  <a:pt x="1942167" y="1608259"/>
                  <a:pt x="2011153" y="1508801"/>
                </a:cubicBezTo>
                <a:cubicBezTo>
                  <a:pt x="2014093" y="1504554"/>
                  <a:pt x="2013945" y="1498902"/>
                  <a:pt x="2010787" y="1494846"/>
                </a:cubicBezTo>
                <a:cubicBezTo>
                  <a:pt x="1931319" y="1392057"/>
                  <a:pt x="1861236" y="1298775"/>
                  <a:pt x="1800538" y="1215000"/>
                </a:cubicBezTo>
                <a:cubicBezTo>
                  <a:pt x="1786460" y="1195499"/>
                  <a:pt x="1779147" y="1198058"/>
                  <a:pt x="1753978" y="1198241"/>
                </a:cubicBezTo>
                <a:lnTo>
                  <a:pt x="1134991" y="1199033"/>
                </a:lnTo>
                <a:cubicBezTo>
                  <a:pt x="1133712" y="1199011"/>
                  <a:pt x="1132694" y="1197956"/>
                  <a:pt x="1132716" y="1196677"/>
                </a:cubicBezTo>
                <a:cubicBezTo>
                  <a:pt x="1132724" y="1196236"/>
                  <a:pt x="1132858" y="1195806"/>
                  <a:pt x="1133102" y="1195438"/>
                </a:cubicBezTo>
                <a:lnTo>
                  <a:pt x="1222016" y="1060878"/>
                </a:lnTo>
                <a:lnTo>
                  <a:pt x="1222015" y="1060878"/>
                </a:lnTo>
                <a:lnTo>
                  <a:pt x="1336769" y="890728"/>
                </a:lnTo>
                <a:lnTo>
                  <a:pt x="1336770" y="890728"/>
                </a:lnTo>
                <a:lnTo>
                  <a:pt x="1750809" y="264244"/>
                </a:lnTo>
                <a:lnTo>
                  <a:pt x="1359652" y="332800"/>
                </a:lnTo>
                <a:close/>
              </a:path>
            </a:pathLst>
          </a:custGeom>
          <a:solidFill>
            <a:schemeClr val="accent2"/>
          </a:solidFill>
          <a:ln w="6090" cap="flat">
            <a:noFill/>
            <a:prstDash val="solid"/>
            <a:miter/>
          </a:ln>
        </p:spPr>
        <p:txBody>
          <a:bodyPr wrap="square">
            <a:noAutofit/>
          </a:bodyPr>
          <a:lstStyle/>
          <a:p>
            <a:endParaRPr lang="en-US"/>
          </a:p>
        </p:txBody>
      </p:sp>
      <p:sp>
        <p:nvSpPr>
          <p:cNvPr id="14" name="Shape 4">
            <a:extLst>
              <a:ext uri="{FF2B5EF4-FFF2-40B4-BE49-F238E27FC236}">
                <a16:creationId xmlns:a16="http://schemas.microsoft.com/office/drawing/2014/main" id="{D249A037-B074-3E1E-F7CE-5EFD18560CC8}"/>
              </a:ext>
            </a:extLst>
          </p:cNvPr>
          <p:cNvSpPr/>
          <p:nvPr/>
        </p:nvSpPr>
        <p:spPr>
          <a:xfrm>
            <a:off x="2895600" y="1816100"/>
            <a:ext cx="1346200" cy="0"/>
          </a:xfrm>
          <a:prstGeom prst="line">
            <a:avLst/>
          </a:prstGeom>
          <a:noFill/>
          <a:ln w="12700">
            <a:solidFill>
              <a:srgbClr val="A0A0A0"/>
            </a:solidFill>
            <a:prstDash val="solid"/>
          </a:ln>
        </p:spPr>
        <p:txBody>
          <a:bodyPr/>
          <a:lstStyle/>
          <a:p>
            <a:endParaRPr lang="en-US"/>
          </a:p>
        </p:txBody>
      </p:sp>
      <p:sp>
        <p:nvSpPr>
          <p:cNvPr id="15" name="Shape 5">
            <a:extLst>
              <a:ext uri="{FF2B5EF4-FFF2-40B4-BE49-F238E27FC236}">
                <a16:creationId xmlns:a16="http://schemas.microsoft.com/office/drawing/2014/main" id="{C3ED61CE-E931-9E82-9FB9-EF80A3ED4178}"/>
              </a:ext>
            </a:extLst>
          </p:cNvPr>
          <p:cNvSpPr/>
          <p:nvPr/>
        </p:nvSpPr>
        <p:spPr>
          <a:xfrm>
            <a:off x="4241800" y="1549400"/>
            <a:ext cx="1079500" cy="533400"/>
          </a:xfrm>
          <a:prstGeom prst="rect">
            <a:avLst/>
          </a:prstGeom>
          <a:solidFill>
            <a:schemeClr val="accent1"/>
          </a:solidFill>
          <a:ln w="12700">
            <a:solidFill>
              <a:srgbClr val="222D39"/>
            </a:solidFill>
            <a:prstDash val="solid"/>
          </a:ln>
        </p:spPr>
        <p:txBody>
          <a:bodyPr/>
          <a:lstStyle/>
          <a:p>
            <a:endParaRPr lang="en-US"/>
          </a:p>
        </p:txBody>
      </p:sp>
      <p:sp>
        <p:nvSpPr>
          <p:cNvPr id="16" name="Shape 6">
            <a:extLst>
              <a:ext uri="{FF2B5EF4-FFF2-40B4-BE49-F238E27FC236}">
                <a16:creationId xmlns:a16="http://schemas.microsoft.com/office/drawing/2014/main" id="{95381A67-F2A7-5DE7-7736-C652F1FB7B54}"/>
              </a:ext>
            </a:extLst>
          </p:cNvPr>
          <p:cNvSpPr/>
          <p:nvPr/>
        </p:nvSpPr>
        <p:spPr>
          <a:xfrm>
            <a:off x="3594100" y="2895600"/>
            <a:ext cx="647700" cy="0"/>
          </a:xfrm>
          <a:prstGeom prst="line">
            <a:avLst/>
          </a:prstGeom>
          <a:noFill/>
          <a:ln w="12700">
            <a:solidFill>
              <a:srgbClr val="A0A0A0"/>
            </a:solidFill>
            <a:prstDash val="solid"/>
          </a:ln>
        </p:spPr>
        <p:txBody>
          <a:bodyPr/>
          <a:lstStyle/>
          <a:p>
            <a:endParaRPr lang="en-US"/>
          </a:p>
        </p:txBody>
      </p:sp>
      <p:sp>
        <p:nvSpPr>
          <p:cNvPr id="17" name="Shape 7">
            <a:extLst>
              <a:ext uri="{FF2B5EF4-FFF2-40B4-BE49-F238E27FC236}">
                <a16:creationId xmlns:a16="http://schemas.microsoft.com/office/drawing/2014/main" id="{0656C7AF-760D-E4AC-A74B-B422D9BCD3E4}"/>
              </a:ext>
            </a:extLst>
          </p:cNvPr>
          <p:cNvSpPr/>
          <p:nvPr/>
        </p:nvSpPr>
        <p:spPr>
          <a:xfrm>
            <a:off x="4241800" y="2628900"/>
            <a:ext cx="1079500" cy="533400"/>
          </a:xfrm>
          <a:prstGeom prst="rect">
            <a:avLst/>
          </a:prstGeom>
          <a:solidFill>
            <a:schemeClr val="accent2"/>
          </a:solidFill>
          <a:ln w="12700">
            <a:solidFill>
              <a:srgbClr val="9F9481"/>
            </a:solidFill>
            <a:prstDash val="solid"/>
          </a:ln>
        </p:spPr>
        <p:txBody>
          <a:bodyPr/>
          <a:lstStyle/>
          <a:p>
            <a:endParaRPr lang="en-US"/>
          </a:p>
        </p:txBody>
      </p:sp>
      <p:sp>
        <p:nvSpPr>
          <p:cNvPr id="18" name="Shape 8">
            <a:extLst>
              <a:ext uri="{FF2B5EF4-FFF2-40B4-BE49-F238E27FC236}">
                <a16:creationId xmlns:a16="http://schemas.microsoft.com/office/drawing/2014/main" id="{9C74BB33-7979-B385-1927-0E72328A277A}"/>
              </a:ext>
            </a:extLst>
          </p:cNvPr>
          <p:cNvSpPr/>
          <p:nvPr/>
        </p:nvSpPr>
        <p:spPr>
          <a:xfrm>
            <a:off x="2146852" y="3962400"/>
            <a:ext cx="2094948" cy="0"/>
          </a:xfrm>
          <a:prstGeom prst="line">
            <a:avLst/>
          </a:prstGeom>
          <a:noFill/>
          <a:ln w="12700">
            <a:solidFill>
              <a:srgbClr val="A0A0A0"/>
            </a:solidFill>
            <a:prstDash val="solid"/>
          </a:ln>
        </p:spPr>
        <p:txBody>
          <a:bodyPr/>
          <a:lstStyle/>
          <a:p>
            <a:endParaRPr lang="en-US"/>
          </a:p>
        </p:txBody>
      </p:sp>
      <p:sp>
        <p:nvSpPr>
          <p:cNvPr id="19" name="Shape 9">
            <a:extLst>
              <a:ext uri="{FF2B5EF4-FFF2-40B4-BE49-F238E27FC236}">
                <a16:creationId xmlns:a16="http://schemas.microsoft.com/office/drawing/2014/main" id="{ABCFBF71-41C7-A745-1F8F-40D817FBA9B6}"/>
              </a:ext>
            </a:extLst>
          </p:cNvPr>
          <p:cNvSpPr/>
          <p:nvPr/>
        </p:nvSpPr>
        <p:spPr>
          <a:xfrm>
            <a:off x="4241800" y="3695700"/>
            <a:ext cx="1079500" cy="533400"/>
          </a:xfrm>
          <a:prstGeom prst="rect">
            <a:avLst/>
          </a:prstGeom>
          <a:solidFill>
            <a:schemeClr val="accent3"/>
          </a:solidFill>
          <a:ln w="12700">
            <a:solidFill>
              <a:srgbClr val="BEA97E"/>
            </a:solidFill>
            <a:prstDash val="solid"/>
          </a:ln>
        </p:spPr>
        <p:txBody>
          <a:bodyPr/>
          <a:lstStyle/>
          <a:p>
            <a:endParaRPr lang="en-US"/>
          </a:p>
        </p:txBody>
      </p:sp>
      <p:pic>
        <p:nvPicPr>
          <p:cNvPr id="20" name="Image 0" descr="preencoded.png">
            <a:extLst>
              <a:ext uri="{FF2B5EF4-FFF2-40B4-BE49-F238E27FC236}">
                <a16:creationId xmlns:a16="http://schemas.microsoft.com/office/drawing/2014/main" id="{1515AA43-61F8-AEC2-151D-EAB78E072EA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594408" y="1631576"/>
            <a:ext cx="377923" cy="381000"/>
          </a:xfrm>
          <a:prstGeom prst="rect">
            <a:avLst/>
          </a:prstGeom>
        </p:spPr>
      </p:pic>
      <p:pic>
        <p:nvPicPr>
          <p:cNvPr id="21" name="Image 1" descr="preencoded.png">
            <a:extLst>
              <a:ext uri="{FF2B5EF4-FFF2-40B4-BE49-F238E27FC236}">
                <a16:creationId xmlns:a16="http://schemas.microsoft.com/office/drawing/2014/main" id="{DD409536-362E-AA71-1031-B777DF24673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94408" y="2711076"/>
            <a:ext cx="377923" cy="381000"/>
          </a:xfrm>
          <a:prstGeom prst="rect">
            <a:avLst/>
          </a:prstGeom>
        </p:spPr>
      </p:pic>
      <p:pic>
        <p:nvPicPr>
          <p:cNvPr id="22" name="Image 2" descr="preencoded.png">
            <a:extLst>
              <a:ext uri="{FF2B5EF4-FFF2-40B4-BE49-F238E27FC236}">
                <a16:creationId xmlns:a16="http://schemas.microsoft.com/office/drawing/2014/main" id="{C016B2BC-08F8-9A9C-2255-17AE75DDCC3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94408" y="3777876"/>
            <a:ext cx="377923" cy="381000"/>
          </a:xfrm>
          <a:prstGeom prst="rect">
            <a:avLst/>
          </a:prstGeom>
        </p:spPr>
      </p:pic>
      <p:sp>
        <p:nvSpPr>
          <p:cNvPr id="29" name="Freeform: Shape 28">
            <a:extLst>
              <a:ext uri="{FF2B5EF4-FFF2-40B4-BE49-F238E27FC236}">
                <a16:creationId xmlns:a16="http://schemas.microsoft.com/office/drawing/2014/main" id="{29587A79-C0B6-26AF-9717-DE9D76C8A5DD}"/>
              </a:ext>
            </a:extLst>
          </p:cNvPr>
          <p:cNvSpPr/>
          <p:nvPr/>
        </p:nvSpPr>
        <p:spPr>
          <a:xfrm>
            <a:off x="5534686" y="1359307"/>
            <a:ext cx="466391" cy="2977699"/>
          </a:xfrm>
          <a:custGeom>
            <a:avLst/>
            <a:gdLst>
              <a:gd name="csX0" fmla="*/ 402340 w 466391"/>
              <a:gd name="csY0" fmla="*/ 1489790 h 2977699"/>
              <a:gd name="csX1" fmla="*/ 404528 w 466391"/>
              <a:gd name="csY1" fmla="*/ 1485585 h 2977699"/>
              <a:gd name="csX2" fmla="*/ 402097 w 466391"/>
              <a:gd name="csY2" fmla="*/ 1483330 h 2977699"/>
              <a:gd name="csX3" fmla="*/ 265282 w 466391"/>
              <a:gd name="csY3" fmla="*/ 1390089 h 2977699"/>
              <a:gd name="csX4" fmla="*/ 226158 w 466391"/>
              <a:gd name="csY4" fmla="*/ 1275030 h 2977699"/>
              <a:gd name="csX5" fmla="*/ 226767 w 466391"/>
              <a:gd name="csY5" fmla="*/ 1082941 h 2977699"/>
              <a:gd name="csX6" fmla="*/ 227011 w 466391"/>
              <a:gd name="csY6" fmla="*/ 1069229 h 2977699"/>
              <a:gd name="csX7" fmla="*/ 225426 w 466391"/>
              <a:gd name="csY7" fmla="*/ 248037 h 2977699"/>
              <a:gd name="csX8" fmla="*/ 77337 w 466391"/>
              <a:gd name="csY8" fmla="*/ 25355 h 2977699"/>
              <a:gd name="csX9" fmla="*/ 5852 w 466391"/>
              <a:gd name="csY9" fmla="*/ 12557 h 2977699"/>
              <a:gd name="csX10" fmla="*/ 2 w 466391"/>
              <a:gd name="csY10" fmla="*/ 6036 h 2977699"/>
              <a:gd name="csX11" fmla="*/ 2 w 466391"/>
              <a:gd name="csY11" fmla="*/ 5792 h 2977699"/>
              <a:gd name="csX12" fmla="*/ 6031 w 466391"/>
              <a:gd name="csY12" fmla="*/ 1 h 2977699"/>
              <a:gd name="csX13" fmla="*/ 6096 w 466391"/>
              <a:gd name="csY13" fmla="*/ 3 h 2977699"/>
              <a:gd name="csX14" fmla="*/ 182889 w 466391"/>
              <a:gd name="csY14" fmla="*/ 79654 h 2977699"/>
              <a:gd name="csX15" fmla="*/ 240783 w 466391"/>
              <a:gd name="csY15" fmla="*/ 260286 h 2977699"/>
              <a:gd name="csX16" fmla="*/ 240235 w 466391"/>
              <a:gd name="csY16" fmla="*/ 1165335 h 2977699"/>
              <a:gd name="csX17" fmla="*/ 240357 w 466391"/>
              <a:gd name="csY17" fmla="*/ 1267291 h 2977699"/>
              <a:gd name="csX18" fmla="*/ 265282 w 466391"/>
              <a:gd name="csY18" fmla="*/ 1360958 h 2977699"/>
              <a:gd name="csX19" fmla="*/ 462186 w 466391"/>
              <a:gd name="csY19" fmla="*/ 1482294 h 2977699"/>
              <a:gd name="csX20" fmla="*/ 466328 w 466391"/>
              <a:gd name="csY20" fmla="*/ 1488020 h 2977699"/>
              <a:gd name="csX21" fmla="*/ 465720 w 466391"/>
              <a:gd name="csY21" fmla="*/ 1489729 h 2977699"/>
              <a:gd name="csX22" fmla="*/ 464867 w 466391"/>
              <a:gd name="csY22" fmla="*/ 1491252 h 2977699"/>
              <a:gd name="csX23" fmla="*/ 455787 w 466391"/>
              <a:gd name="csY23" fmla="*/ 1496432 h 2977699"/>
              <a:gd name="csX24" fmla="*/ 365105 w 466391"/>
              <a:gd name="csY24" fmla="*/ 1521419 h 2977699"/>
              <a:gd name="csX25" fmla="*/ 240296 w 466391"/>
              <a:gd name="csY25" fmla="*/ 1710643 h 2977699"/>
              <a:gd name="csX26" fmla="*/ 238834 w 466391"/>
              <a:gd name="csY26" fmla="*/ 2446517 h 2977699"/>
              <a:gd name="csX27" fmla="*/ 239443 w 466391"/>
              <a:gd name="csY27" fmla="*/ 2775543 h 2977699"/>
              <a:gd name="csX28" fmla="*/ 231337 w 466391"/>
              <a:gd name="csY28" fmla="*/ 2821554 h 2977699"/>
              <a:gd name="csX29" fmla="*/ 9021 w 466391"/>
              <a:gd name="csY29" fmla="*/ 2977687 h 2977699"/>
              <a:gd name="csX30" fmla="*/ 1587 w 466391"/>
              <a:gd name="csY30" fmla="*/ 2972081 h 2977699"/>
              <a:gd name="csX31" fmla="*/ 1526 w 466391"/>
              <a:gd name="csY31" fmla="*/ 2971776 h 2977699"/>
              <a:gd name="csX32" fmla="*/ 5759 w 466391"/>
              <a:gd name="csY32" fmla="*/ 2965174 h 2977699"/>
              <a:gd name="csX33" fmla="*/ 6401 w 466391"/>
              <a:gd name="csY33" fmla="*/ 2965072 h 2977699"/>
              <a:gd name="csX34" fmla="*/ 216102 w 466391"/>
              <a:gd name="csY34" fmla="*/ 2821615 h 2977699"/>
              <a:gd name="csX35" fmla="*/ 227071 w 466391"/>
              <a:gd name="csY35" fmla="*/ 2752202 h 2977699"/>
              <a:gd name="csX36" fmla="*/ 227864 w 466391"/>
              <a:gd name="csY36" fmla="*/ 2640008 h 2977699"/>
              <a:gd name="csX37" fmla="*/ 225122 w 466391"/>
              <a:gd name="csY37" fmla="*/ 1713690 h 2977699"/>
              <a:gd name="csX38" fmla="*/ 238955 w 466391"/>
              <a:gd name="csY38" fmla="*/ 1640987 h 2977699"/>
              <a:gd name="csX39" fmla="*/ 402340 w 466391"/>
              <a:gd name="csY39" fmla="*/ 1489790 h 29776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466391" h="2977699">
                <a:moveTo>
                  <a:pt x="402340" y="1489790"/>
                </a:moveTo>
                <a:cubicBezTo>
                  <a:pt x="404106" y="1489233"/>
                  <a:pt x="405086" y="1487350"/>
                  <a:pt x="404528" y="1485585"/>
                </a:cubicBezTo>
                <a:cubicBezTo>
                  <a:pt x="404172" y="1484457"/>
                  <a:pt x="403248" y="1483600"/>
                  <a:pt x="402097" y="1483330"/>
                </a:cubicBezTo>
                <a:cubicBezTo>
                  <a:pt x="344690" y="1468582"/>
                  <a:pt x="299085" y="1437501"/>
                  <a:pt x="265282" y="1390089"/>
                </a:cubicBezTo>
                <a:cubicBezTo>
                  <a:pt x="240459" y="1355189"/>
                  <a:pt x="227417" y="1316836"/>
                  <a:pt x="226158" y="1275030"/>
                </a:cubicBezTo>
                <a:cubicBezTo>
                  <a:pt x="224858" y="1231436"/>
                  <a:pt x="225061" y="1167407"/>
                  <a:pt x="226767" y="1082941"/>
                </a:cubicBezTo>
                <a:cubicBezTo>
                  <a:pt x="226929" y="1076725"/>
                  <a:pt x="227011" y="1072155"/>
                  <a:pt x="227011" y="1069229"/>
                </a:cubicBezTo>
                <a:cubicBezTo>
                  <a:pt x="227336" y="819083"/>
                  <a:pt x="226807" y="545352"/>
                  <a:pt x="225426" y="248037"/>
                </a:cubicBezTo>
                <a:cubicBezTo>
                  <a:pt x="224939" y="137691"/>
                  <a:pt x="175576" y="63464"/>
                  <a:pt x="77337" y="25355"/>
                </a:cubicBezTo>
                <a:cubicBezTo>
                  <a:pt x="62020" y="19423"/>
                  <a:pt x="38192" y="15157"/>
                  <a:pt x="5852" y="12557"/>
                </a:cubicBezTo>
                <a:cubicBezTo>
                  <a:pt x="2487" y="12268"/>
                  <a:pt x="-75" y="9413"/>
                  <a:pt x="2" y="6036"/>
                </a:cubicBezTo>
                <a:lnTo>
                  <a:pt x="2" y="5792"/>
                </a:lnTo>
                <a:cubicBezTo>
                  <a:pt x="68" y="2528"/>
                  <a:pt x="2767" y="-65"/>
                  <a:pt x="6031" y="1"/>
                </a:cubicBezTo>
                <a:cubicBezTo>
                  <a:pt x="6053" y="2"/>
                  <a:pt x="6075" y="2"/>
                  <a:pt x="6096" y="3"/>
                </a:cubicBezTo>
                <a:cubicBezTo>
                  <a:pt x="78089" y="2441"/>
                  <a:pt x="137020" y="28991"/>
                  <a:pt x="182889" y="79654"/>
                </a:cubicBezTo>
                <a:cubicBezTo>
                  <a:pt x="230911" y="132734"/>
                  <a:pt x="241271" y="190203"/>
                  <a:pt x="240783" y="260286"/>
                </a:cubicBezTo>
                <a:cubicBezTo>
                  <a:pt x="237919" y="670669"/>
                  <a:pt x="234811" y="890426"/>
                  <a:pt x="240235" y="1165335"/>
                </a:cubicBezTo>
                <a:cubicBezTo>
                  <a:pt x="240926" y="1198650"/>
                  <a:pt x="240966" y="1232635"/>
                  <a:pt x="240357" y="1267291"/>
                </a:cubicBezTo>
                <a:cubicBezTo>
                  <a:pt x="239829" y="1299346"/>
                  <a:pt x="248137" y="1330569"/>
                  <a:pt x="265282" y="1360958"/>
                </a:cubicBezTo>
                <a:cubicBezTo>
                  <a:pt x="308246" y="1437136"/>
                  <a:pt x="376623" y="1469435"/>
                  <a:pt x="462186" y="1482294"/>
                </a:cubicBezTo>
                <a:cubicBezTo>
                  <a:pt x="464911" y="1482731"/>
                  <a:pt x="466765" y="1485295"/>
                  <a:pt x="466328" y="1488020"/>
                </a:cubicBezTo>
                <a:cubicBezTo>
                  <a:pt x="466231" y="1488622"/>
                  <a:pt x="466025" y="1489201"/>
                  <a:pt x="465720" y="1489729"/>
                </a:cubicBezTo>
                <a:lnTo>
                  <a:pt x="464867" y="1491252"/>
                </a:lnTo>
                <a:cubicBezTo>
                  <a:pt x="462983" y="1494492"/>
                  <a:pt x="459515" y="1496470"/>
                  <a:pt x="455787" y="1496432"/>
                </a:cubicBezTo>
                <a:cubicBezTo>
                  <a:pt x="426291" y="1496229"/>
                  <a:pt x="396064" y="1504558"/>
                  <a:pt x="365105" y="1521419"/>
                </a:cubicBezTo>
                <a:cubicBezTo>
                  <a:pt x="294656" y="1559873"/>
                  <a:pt x="241332" y="1628676"/>
                  <a:pt x="240296" y="1710643"/>
                </a:cubicBezTo>
                <a:cubicBezTo>
                  <a:pt x="238752" y="1830862"/>
                  <a:pt x="238264" y="2076153"/>
                  <a:pt x="238834" y="2446517"/>
                </a:cubicBezTo>
                <a:cubicBezTo>
                  <a:pt x="239016" y="2569071"/>
                  <a:pt x="242246" y="2663044"/>
                  <a:pt x="239443" y="2775543"/>
                </a:cubicBezTo>
                <a:cubicBezTo>
                  <a:pt x="239037" y="2791794"/>
                  <a:pt x="236335" y="2807131"/>
                  <a:pt x="231337" y="2821554"/>
                </a:cubicBezTo>
                <a:cubicBezTo>
                  <a:pt x="197271" y="2920097"/>
                  <a:pt x="110063" y="2971654"/>
                  <a:pt x="9021" y="2977687"/>
                </a:cubicBezTo>
                <a:cubicBezTo>
                  <a:pt x="5504" y="2977892"/>
                  <a:pt x="2357" y="2975518"/>
                  <a:pt x="1587" y="2972081"/>
                </a:cubicBezTo>
                <a:lnTo>
                  <a:pt x="1526" y="2971776"/>
                </a:lnTo>
                <a:cubicBezTo>
                  <a:pt x="871" y="2968784"/>
                  <a:pt x="2767" y="2965828"/>
                  <a:pt x="5759" y="2965174"/>
                </a:cubicBezTo>
                <a:cubicBezTo>
                  <a:pt x="5971" y="2965127"/>
                  <a:pt x="6185" y="2965093"/>
                  <a:pt x="6401" y="2965072"/>
                </a:cubicBezTo>
                <a:cubicBezTo>
                  <a:pt x="102994" y="2955322"/>
                  <a:pt x="182340" y="2915892"/>
                  <a:pt x="216102" y="2821615"/>
                </a:cubicBezTo>
                <a:cubicBezTo>
                  <a:pt x="222643" y="2803373"/>
                  <a:pt x="226300" y="2780235"/>
                  <a:pt x="227071" y="2752202"/>
                </a:cubicBezTo>
                <a:cubicBezTo>
                  <a:pt x="227600" y="2732497"/>
                  <a:pt x="227864" y="2695099"/>
                  <a:pt x="227864" y="2640008"/>
                </a:cubicBezTo>
                <a:cubicBezTo>
                  <a:pt x="227864" y="2196269"/>
                  <a:pt x="226950" y="1887497"/>
                  <a:pt x="225122" y="1713690"/>
                </a:cubicBezTo>
                <a:cubicBezTo>
                  <a:pt x="224878" y="1689618"/>
                  <a:pt x="229266" y="1664876"/>
                  <a:pt x="238955" y="1640987"/>
                </a:cubicBezTo>
                <a:cubicBezTo>
                  <a:pt x="268857" y="1567247"/>
                  <a:pt x="323319" y="1516848"/>
                  <a:pt x="402340" y="1489790"/>
                </a:cubicBezTo>
                <a:close/>
              </a:path>
            </a:pathLst>
          </a:custGeom>
          <a:solidFill>
            <a:srgbClr val="776965"/>
          </a:solidFill>
          <a:ln w="6090" cap="flat">
            <a:noFill/>
            <a:prstDash val="solid"/>
            <a:miter/>
          </a:ln>
        </p:spPr>
        <p:txBody>
          <a:bodyPr/>
          <a:lstStyle/>
          <a:p>
            <a:endParaRPr lang="en-US"/>
          </a:p>
        </p:txBody>
      </p:sp>
    </p:spTree>
    <p:extLst>
      <p:ext uri="{BB962C8B-B14F-4D97-AF65-F5344CB8AC3E}">
        <p14:creationId xmlns:p14="http://schemas.microsoft.com/office/powerpoint/2010/main" val="3521303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6702260-A738-F98F-A7B4-DD7C48D73330}"/>
              </a:ext>
            </a:extLst>
          </p:cNvPr>
          <p:cNvSpPr>
            <a:spLocks noGrp="1"/>
          </p:cNvSpPr>
          <p:nvPr>
            <p:ph type="body" idx="10"/>
          </p:nvPr>
        </p:nvSpPr>
        <p:spPr>
          <a:xfrm>
            <a:off x="533400" y="2286000"/>
            <a:ext cx="1219200" cy="762000"/>
          </a:xfrm>
        </p:spPr>
        <p:txBody>
          <a:bodyPr/>
          <a:lstStyle/>
          <a:p>
            <a:r>
              <a:rPr lang="en-US"/>
              <a:t>Sample Text</a:t>
            </a:r>
          </a:p>
        </p:txBody>
      </p:sp>
      <p:sp>
        <p:nvSpPr>
          <p:cNvPr id="3" name="Text Placeholder 2">
            <a:extLst>
              <a:ext uri="{FF2B5EF4-FFF2-40B4-BE49-F238E27FC236}">
                <a16:creationId xmlns:a16="http://schemas.microsoft.com/office/drawing/2014/main" id="{44B3DC4D-618C-5FD4-9B98-2E571D07BEB0}"/>
              </a:ext>
            </a:extLst>
          </p:cNvPr>
          <p:cNvSpPr>
            <a:spLocks noGrp="1"/>
          </p:cNvSpPr>
          <p:nvPr>
            <p:ph type="body" sz="quarter" idx="11"/>
          </p:nvPr>
        </p:nvSpPr>
        <p:spPr>
          <a:xfrm>
            <a:off x="2222500" y="2286000"/>
            <a:ext cx="1219200" cy="762000"/>
          </a:xfrm>
        </p:spPr>
        <p:txBody>
          <a:bodyPr/>
          <a:lstStyle/>
          <a:p>
            <a:r>
              <a:rPr lang="en-US"/>
              <a:t>Sample Text</a:t>
            </a:r>
          </a:p>
        </p:txBody>
      </p:sp>
      <p:sp>
        <p:nvSpPr>
          <p:cNvPr id="4" name="Text Placeholder 3">
            <a:extLst>
              <a:ext uri="{FF2B5EF4-FFF2-40B4-BE49-F238E27FC236}">
                <a16:creationId xmlns:a16="http://schemas.microsoft.com/office/drawing/2014/main" id="{A591ADEA-65FC-FA0E-461C-EFD147B85906}"/>
              </a:ext>
            </a:extLst>
          </p:cNvPr>
          <p:cNvSpPr>
            <a:spLocks noGrp="1"/>
          </p:cNvSpPr>
          <p:nvPr>
            <p:ph type="body" sz="quarter" idx="12"/>
          </p:nvPr>
        </p:nvSpPr>
        <p:spPr>
          <a:xfrm>
            <a:off x="4013200" y="2286000"/>
            <a:ext cx="1219200" cy="762000"/>
          </a:xfrm>
        </p:spPr>
        <p:txBody>
          <a:bodyPr/>
          <a:lstStyle/>
          <a:p>
            <a:r>
              <a:rPr lang="en-US"/>
              <a:t>Sample Text</a:t>
            </a:r>
          </a:p>
        </p:txBody>
      </p:sp>
      <p:sp>
        <p:nvSpPr>
          <p:cNvPr id="5" name="Text Placeholder 4">
            <a:extLst>
              <a:ext uri="{FF2B5EF4-FFF2-40B4-BE49-F238E27FC236}">
                <a16:creationId xmlns:a16="http://schemas.microsoft.com/office/drawing/2014/main" id="{50DEBAA0-55A1-3834-C54F-9B63BD6C283C}"/>
              </a:ext>
            </a:extLst>
          </p:cNvPr>
          <p:cNvSpPr>
            <a:spLocks noGrp="1"/>
          </p:cNvSpPr>
          <p:nvPr>
            <p:ph type="body" sz="quarter" idx="13"/>
          </p:nvPr>
        </p:nvSpPr>
        <p:spPr>
          <a:xfrm>
            <a:off x="5803900" y="2286000"/>
            <a:ext cx="1219200" cy="762000"/>
          </a:xfrm>
        </p:spPr>
        <p:txBody>
          <a:bodyPr/>
          <a:lstStyle/>
          <a:p>
            <a:r>
              <a:rPr lang="en-US"/>
              <a:t>Sample Text</a:t>
            </a:r>
          </a:p>
        </p:txBody>
      </p:sp>
      <p:sp>
        <p:nvSpPr>
          <p:cNvPr id="6" name="Text Placeholder 5">
            <a:extLst>
              <a:ext uri="{FF2B5EF4-FFF2-40B4-BE49-F238E27FC236}">
                <a16:creationId xmlns:a16="http://schemas.microsoft.com/office/drawing/2014/main" id="{11D8FC82-21E1-85CF-CC03-A4303C3DEBC6}"/>
              </a:ext>
            </a:extLst>
          </p:cNvPr>
          <p:cNvSpPr>
            <a:spLocks noGrp="1"/>
          </p:cNvSpPr>
          <p:nvPr>
            <p:ph type="body" sz="quarter" idx="14"/>
          </p:nvPr>
        </p:nvSpPr>
        <p:spPr>
          <a:xfrm>
            <a:off x="7442200" y="2286000"/>
            <a:ext cx="1219200" cy="762000"/>
          </a:xfrm>
        </p:spPr>
        <p:txBody>
          <a:bodyPr/>
          <a:lstStyle/>
          <a:p>
            <a:r>
              <a:rPr lang="en-US"/>
              <a:t>Exit</a:t>
            </a:r>
          </a:p>
        </p:txBody>
      </p:sp>
      <p:sp>
        <p:nvSpPr>
          <p:cNvPr id="7" name="Text Placeholder 6">
            <a:extLst>
              <a:ext uri="{FF2B5EF4-FFF2-40B4-BE49-F238E27FC236}">
                <a16:creationId xmlns:a16="http://schemas.microsoft.com/office/drawing/2014/main" id="{D5990883-FCB8-E0A9-82BB-788D67BD4CA5}"/>
              </a:ext>
            </a:extLst>
          </p:cNvPr>
          <p:cNvSpPr>
            <a:spLocks noGrp="1"/>
          </p:cNvSpPr>
          <p:nvPr>
            <p:ph type="body" sz="quarter" idx="15"/>
          </p:nvPr>
        </p:nvSpPr>
        <p:spPr>
          <a:xfrm>
            <a:off x="5803900" y="1168400"/>
            <a:ext cx="1219200" cy="762000"/>
          </a:xfrm>
        </p:spPr>
        <p:txBody>
          <a:bodyPr/>
          <a:lstStyle/>
          <a:p>
            <a:r>
              <a:rPr lang="en-US"/>
              <a:t>Sample Text</a:t>
            </a:r>
          </a:p>
        </p:txBody>
      </p:sp>
      <p:sp>
        <p:nvSpPr>
          <p:cNvPr id="8" name="Text Placeholder 7">
            <a:extLst>
              <a:ext uri="{FF2B5EF4-FFF2-40B4-BE49-F238E27FC236}">
                <a16:creationId xmlns:a16="http://schemas.microsoft.com/office/drawing/2014/main" id="{C0A6058B-1FDB-02BC-15CC-CAB61557EE24}"/>
              </a:ext>
            </a:extLst>
          </p:cNvPr>
          <p:cNvSpPr>
            <a:spLocks noGrp="1"/>
          </p:cNvSpPr>
          <p:nvPr>
            <p:ph type="body" sz="quarter" idx="16"/>
          </p:nvPr>
        </p:nvSpPr>
        <p:spPr>
          <a:xfrm>
            <a:off x="5803900" y="3441700"/>
            <a:ext cx="1219200" cy="762000"/>
          </a:xfrm>
        </p:spPr>
        <p:txBody>
          <a:bodyPr/>
          <a:lstStyle/>
          <a:p>
            <a:r>
              <a:rPr lang="en-US"/>
              <a:t>Sample Text</a:t>
            </a:r>
          </a:p>
        </p:txBody>
      </p:sp>
      <p:sp>
        <p:nvSpPr>
          <p:cNvPr id="11" name="Title 10">
            <a:extLst>
              <a:ext uri="{FF2B5EF4-FFF2-40B4-BE49-F238E27FC236}">
                <a16:creationId xmlns:a16="http://schemas.microsoft.com/office/drawing/2014/main" id="{65FDF2AF-CE0B-AAE9-8634-995515497217}"/>
              </a:ext>
            </a:extLst>
          </p:cNvPr>
          <p:cNvSpPr>
            <a:spLocks noGrp="1"/>
          </p:cNvSpPr>
          <p:nvPr>
            <p:ph type="title" idx="19"/>
          </p:nvPr>
        </p:nvSpPr>
        <p:spPr>
          <a:xfrm>
            <a:off x="499370" y="438224"/>
            <a:ext cx="5080000" cy="508000"/>
          </a:xfrm>
        </p:spPr>
        <p:txBody>
          <a:bodyPr/>
          <a:lstStyle/>
          <a:p>
            <a:r>
              <a:rPr lang="en-US"/>
              <a:t>INVESTMENT PROCESS</a:t>
            </a:r>
          </a:p>
        </p:txBody>
      </p:sp>
      <p:sp>
        <p:nvSpPr>
          <p:cNvPr id="16" name="Footer Placeholder 15">
            <a:extLst>
              <a:ext uri="{FF2B5EF4-FFF2-40B4-BE49-F238E27FC236}">
                <a16:creationId xmlns:a16="http://schemas.microsoft.com/office/drawing/2014/main" id="{DF9E1FE3-FAD8-C423-E04C-9AEDA459A5E4}"/>
              </a:ext>
            </a:extLst>
          </p:cNvPr>
          <p:cNvSpPr>
            <a:spLocks noGrp="1"/>
          </p:cNvSpPr>
          <p:nvPr>
            <p:ph type="ftr" sz="quarter" idx="21"/>
          </p:nvPr>
        </p:nvSpPr>
        <p:spPr>
          <a:xfrm>
            <a:off x="472661" y="4923058"/>
            <a:ext cx="3086100" cy="202095"/>
          </a:xfrm>
        </p:spPr>
        <p:txBody>
          <a:bodyPr/>
          <a:lstStyle/>
          <a:p>
            <a:r>
              <a:rPr lang="en-US"/>
              <a:t>PRIME / Invester Presentation</a:t>
            </a:r>
          </a:p>
        </p:txBody>
      </p:sp>
      <p:sp>
        <p:nvSpPr>
          <p:cNvPr id="17" name="Slide Number Placeholder 16">
            <a:extLst>
              <a:ext uri="{FF2B5EF4-FFF2-40B4-BE49-F238E27FC236}">
                <a16:creationId xmlns:a16="http://schemas.microsoft.com/office/drawing/2014/main" id="{72A51392-3FF6-EE8E-EC59-0E2505EE0BE8}"/>
              </a:ext>
            </a:extLst>
          </p:cNvPr>
          <p:cNvSpPr>
            <a:spLocks noGrp="1"/>
          </p:cNvSpPr>
          <p:nvPr>
            <p:ph type="sldNum" sz="quarter" idx="22"/>
          </p:nvPr>
        </p:nvSpPr>
        <p:spPr>
          <a:xfrm>
            <a:off x="8181191" y="4923058"/>
            <a:ext cx="430976" cy="202095"/>
          </a:xfrm>
        </p:spPr>
        <p:txBody>
          <a:bodyPr/>
          <a:lstStyle/>
          <a:p>
            <a:fld id="{CD22C722-B3F3-4C61-B6EB-E1B9A2E236BA}" type="slidenum">
              <a:rPr lang="en-US" smtClean="0"/>
              <a:pPr/>
              <a:t>6</a:t>
            </a:fld>
            <a:endParaRPr lang="en-US"/>
          </a:p>
        </p:txBody>
      </p:sp>
    </p:spTree>
    <p:extLst>
      <p:ext uri="{BB962C8B-B14F-4D97-AF65-F5344CB8AC3E}">
        <p14:creationId xmlns:p14="http://schemas.microsoft.com/office/powerpoint/2010/main" val="3215314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92D8DE6D-74A6-9F65-9E51-E7472A5418DC}"/>
              </a:ext>
            </a:extLst>
          </p:cNvPr>
          <p:cNvPicPr>
            <a:picLocks noGrp="1" noChangeAspect="1"/>
          </p:cNvPicPr>
          <p:nvPr>
            <p:ph type="pic" sz="quarter" idx="11"/>
          </p:nvPr>
        </p:nvPicPr>
        <p:blipFill>
          <a:blip r:embed="rId2" cstate="hq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p:blipFill>
        <p:spPr/>
      </p:pic>
      <p:pic>
        <p:nvPicPr>
          <p:cNvPr id="20" name="Picture Placeholder 19">
            <a:extLst>
              <a:ext uri="{FF2B5EF4-FFF2-40B4-BE49-F238E27FC236}">
                <a16:creationId xmlns:a16="http://schemas.microsoft.com/office/drawing/2014/main" id="{823E1066-A088-B0F6-80AA-6016A475588B}"/>
              </a:ext>
            </a:extLst>
          </p:cNvPr>
          <p:cNvPicPr>
            <a:picLocks noGrp="1" noChangeAspect="1"/>
          </p:cNvPicPr>
          <p:nvPr>
            <p:ph type="pic" sz="quarter" idx="12"/>
          </p:nvPr>
        </p:nvPicPr>
        <p:blipFill>
          <a:blip r:embed="rId5" cstate="hqprint">
            <a:extLst>
              <a:ext uri="{28A0092B-C50C-407E-A947-70E740481C1C}">
                <a14:useLocalDpi xmlns:a14="http://schemas.microsoft.com/office/drawing/2010/main"/>
              </a:ext>
            </a:extLst>
          </a:blip>
          <a:srcRect/>
          <a:stretch>
            <a:fillRect/>
          </a:stretch>
        </p:blipFill>
        <p:spPr>
          <a:prstGeom prst="rect">
            <a:avLst/>
          </a:prstGeom>
        </p:spPr>
      </p:pic>
      <p:pic>
        <p:nvPicPr>
          <p:cNvPr id="22" name="Picture Placeholder 21">
            <a:extLst>
              <a:ext uri="{FF2B5EF4-FFF2-40B4-BE49-F238E27FC236}">
                <a16:creationId xmlns:a16="http://schemas.microsoft.com/office/drawing/2014/main" id="{C0BD9BCF-81C8-0B08-A389-F73EBECAB5EA}"/>
              </a:ext>
            </a:extLst>
          </p:cNvPr>
          <p:cNvPicPr>
            <a:picLocks noGrp="1" noChangeAspect="1"/>
          </p:cNvPicPr>
          <p:nvPr>
            <p:ph type="pic" sz="quarter" idx="13"/>
          </p:nvPr>
        </p:nvPicPr>
        <p:blipFill>
          <a:blip r:embed="rId6" cstate="hqprint">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a:stretch>
        </p:blipFill>
        <p:spPr/>
      </p:pic>
      <p:pic>
        <p:nvPicPr>
          <p:cNvPr id="24" name="Picture Placeholder 23">
            <a:extLst>
              <a:ext uri="{FF2B5EF4-FFF2-40B4-BE49-F238E27FC236}">
                <a16:creationId xmlns:a16="http://schemas.microsoft.com/office/drawing/2014/main" id="{2CA345FA-6FAF-B56A-A9F0-C4A7FC83AC21}"/>
              </a:ext>
            </a:extLst>
          </p:cNvPr>
          <p:cNvPicPr>
            <a:picLocks noGrp="1" noChangeAspect="1"/>
          </p:cNvPicPr>
          <p:nvPr>
            <p:ph type="pic" sz="quarter" idx="14"/>
          </p:nvPr>
        </p:nvPicPr>
        <p:blipFill>
          <a:blip r:embed="rId9" cstate="hqprint">
            <a:extLst>
              <a:ext uri="{BEBA8EAE-BF5A-486C-A8C5-ECC9F3942E4B}">
                <a14:imgProps xmlns:a14="http://schemas.microsoft.com/office/drawing/2010/main">
                  <a14:imgLayer r:embed="rId10">
                    <a14:imgEffect>
                      <a14:colorTemperature colorTemp="72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11"/>
              </a:ext>
            </a:extLst>
          </a:blip>
          <a:srcRect/>
          <a:stretch>
            <a:fillRect/>
          </a:stretch>
        </p:blipFill>
        <p:spPr/>
      </p:pic>
      <p:pic>
        <p:nvPicPr>
          <p:cNvPr id="26" name="Picture Placeholder 25">
            <a:extLst>
              <a:ext uri="{FF2B5EF4-FFF2-40B4-BE49-F238E27FC236}">
                <a16:creationId xmlns:a16="http://schemas.microsoft.com/office/drawing/2014/main" id="{5D67F80C-694D-CB7F-2D80-855AC0A7863C}"/>
              </a:ext>
            </a:extLst>
          </p:cNvPr>
          <p:cNvPicPr>
            <a:picLocks noGrp="1" noChangeAspect="1"/>
          </p:cNvPicPr>
          <p:nvPr>
            <p:ph type="pic" sz="quarter" idx="15"/>
          </p:nvPr>
        </p:nvPicPr>
        <p:blipFill>
          <a:blip r:embed="rId12" cstate="hqprint">
            <a:extLst>
              <a:ext uri="{BEBA8EAE-BF5A-486C-A8C5-ECC9F3942E4B}">
                <a14:imgProps xmlns:a14="http://schemas.microsoft.com/office/drawing/2010/main">
                  <a14:imgLayer r:embed="rId13">
                    <a14:imgEffect>
                      <a14:colorTemperature colorTemp="8800"/>
                    </a14:imgEffect>
                  </a14:imgLayer>
                </a14:imgProps>
              </a:ext>
              <a:ext uri="{28A0092B-C50C-407E-A947-70E740481C1C}">
                <a14:useLocalDpi xmlns:a14="http://schemas.microsoft.com/office/drawing/2010/main"/>
              </a:ext>
            </a:extLst>
          </a:blip>
          <a:srcRect/>
          <a:stretch>
            <a:fillRect/>
          </a:stretch>
        </p:blipFill>
        <p:spPr>
          <a:prstGeom prst="rect">
            <a:avLst/>
          </a:prstGeom>
        </p:spPr>
      </p:pic>
      <p:sp>
        <p:nvSpPr>
          <p:cNvPr id="10" name="Title 9">
            <a:extLst>
              <a:ext uri="{FF2B5EF4-FFF2-40B4-BE49-F238E27FC236}">
                <a16:creationId xmlns:a16="http://schemas.microsoft.com/office/drawing/2014/main" id="{FA4BEC9E-B32E-618C-387C-5ECDE116D74C}"/>
              </a:ext>
            </a:extLst>
          </p:cNvPr>
          <p:cNvSpPr>
            <a:spLocks noGrp="1"/>
          </p:cNvSpPr>
          <p:nvPr>
            <p:ph type="title" idx="18"/>
          </p:nvPr>
        </p:nvSpPr>
        <p:spPr/>
        <p:txBody>
          <a:bodyPr/>
          <a:lstStyle/>
          <a:p>
            <a:r>
              <a:rPr lang="en-US"/>
              <a:t>PIPELINE &amp; ASSET SHOWCASE</a:t>
            </a:r>
          </a:p>
        </p:txBody>
      </p:sp>
      <p:pic>
        <p:nvPicPr>
          <p:cNvPr id="16" name="Picture Placeholder 15">
            <a:extLst>
              <a:ext uri="{FF2B5EF4-FFF2-40B4-BE49-F238E27FC236}">
                <a16:creationId xmlns:a16="http://schemas.microsoft.com/office/drawing/2014/main" id="{28EE7A77-DCA3-B085-19A2-90CD99D2F7DD}"/>
              </a:ext>
            </a:extLst>
          </p:cNvPr>
          <p:cNvPicPr>
            <a:picLocks noGrp="1" noChangeAspect="1"/>
          </p:cNvPicPr>
          <p:nvPr>
            <p:ph type="pic" idx="10"/>
          </p:nvPr>
        </p:nvPicPr>
        <p:blipFill>
          <a:blip r:embed="rId14" cstate="hqprint">
            <a:extLst>
              <a:ext uri="{BEBA8EAE-BF5A-486C-A8C5-ECC9F3942E4B}">
                <a14:imgProps xmlns:a14="http://schemas.microsoft.com/office/drawing/2010/main">
                  <a14:imgLayer r:embed="rId15">
                    <a14:imgEffect>
                      <a14:colorTemperature colorTemp="72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16"/>
              </a:ext>
            </a:extLst>
          </a:blip>
          <a:srcRect/>
          <a:stretch>
            <a:fillRect/>
          </a:stretch>
        </p:blipFill>
        <p:spPr/>
      </p:pic>
      <p:sp>
        <p:nvSpPr>
          <p:cNvPr id="27" name="Footer Placeholder 26">
            <a:extLst>
              <a:ext uri="{FF2B5EF4-FFF2-40B4-BE49-F238E27FC236}">
                <a16:creationId xmlns:a16="http://schemas.microsoft.com/office/drawing/2014/main" id="{EBF03466-8459-2CD4-DE8F-9D08BF08832F}"/>
              </a:ext>
            </a:extLst>
          </p:cNvPr>
          <p:cNvSpPr>
            <a:spLocks noGrp="1"/>
          </p:cNvSpPr>
          <p:nvPr>
            <p:ph type="ftr" sz="quarter" idx="20"/>
          </p:nvPr>
        </p:nvSpPr>
        <p:spPr/>
        <p:txBody>
          <a:bodyPr/>
          <a:lstStyle/>
          <a:p>
            <a:pPr algn="l"/>
            <a:r>
              <a:rPr lang="en-US"/>
              <a:t>PRIME / Invester Presentation</a:t>
            </a:r>
          </a:p>
        </p:txBody>
      </p:sp>
      <p:sp>
        <p:nvSpPr>
          <p:cNvPr id="28" name="Slide Number Placeholder 27">
            <a:extLst>
              <a:ext uri="{FF2B5EF4-FFF2-40B4-BE49-F238E27FC236}">
                <a16:creationId xmlns:a16="http://schemas.microsoft.com/office/drawing/2014/main" id="{BE53A190-58AB-8FD2-BF52-E4DF347D5F21}"/>
              </a:ext>
            </a:extLst>
          </p:cNvPr>
          <p:cNvSpPr>
            <a:spLocks noGrp="1"/>
          </p:cNvSpPr>
          <p:nvPr>
            <p:ph type="sldNum" sz="quarter" idx="21"/>
          </p:nvPr>
        </p:nvSpPr>
        <p:spPr/>
        <p:txBody>
          <a:bodyPr/>
          <a:lstStyle/>
          <a:p>
            <a:fld id="{CD22C722-B3F3-4C61-B6EB-E1B9A2E236BA}" type="slidenum">
              <a:rPr lang="en-US" smtClean="0"/>
              <a:pPr/>
              <a:t>7</a:t>
            </a:fld>
            <a:endParaRPr lang="en-US" sz="900"/>
          </a:p>
        </p:txBody>
      </p:sp>
    </p:spTree>
    <p:extLst>
      <p:ext uri="{BB962C8B-B14F-4D97-AF65-F5344CB8AC3E}">
        <p14:creationId xmlns:p14="http://schemas.microsoft.com/office/powerpoint/2010/main" val="1687864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Placeholder 42">
            <a:extLst>
              <a:ext uri="{FF2B5EF4-FFF2-40B4-BE49-F238E27FC236}">
                <a16:creationId xmlns:a16="http://schemas.microsoft.com/office/drawing/2014/main" id="{C7AE886E-291E-4971-C9DD-AE3A0E7E8F1D}"/>
              </a:ext>
            </a:extLst>
          </p:cNvPr>
          <p:cNvPicPr>
            <a:picLocks noGrp="1" noChangeAspect="1"/>
          </p:cNvPicPr>
          <p:nvPr>
            <p:ph type="pic" idx="10"/>
          </p:nvPr>
        </p:nvPicPr>
        <p:blipFill>
          <a:blip r:embed="rId2" cstate="hqprint">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a:stretch>
        </p:blipFill>
        <p:spPr/>
      </p:pic>
      <p:sp>
        <p:nvSpPr>
          <p:cNvPr id="13" name="Text Placeholder 12">
            <a:extLst>
              <a:ext uri="{FF2B5EF4-FFF2-40B4-BE49-F238E27FC236}">
                <a16:creationId xmlns:a16="http://schemas.microsoft.com/office/drawing/2014/main" id="{C21E33F8-406D-9CED-DAC1-81844EBFC3C4}"/>
              </a:ext>
            </a:extLst>
          </p:cNvPr>
          <p:cNvSpPr>
            <a:spLocks noGrp="1"/>
          </p:cNvSpPr>
          <p:nvPr>
            <p:ph type="body" sz="quarter" idx="11"/>
          </p:nvPr>
        </p:nvSpPr>
        <p:spPr>
          <a:xfrm>
            <a:off x="3454400" y="1397000"/>
            <a:ext cx="3810000" cy="228600"/>
          </a:xfrm>
        </p:spPr>
        <p:txBody>
          <a:bodyPr/>
          <a:lstStyle/>
          <a:p>
            <a:r>
              <a:rPr lang="en-US"/>
              <a:t>SPECIFIC PROPERTY EXAMPLE</a:t>
            </a:r>
          </a:p>
        </p:txBody>
      </p:sp>
      <p:sp>
        <p:nvSpPr>
          <p:cNvPr id="15" name="Text Placeholder 14">
            <a:extLst>
              <a:ext uri="{FF2B5EF4-FFF2-40B4-BE49-F238E27FC236}">
                <a16:creationId xmlns:a16="http://schemas.microsoft.com/office/drawing/2014/main" id="{2FC84776-87CC-60E2-C0CA-F091A910A7A0}"/>
              </a:ext>
            </a:extLst>
          </p:cNvPr>
          <p:cNvSpPr>
            <a:spLocks noGrp="1"/>
          </p:cNvSpPr>
          <p:nvPr>
            <p:ph type="body" sz="quarter" idx="13"/>
          </p:nvPr>
        </p:nvSpPr>
        <p:spPr>
          <a:xfrm>
            <a:off x="711200" y="3175000"/>
            <a:ext cx="2286000" cy="304800"/>
          </a:xfrm>
        </p:spPr>
        <p:txBody>
          <a:bodyPr/>
          <a:lstStyle/>
          <a:p>
            <a:r>
              <a:rPr lang="en-US"/>
              <a:t>330%</a:t>
            </a:r>
          </a:p>
        </p:txBody>
      </p:sp>
      <p:sp>
        <p:nvSpPr>
          <p:cNvPr id="16" name="Text Placeholder 15">
            <a:extLst>
              <a:ext uri="{FF2B5EF4-FFF2-40B4-BE49-F238E27FC236}">
                <a16:creationId xmlns:a16="http://schemas.microsoft.com/office/drawing/2014/main" id="{58D1FE9C-0903-7281-1DE2-3017BFB3093D}"/>
              </a:ext>
            </a:extLst>
          </p:cNvPr>
          <p:cNvSpPr>
            <a:spLocks noGrp="1"/>
          </p:cNvSpPr>
          <p:nvPr>
            <p:ph type="body" sz="quarter" idx="14"/>
          </p:nvPr>
        </p:nvSpPr>
        <p:spPr>
          <a:xfrm>
            <a:off x="711200" y="3454400"/>
            <a:ext cx="2286000" cy="228600"/>
          </a:xfrm>
        </p:spPr>
        <p:txBody>
          <a:bodyPr/>
          <a:lstStyle/>
          <a:p>
            <a:r>
              <a:rPr lang="en-US"/>
              <a:t>KEY DATA LABEL</a:t>
            </a:r>
          </a:p>
        </p:txBody>
      </p:sp>
      <p:sp>
        <p:nvSpPr>
          <p:cNvPr id="17" name="Text Placeholder 16">
            <a:extLst>
              <a:ext uri="{FF2B5EF4-FFF2-40B4-BE49-F238E27FC236}">
                <a16:creationId xmlns:a16="http://schemas.microsoft.com/office/drawing/2014/main" id="{BB357925-9B57-8E93-9600-FD795E0197A4}"/>
              </a:ext>
            </a:extLst>
          </p:cNvPr>
          <p:cNvSpPr>
            <a:spLocks noGrp="1"/>
          </p:cNvSpPr>
          <p:nvPr>
            <p:ph type="body" sz="quarter" idx="15"/>
          </p:nvPr>
        </p:nvSpPr>
        <p:spPr>
          <a:xfrm>
            <a:off x="711200" y="3893168"/>
            <a:ext cx="2286000" cy="304800"/>
          </a:xfrm>
        </p:spPr>
        <p:txBody>
          <a:bodyPr/>
          <a:lstStyle/>
          <a:p>
            <a:r>
              <a:rPr lang="en-US"/>
              <a:t>340%</a:t>
            </a:r>
          </a:p>
        </p:txBody>
      </p:sp>
      <p:sp>
        <p:nvSpPr>
          <p:cNvPr id="18" name="Text Placeholder 17">
            <a:extLst>
              <a:ext uri="{FF2B5EF4-FFF2-40B4-BE49-F238E27FC236}">
                <a16:creationId xmlns:a16="http://schemas.microsoft.com/office/drawing/2014/main" id="{E5DC0362-D48F-D114-FF8B-AB6E4FF591FC}"/>
              </a:ext>
            </a:extLst>
          </p:cNvPr>
          <p:cNvSpPr>
            <a:spLocks noGrp="1"/>
          </p:cNvSpPr>
          <p:nvPr>
            <p:ph type="body" sz="quarter" idx="16"/>
          </p:nvPr>
        </p:nvSpPr>
        <p:spPr>
          <a:xfrm>
            <a:off x="711200" y="4172568"/>
            <a:ext cx="2286000" cy="228600"/>
          </a:xfrm>
        </p:spPr>
        <p:txBody>
          <a:bodyPr/>
          <a:lstStyle/>
          <a:p>
            <a:r>
              <a:rPr lang="en-US"/>
              <a:t>KEY DATA LABEL </a:t>
            </a:r>
          </a:p>
        </p:txBody>
      </p:sp>
      <p:sp>
        <p:nvSpPr>
          <p:cNvPr id="19" name="Text Placeholder 18">
            <a:extLst>
              <a:ext uri="{FF2B5EF4-FFF2-40B4-BE49-F238E27FC236}">
                <a16:creationId xmlns:a16="http://schemas.microsoft.com/office/drawing/2014/main" id="{6B31696C-C2F0-69A1-BD1E-66CF10A868C2}"/>
              </a:ext>
            </a:extLst>
          </p:cNvPr>
          <p:cNvSpPr>
            <a:spLocks noGrp="1"/>
          </p:cNvSpPr>
          <p:nvPr>
            <p:ph type="body" sz="quarter" idx="17"/>
          </p:nvPr>
        </p:nvSpPr>
        <p:spPr>
          <a:xfrm>
            <a:off x="3454400" y="3175000"/>
            <a:ext cx="3810000" cy="228600"/>
          </a:xfrm>
        </p:spPr>
        <p:txBody>
          <a:bodyPr/>
          <a:lstStyle/>
          <a:p>
            <a:r>
              <a:rPr lang="en-US"/>
              <a:t>SPECIFIC PROPERTY EXAMPLE</a:t>
            </a:r>
          </a:p>
        </p:txBody>
      </p:sp>
      <p:sp>
        <p:nvSpPr>
          <p:cNvPr id="38" name="Title 37">
            <a:extLst>
              <a:ext uri="{FF2B5EF4-FFF2-40B4-BE49-F238E27FC236}">
                <a16:creationId xmlns:a16="http://schemas.microsoft.com/office/drawing/2014/main" id="{401B97E6-BE81-2466-F787-4BE93CAE193F}"/>
              </a:ext>
            </a:extLst>
          </p:cNvPr>
          <p:cNvSpPr>
            <a:spLocks noGrp="1"/>
          </p:cNvSpPr>
          <p:nvPr>
            <p:ph type="title" idx="20"/>
          </p:nvPr>
        </p:nvSpPr>
        <p:spPr/>
        <p:txBody>
          <a:bodyPr/>
          <a:lstStyle/>
          <a:p>
            <a:r>
              <a:rPr lang="en-US"/>
              <a:t>TRACK RECORDS &amp; CASE STUDIES</a:t>
            </a:r>
          </a:p>
        </p:txBody>
      </p:sp>
      <p:sp>
        <p:nvSpPr>
          <p:cNvPr id="26" name="Footer Placeholder 25">
            <a:extLst>
              <a:ext uri="{FF2B5EF4-FFF2-40B4-BE49-F238E27FC236}">
                <a16:creationId xmlns:a16="http://schemas.microsoft.com/office/drawing/2014/main" id="{057AB0BD-BFD6-6496-FC14-88827EEF80E2}"/>
              </a:ext>
            </a:extLst>
          </p:cNvPr>
          <p:cNvSpPr>
            <a:spLocks noGrp="1"/>
          </p:cNvSpPr>
          <p:nvPr>
            <p:ph type="ftr" sz="quarter" idx="23"/>
          </p:nvPr>
        </p:nvSpPr>
        <p:spPr>
          <a:xfrm>
            <a:off x="472661" y="4923058"/>
            <a:ext cx="3086100" cy="202095"/>
          </a:xfrm>
        </p:spPr>
        <p:txBody>
          <a:bodyPr/>
          <a:lstStyle/>
          <a:p>
            <a:r>
              <a:rPr lang="en-US"/>
              <a:t>PRIME / Invester Presentation</a:t>
            </a:r>
          </a:p>
        </p:txBody>
      </p:sp>
      <p:sp>
        <p:nvSpPr>
          <p:cNvPr id="27" name="Slide Number Placeholder 26">
            <a:extLst>
              <a:ext uri="{FF2B5EF4-FFF2-40B4-BE49-F238E27FC236}">
                <a16:creationId xmlns:a16="http://schemas.microsoft.com/office/drawing/2014/main" id="{6105FAD4-8992-C31D-8C3B-8F28AA55BD11}"/>
              </a:ext>
            </a:extLst>
          </p:cNvPr>
          <p:cNvSpPr>
            <a:spLocks noGrp="1"/>
          </p:cNvSpPr>
          <p:nvPr>
            <p:ph type="sldNum" sz="quarter" idx="24"/>
          </p:nvPr>
        </p:nvSpPr>
        <p:spPr>
          <a:xfrm>
            <a:off x="8181191" y="4923058"/>
            <a:ext cx="430976" cy="202095"/>
          </a:xfrm>
        </p:spPr>
        <p:txBody>
          <a:bodyPr/>
          <a:lstStyle/>
          <a:p>
            <a:fld id="{CD22C722-B3F3-4C61-B6EB-E1B9A2E236BA}" type="slidenum">
              <a:rPr lang="en-US" smtClean="0"/>
              <a:pPr/>
              <a:t>8</a:t>
            </a:fld>
            <a:endParaRPr lang="en-US"/>
          </a:p>
        </p:txBody>
      </p:sp>
      <p:graphicFrame>
        <p:nvGraphicFramePr>
          <p:cNvPr id="24" name="Table 23">
            <a:extLst>
              <a:ext uri="{FF2B5EF4-FFF2-40B4-BE49-F238E27FC236}">
                <a16:creationId xmlns:a16="http://schemas.microsoft.com/office/drawing/2014/main" id="{E28A0761-47F9-03A5-8E5B-687EF2CC47B3}"/>
              </a:ext>
            </a:extLst>
          </p:cNvPr>
          <p:cNvGraphicFramePr>
            <a:graphicFrameLocks noGrp="1"/>
          </p:cNvGraphicFramePr>
          <p:nvPr>
            <p:extLst>
              <p:ext uri="{D42A27DB-BD31-4B8C-83A1-F6EECF244321}">
                <p14:modId xmlns:p14="http://schemas.microsoft.com/office/powerpoint/2010/main" val="3972508834"/>
              </p:ext>
            </p:extLst>
          </p:nvPr>
        </p:nvGraphicFramePr>
        <p:xfrm>
          <a:off x="3454400" y="1645775"/>
          <a:ext cx="4943784" cy="1062950"/>
        </p:xfrm>
        <a:graphic>
          <a:graphicData uri="http://schemas.openxmlformats.org/drawingml/2006/table">
            <a:tbl>
              <a:tblPr firstRow="1" bandRow="1">
                <a:tableStyleId>{D27102A9-8310-4765-A935-A1911B00CA55}</a:tableStyleId>
              </a:tblPr>
              <a:tblGrid>
                <a:gridCol w="1235946">
                  <a:extLst>
                    <a:ext uri="{9D8B030D-6E8A-4147-A177-3AD203B41FA5}">
                      <a16:colId xmlns:a16="http://schemas.microsoft.com/office/drawing/2014/main" val="1984881491"/>
                    </a:ext>
                  </a:extLst>
                </a:gridCol>
                <a:gridCol w="1235946">
                  <a:extLst>
                    <a:ext uri="{9D8B030D-6E8A-4147-A177-3AD203B41FA5}">
                      <a16:colId xmlns:a16="http://schemas.microsoft.com/office/drawing/2014/main" val="2986823524"/>
                    </a:ext>
                  </a:extLst>
                </a:gridCol>
                <a:gridCol w="1235946">
                  <a:extLst>
                    <a:ext uri="{9D8B030D-6E8A-4147-A177-3AD203B41FA5}">
                      <a16:colId xmlns:a16="http://schemas.microsoft.com/office/drawing/2014/main" val="1164457459"/>
                    </a:ext>
                  </a:extLst>
                </a:gridCol>
                <a:gridCol w="1235946">
                  <a:extLst>
                    <a:ext uri="{9D8B030D-6E8A-4147-A177-3AD203B41FA5}">
                      <a16:colId xmlns:a16="http://schemas.microsoft.com/office/drawing/2014/main" val="3272294232"/>
                    </a:ext>
                  </a:extLst>
                </a:gridCol>
              </a:tblGrid>
              <a:tr h="3043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Property</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Metrics</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Metrics</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Acquisitions</a:t>
                      </a:r>
                      <a:endParaRPr lang="en-US" sz="1050"/>
                    </a:p>
                  </a:txBody>
                  <a:tcPr anchor="ctr"/>
                </a:tc>
                <a:extLst>
                  <a:ext uri="{0D108BD9-81ED-4DB2-BD59-A6C34878D82A}">
                    <a16:rowId xmlns:a16="http://schemas.microsoft.com/office/drawing/2014/main" val="658955829"/>
                  </a:ext>
                </a:extLst>
              </a:tr>
              <a:tr h="3792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Unnary</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£150,050</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2.3%</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2.40 min</a:t>
                      </a:r>
                      <a:endParaRPr lang="en-US" sz="1050"/>
                    </a:p>
                  </a:txBody>
                  <a:tcPr anchor="ctr"/>
                </a:tc>
                <a:extLst>
                  <a:ext uri="{0D108BD9-81ED-4DB2-BD59-A6C34878D82A}">
                    <a16:rowId xmlns:a16="http://schemas.microsoft.com/office/drawing/2014/main" val="1354616125"/>
                  </a:ext>
                </a:extLst>
              </a:tr>
              <a:tr h="379293">
                <a:tc>
                  <a:txBody>
                    <a:bodyPr/>
                    <a:lstStyle/>
                    <a:p>
                      <a:r>
                        <a:rPr lang="en-US" sz="1050">
                          <a:solidFill>
                            <a:srgbClr val="333333"/>
                          </a:solidFill>
                        </a:rPr>
                        <a:t>Dorament</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£1300</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$50%</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0.19 min</a:t>
                      </a:r>
                      <a:endParaRPr lang="en-US" sz="1050"/>
                    </a:p>
                  </a:txBody>
                  <a:tcPr anchor="ctr"/>
                </a:tc>
                <a:extLst>
                  <a:ext uri="{0D108BD9-81ED-4DB2-BD59-A6C34878D82A}">
                    <a16:rowId xmlns:a16="http://schemas.microsoft.com/office/drawing/2014/main" val="2956026929"/>
                  </a:ext>
                </a:extLst>
              </a:tr>
            </a:tbl>
          </a:graphicData>
        </a:graphic>
      </p:graphicFrame>
      <p:graphicFrame>
        <p:nvGraphicFramePr>
          <p:cNvPr id="25" name="Table 24">
            <a:extLst>
              <a:ext uri="{FF2B5EF4-FFF2-40B4-BE49-F238E27FC236}">
                <a16:creationId xmlns:a16="http://schemas.microsoft.com/office/drawing/2014/main" id="{A50C6840-8D15-2ECB-6ADF-9B6FD7E1820B}"/>
              </a:ext>
            </a:extLst>
          </p:cNvPr>
          <p:cNvGraphicFramePr>
            <a:graphicFrameLocks noGrp="1"/>
          </p:cNvGraphicFramePr>
          <p:nvPr>
            <p:extLst>
              <p:ext uri="{D42A27DB-BD31-4B8C-83A1-F6EECF244321}">
                <p14:modId xmlns:p14="http://schemas.microsoft.com/office/powerpoint/2010/main" val="668341783"/>
              </p:ext>
            </p:extLst>
          </p:nvPr>
        </p:nvGraphicFramePr>
        <p:xfrm>
          <a:off x="3454400" y="3392825"/>
          <a:ext cx="4943784" cy="1062950"/>
        </p:xfrm>
        <a:graphic>
          <a:graphicData uri="http://schemas.openxmlformats.org/drawingml/2006/table">
            <a:tbl>
              <a:tblPr firstRow="1" bandRow="1">
                <a:tableStyleId>{D27102A9-8310-4765-A935-A1911B00CA55}</a:tableStyleId>
              </a:tblPr>
              <a:tblGrid>
                <a:gridCol w="1235946">
                  <a:extLst>
                    <a:ext uri="{9D8B030D-6E8A-4147-A177-3AD203B41FA5}">
                      <a16:colId xmlns:a16="http://schemas.microsoft.com/office/drawing/2014/main" val="1984881491"/>
                    </a:ext>
                  </a:extLst>
                </a:gridCol>
                <a:gridCol w="1235946">
                  <a:extLst>
                    <a:ext uri="{9D8B030D-6E8A-4147-A177-3AD203B41FA5}">
                      <a16:colId xmlns:a16="http://schemas.microsoft.com/office/drawing/2014/main" val="2986823524"/>
                    </a:ext>
                  </a:extLst>
                </a:gridCol>
                <a:gridCol w="1235946">
                  <a:extLst>
                    <a:ext uri="{9D8B030D-6E8A-4147-A177-3AD203B41FA5}">
                      <a16:colId xmlns:a16="http://schemas.microsoft.com/office/drawing/2014/main" val="1164457459"/>
                    </a:ext>
                  </a:extLst>
                </a:gridCol>
                <a:gridCol w="1235946">
                  <a:extLst>
                    <a:ext uri="{9D8B030D-6E8A-4147-A177-3AD203B41FA5}">
                      <a16:colId xmlns:a16="http://schemas.microsoft.com/office/drawing/2014/main" val="3272294232"/>
                    </a:ext>
                  </a:extLst>
                </a:gridCol>
              </a:tblGrid>
              <a:tr h="3043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Property</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Metrics</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Metrics</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Acquisitions</a:t>
                      </a:r>
                      <a:endParaRPr lang="en-US" sz="1050"/>
                    </a:p>
                  </a:txBody>
                  <a:tcPr anchor="ctr"/>
                </a:tc>
                <a:extLst>
                  <a:ext uri="{0D108BD9-81ED-4DB2-BD59-A6C34878D82A}">
                    <a16:rowId xmlns:a16="http://schemas.microsoft.com/office/drawing/2014/main" val="658955829"/>
                  </a:ext>
                </a:extLst>
              </a:tr>
              <a:tr h="3792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Unnary</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£150,050</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2.3%</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2.40 min</a:t>
                      </a:r>
                      <a:endParaRPr lang="en-US" sz="1050"/>
                    </a:p>
                  </a:txBody>
                  <a:tcPr anchor="ctr"/>
                </a:tc>
                <a:extLst>
                  <a:ext uri="{0D108BD9-81ED-4DB2-BD59-A6C34878D82A}">
                    <a16:rowId xmlns:a16="http://schemas.microsoft.com/office/drawing/2014/main" val="1354616125"/>
                  </a:ext>
                </a:extLst>
              </a:tr>
              <a:tr h="379293">
                <a:tc>
                  <a:txBody>
                    <a:bodyPr/>
                    <a:lstStyle/>
                    <a:p>
                      <a:r>
                        <a:rPr lang="en-US" sz="1050">
                          <a:solidFill>
                            <a:srgbClr val="333333"/>
                          </a:solidFill>
                        </a:rPr>
                        <a:t>Dorament</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£1300</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$50%</a:t>
                      </a:r>
                      <a:endParaRPr lang="en-US" sz="105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a:solidFill>
                            <a:srgbClr val="333333"/>
                          </a:solidFill>
                        </a:rPr>
                        <a:t>0.19 min</a:t>
                      </a:r>
                      <a:endParaRPr lang="en-US" sz="1050"/>
                    </a:p>
                  </a:txBody>
                  <a:tcPr anchor="ctr"/>
                </a:tc>
                <a:extLst>
                  <a:ext uri="{0D108BD9-81ED-4DB2-BD59-A6C34878D82A}">
                    <a16:rowId xmlns:a16="http://schemas.microsoft.com/office/drawing/2014/main" val="2956026929"/>
                  </a:ext>
                </a:extLst>
              </a:tr>
            </a:tbl>
          </a:graphicData>
        </a:graphic>
      </p:graphicFrame>
    </p:spTree>
    <p:extLst>
      <p:ext uri="{BB962C8B-B14F-4D97-AF65-F5344CB8AC3E}">
        <p14:creationId xmlns:p14="http://schemas.microsoft.com/office/powerpoint/2010/main" val="28545931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3713B1D-A881-E91C-604F-184AC0AC4C7C}"/>
              </a:ext>
            </a:extLst>
          </p:cNvPr>
          <p:cNvSpPr>
            <a:spLocks noGrp="1"/>
          </p:cNvSpPr>
          <p:nvPr>
            <p:ph type="body" idx="10"/>
          </p:nvPr>
        </p:nvSpPr>
        <p:spPr/>
        <p:txBody>
          <a:bodyPr/>
          <a:lstStyle/>
          <a:p>
            <a:r>
              <a:rPr lang="en-US"/>
              <a:t>LORUM IPSUM TEXT HEADING</a:t>
            </a:r>
          </a:p>
        </p:txBody>
      </p:sp>
      <p:sp>
        <p:nvSpPr>
          <p:cNvPr id="8" name="Text Placeholder 7">
            <a:extLst>
              <a:ext uri="{FF2B5EF4-FFF2-40B4-BE49-F238E27FC236}">
                <a16:creationId xmlns:a16="http://schemas.microsoft.com/office/drawing/2014/main" id="{D3801CD2-98D1-D86D-D300-E51AE2E5BD82}"/>
              </a:ext>
            </a:extLst>
          </p:cNvPr>
          <p:cNvSpPr>
            <a:spLocks noGrp="1"/>
          </p:cNvSpPr>
          <p:nvPr>
            <p:ph type="body" sz="quarter" idx="11"/>
          </p:nvPr>
        </p:nvSpPr>
        <p:spPr/>
        <p:txBody>
          <a:bodyPr/>
          <a:lstStyle/>
          <a:p>
            <a:r>
              <a:rPr lang="en-US">
                <a:solidFill>
                  <a:srgbClr val="555555"/>
                </a:solidFill>
                <a:ea typeface="+mn-lt" pitchFamily="34" charset="-122"/>
                <a:cs typeface="+mn-lt" pitchFamily="34" charset="-120"/>
              </a:rPr>
              <a:t>Key terms lsmst tns roatuced twy; orhatnenal legal structure.</a:t>
            </a:r>
            <a:endParaRPr lang="en-US"/>
          </a:p>
        </p:txBody>
      </p:sp>
      <p:sp>
        <p:nvSpPr>
          <p:cNvPr id="9" name="Text Placeholder 8">
            <a:extLst>
              <a:ext uri="{FF2B5EF4-FFF2-40B4-BE49-F238E27FC236}">
                <a16:creationId xmlns:a16="http://schemas.microsoft.com/office/drawing/2014/main" id="{B162D494-67B5-67C5-24A1-7EAD8039CCEF}"/>
              </a:ext>
            </a:extLst>
          </p:cNvPr>
          <p:cNvSpPr>
            <a:spLocks noGrp="1"/>
          </p:cNvSpPr>
          <p:nvPr>
            <p:ph type="body" sz="quarter" idx="12"/>
          </p:nvPr>
        </p:nvSpPr>
        <p:spPr/>
        <p:txBody>
          <a:bodyPr/>
          <a:lstStyle/>
          <a:p>
            <a:r>
              <a:rPr lang="en-US">
                <a:solidFill>
                  <a:srgbClr val="FFFFFF"/>
                </a:solidFill>
                <a:ea typeface="+mj-lt" pitchFamily="34" charset="-122"/>
                <a:cs typeface="+mj-lt" pitchFamily="34" charset="-120"/>
              </a:rPr>
              <a:t>LORUM IPSUM TEXT HEADING</a:t>
            </a:r>
            <a:endParaRPr lang="en-US"/>
          </a:p>
        </p:txBody>
      </p:sp>
      <p:sp>
        <p:nvSpPr>
          <p:cNvPr id="10" name="Title 9">
            <a:extLst>
              <a:ext uri="{FF2B5EF4-FFF2-40B4-BE49-F238E27FC236}">
                <a16:creationId xmlns:a16="http://schemas.microsoft.com/office/drawing/2014/main" id="{ECF4F206-A009-C6B6-AD1D-0894126A9CE4}"/>
              </a:ext>
            </a:extLst>
          </p:cNvPr>
          <p:cNvSpPr>
            <a:spLocks noGrp="1"/>
          </p:cNvSpPr>
          <p:nvPr>
            <p:ph type="title" idx="20"/>
          </p:nvPr>
        </p:nvSpPr>
        <p:spPr/>
        <p:txBody>
          <a:bodyPr/>
          <a:lstStyle/>
          <a:p>
            <a:r>
              <a:rPr lang="en-US"/>
              <a:t>FUNDING STRUCTURE &amp; TERMS</a:t>
            </a:r>
          </a:p>
        </p:txBody>
      </p:sp>
      <p:graphicFrame>
        <p:nvGraphicFramePr>
          <p:cNvPr id="11" name="Table 10">
            <a:extLst>
              <a:ext uri="{FF2B5EF4-FFF2-40B4-BE49-F238E27FC236}">
                <a16:creationId xmlns:a16="http://schemas.microsoft.com/office/drawing/2014/main" id="{5DEC0EE3-F743-90A4-9336-ED315744CBD5}"/>
              </a:ext>
            </a:extLst>
          </p:cNvPr>
          <p:cNvGraphicFramePr>
            <a:graphicFrameLocks noGrp="1"/>
          </p:cNvGraphicFramePr>
          <p:nvPr>
            <p:extLst>
              <p:ext uri="{D42A27DB-BD31-4B8C-83A1-F6EECF244321}">
                <p14:modId xmlns:p14="http://schemas.microsoft.com/office/powerpoint/2010/main" val="1677163120"/>
              </p:ext>
            </p:extLst>
          </p:nvPr>
        </p:nvGraphicFramePr>
        <p:xfrm>
          <a:off x="533400" y="1734107"/>
          <a:ext cx="4953000" cy="2377440"/>
        </p:xfrm>
        <a:graphic>
          <a:graphicData uri="http://schemas.openxmlformats.org/drawingml/2006/table">
            <a:tbl>
              <a:tblPr bandRow="1">
                <a:tableStyleId>{F5AB1C69-6EDB-4FF4-983F-18BD219EF322}</a:tableStyleId>
              </a:tblPr>
              <a:tblGrid>
                <a:gridCol w="3076953">
                  <a:extLst>
                    <a:ext uri="{9D8B030D-6E8A-4147-A177-3AD203B41FA5}">
                      <a16:colId xmlns:a16="http://schemas.microsoft.com/office/drawing/2014/main" val="2988566973"/>
                    </a:ext>
                  </a:extLst>
                </a:gridCol>
                <a:gridCol w="1876047">
                  <a:extLst>
                    <a:ext uri="{9D8B030D-6E8A-4147-A177-3AD203B41FA5}">
                      <a16:colId xmlns:a16="http://schemas.microsoft.com/office/drawing/2014/main" val="3470478320"/>
                    </a:ext>
                  </a:extLst>
                </a:gridCol>
              </a:tblGrid>
              <a:tr h="264160">
                <a:tc>
                  <a:txBody>
                    <a:bodyPr/>
                    <a:lstStyle/>
                    <a:p>
                      <a:pPr algn="l" fontAlgn="ctr">
                        <a:buNone/>
                      </a:pPr>
                      <a:r>
                        <a:rPr lang="en-US" sz="1050" u="none" strike="noStrike">
                          <a:effectLst/>
                        </a:rPr>
                        <a:t>KEY TERMS</a:t>
                      </a:r>
                      <a:endParaRPr lang="en-US" sz="1050" b="1"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VALUE</a:t>
                      </a:r>
                      <a:endParaRPr lang="en-US" sz="1050" b="1"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3497645867"/>
                  </a:ext>
                </a:extLst>
              </a:tr>
              <a:tr h="264160">
                <a:tc>
                  <a:txBody>
                    <a:bodyPr/>
                    <a:lstStyle/>
                    <a:p>
                      <a:pPr algn="l" fontAlgn="ctr">
                        <a:buNone/>
                      </a:pPr>
                      <a:r>
                        <a:rPr lang="en-US" sz="1050" u="none" strike="noStrike">
                          <a:effectLst/>
                        </a:rPr>
                        <a:t>Target Fund Size</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$130,000,000 </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348961877"/>
                  </a:ext>
                </a:extLst>
              </a:tr>
              <a:tr h="264160">
                <a:tc>
                  <a:txBody>
                    <a:bodyPr/>
                    <a:lstStyle/>
                    <a:p>
                      <a:pPr algn="l" fontAlgn="ctr">
                        <a:buNone/>
                      </a:pPr>
                      <a:r>
                        <a:rPr lang="en-US" sz="1050" u="none" strike="noStrike">
                          <a:effectLst/>
                        </a:rPr>
                        <a:t>Sponsor Co-Investment</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$2,000,000 </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714985036"/>
                  </a:ext>
                </a:extLst>
              </a:tr>
              <a:tr h="264160">
                <a:tc>
                  <a:txBody>
                    <a:bodyPr/>
                    <a:lstStyle/>
                    <a:p>
                      <a:pPr algn="l" fontAlgn="ctr">
                        <a:buNone/>
                      </a:pPr>
                      <a:r>
                        <a:rPr lang="en-US" sz="1050" u="none" strike="noStrike">
                          <a:effectLst/>
                        </a:rPr>
                        <a:t>Minimum Subscription</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$250,000 </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3785556257"/>
                  </a:ext>
                </a:extLst>
              </a:tr>
              <a:tr h="264160">
                <a:tc>
                  <a:txBody>
                    <a:bodyPr/>
                    <a:lstStyle/>
                    <a:p>
                      <a:pPr algn="l" fontAlgn="ctr">
                        <a:buNone/>
                      </a:pPr>
                      <a:r>
                        <a:rPr lang="en-US" sz="1050" u="none" strike="noStrike">
                          <a:effectLst/>
                        </a:rPr>
                        <a:t>Private Allocations</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658925376"/>
                  </a:ext>
                </a:extLst>
              </a:tr>
              <a:tr h="264160">
                <a:tc>
                  <a:txBody>
                    <a:bodyPr/>
                    <a:lstStyle/>
                    <a:p>
                      <a:pPr algn="l" fontAlgn="ctr">
                        <a:buNone/>
                      </a:pPr>
                      <a:r>
                        <a:rPr lang="en-US" sz="1050" u="none" strike="noStrike">
                          <a:effectLst/>
                        </a:rPr>
                        <a:t>Management Fees (Annual)</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$2,100,000 </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919309283"/>
                  </a:ext>
                </a:extLst>
              </a:tr>
              <a:tr h="264160">
                <a:tc>
                  <a:txBody>
                    <a:bodyPr/>
                    <a:lstStyle/>
                    <a:p>
                      <a:pPr algn="l" fontAlgn="ctr">
                        <a:buNone/>
                      </a:pPr>
                      <a:r>
                        <a:rPr lang="en-US" sz="1050" u="none" strike="noStrike">
                          <a:effectLst/>
                        </a:rPr>
                        <a:t>Operating Expenses (Cap)</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$300,000 </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505537432"/>
                  </a:ext>
                </a:extLst>
              </a:tr>
              <a:tr h="264160">
                <a:tc>
                  <a:txBody>
                    <a:bodyPr/>
                    <a:lstStyle/>
                    <a:p>
                      <a:pPr algn="l" fontAlgn="ctr">
                        <a:buNone/>
                      </a:pPr>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961339745"/>
                  </a:ext>
                </a:extLst>
              </a:tr>
              <a:tr h="264160">
                <a:tc>
                  <a:txBody>
                    <a:bodyPr/>
                    <a:lstStyle/>
                    <a:p>
                      <a:pPr algn="l" fontAlgn="ctr">
                        <a:buNone/>
                      </a:pPr>
                      <a:r>
                        <a:rPr lang="en-US" sz="1050" u="none" strike="noStrike">
                          <a:effectLst/>
                        </a:rPr>
                        <a:t>Total Initial Commitments Raised</a:t>
                      </a:r>
                      <a:endParaRPr lang="en-US" sz="1050" b="1" i="0" u="none" strike="noStrike">
                        <a:solidFill>
                          <a:srgbClr val="000000"/>
                        </a:solidFill>
                        <a:effectLst/>
                        <a:latin typeface="Arial" panose="020B0604020202020204" pitchFamily="34" charset="0"/>
                      </a:endParaRPr>
                    </a:p>
                  </a:txBody>
                  <a:tcPr marR="4906" marT="4906" marB="0" anchor="ctr"/>
                </a:tc>
                <a:tc>
                  <a:txBody>
                    <a:bodyPr/>
                    <a:lstStyle/>
                    <a:p>
                      <a:pPr algn="l" fontAlgn="ctr">
                        <a:buNone/>
                      </a:pPr>
                      <a:r>
                        <a:rPr lang="en-US" sz="1050" u="none" strike="noStrike">
                          <a:effectLst/>
                        </a:rPr>
                        <a:t>$72,000,000 </a:t>
                      </a:r>
                      <a:endParaRPr lang="en-US" sz="1050" b="1"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1620962641"/>
                  </a:ext>
                </a:extLst>
              </a:tr>
            </a:tbl>
          </a:graphicData>
        </a:graphic>
      </p:graphicFrame>
      <p:graphicFrame>
        <p:nvGraphicFramePr>
          <p:cNvPr id="12" name="Table 11">
            <a:extLst>
              <a:ext uri="{FF2B5EF4-FFF2-40B4-BE49-F238E27FC236}">
                <a16:creationId xmlns:a16="http://schemas.microsoft.com/office/drawing/2014/main" id="{D5AF32BB-6806-0D91-5550-43766CE2594D}"/>
              </a:ext>
            </a:extLst>
          </p:cNvPr>
          <p:cNvGraphicFramePr>
            <a:graphicFrameLocks noGrp="1"/>
          </p:cNvGraphicFramePr>
          <p:nvPr>
            <p:extLst>
              <p:ext uri="{D42A27DB-BD31-4B8C-83A1-F6EECF244321}">
                <p14:modId xmlns:p14="http://schemas.microsoft.com/office/powerpoint/2010/main" val="2056135289"/>
              </p:ext>
            </p:extLst>
          </p:nvPr>
        </p:nvGraphicFramePr>
        <p:xfrm>
          <a:off x="5651500" y="1745391"/>
          <a:ext cx="3111500" cy="2366154"/>
        </p:xfrm>
        <a:graphic>
          <a:graphicData uri="http://schemas.openxmlformats.org/drawingml/2006/table">
            <a:tbl>
              <a:tblPr bandRow="1">
                <a:tableStyleId>{F5AB1C69-6EDB-4FF4-983F-18BD219EF322}</a:tableStyleId>
              </a:tblPr>
              <a:tblGrid>
                <a:gridCol w="3111500">
                  <a:extLst>
                    <a:ext uri="{9D8B030D-6E8A-4147-A177-3AD203B41FA5}">
                      <a16:colId xmlns:a16="http://schemas.microsoft.com/office/drawing/2014/main" val="2988566973"/>
                    </a:ext>
                  </a:extLst>
                </a:gridCol>
              </a:tblGrid>
              <a:tr h="262906">
                <a:tc>
                  <a:txBody>
                    <a:bodyPr/>
                    <a:lstStyle/>
                    <a:p>
                      <a:pPr algn="l" fontAlgn="ctr">
                        <a:buNone/>
                      </a:pPr>
                      <a:r>
                        <a:rPr lang="en-US" sz="1050" u="none" strike="noStrike">
                          <a:effectLst/>
                        </a:rPr>
                        <a:t>KEY TERMS</a:t>
                      </a:r>
                      <a:endParaRPr lang="en-US" sz="1050" b="1"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3497645867"/>
                  </a:ext>
                </a:extLst>
              </a:tr>
              <a:tr h="262906">
                <a:tc>
                  <a:txBody>
                    <a:bodyPr/>
                    <a:lstStyle/>
                    <a:p>
                      <a:pPr algn="l" fontAlgn="ctr">
                        <a:buNone/>
                      </a:pPr>
                      <a:r>
                        <a:rPr lang="en-US" sz="1050" u="none" strike="noStrike">
                          <a:effectLst/>
                        </a:rPr>
                        <a:t>Target Fund Size</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348961877"/>
                  </a:ext>
                </a:extLst>
              </a:tr>
              <a:tr h="262906">
                <a:tc>
                  <a:txBody>
                    <a:bodyPr/>
                    <a:lstStyle/>
                    <a:p>
                      <a:pPr algn="l" fontAlgn="ctr">
                        <a:buNone/>
                      </a:pPr>
                      <a:r>
                        <a:rPr lang="en-US" sz="1050" u="none" strike="noStrike">
                          <a:effectLst/>
                        </a:rPr>
                        <a:t>Sponsor Co-Investment</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714985036"/>
                  </a:ext>
                </a:extLst>
              </a:tr>
              <a:tr h="262906">
                <a:tc>
                  <a:txBody>
                    <a:bodyPr/>
                    <a:lstStyle/>
                    <a:p>
                      <a:pPr algn="l" fontAlgn="ctr">
                        <a:buNone/>
                      </a:pPr>
                      <a:r>
                        <a:rPr lang="en-US" sz="1050" u="none" strike="noStrike">
                          <a:effectLst/>
                        </a:rPr>
                        <a:t>Minimum Subscription</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3785556257"/>
                  </a:ext>
                </a:extLst>
              </a:tr>
              <a:tr h="262906">
                <a:tc>
                  <a:txBody>
                    <a:bodyPr/>
                    <a:lstStyle/>
                    <a:p>
                      <a:pPr algn="l" fontAlgn="ctr">
                        <a:buNone/>
                      </a:pPr>
                      <a:r>
                        <a:rPr lang="en-US" sz="1050" u="none" strike="noStrike">
                          <a:effectLst/>
                        </a:rPr>
                        <a:t>Private Allocations</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658925376"/>
                  </a:ext>
                </a:extLst>
              </a:tr>
              <a:tr h="262906">
                <a:tc>
                  <a:txBody>
                    <a:bodyPr/>
                    <a:lstStyle/>
                    <a:p>
                      <a:pPr algn="l" fontAlgn="ctr">
                        <a:buNone/>
                      </a:pPr>
                      <a:r>
                        <a:rPr lang="en-US" sz="1050" u="none" strike="noStrike">
                          <a:effectLst/>
                        </a:rPr>
                        <a:t>Management Fees (Annual)</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919309283"/>
                  </a:ext>
                </a:extLst>
              </a:tr>
              <a:tr h="262906">
                <a:tc>
                  <a:txBody>
                    <a:bodyPr/>
                    <a:lstStyle/>
                    <a:p>
                      <a:pPr algn="l" fontAlgn="ctr">
                        <a:buNone/>
                      </a:pPr>
                      <a:r>
                        <a:rPr lang="en-US" sz="1050" u="none" strike="noStrike">
                          <a:effectLst/>
                        </a:rPr>
                        <a:t>Operating Expenses (Cap)</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505537432"/>
                  </a:ext>
                </a:extLst>
              </a:tr>
              <a:tr h="262906">
                <a:tc>
                  <a:txBody>
                    <a:bodyPr/>
                    <a:lstStyle/>
                    <a:p>
                      <a:pPr algn="l" fontAlgn="ctr">
                        <a:buNone/>
                      </a:pPr>
                      <a:r>
                        <a:rPr lang="en-US" sz="1050" u="none" strike="noStrike">
                          <a:effectLst/>
                        </a:rPr>
                        <a:t>-</a:t>
                      </a:r>
                      <a:endParaRPr lang="en-US" sz="1050" b="0"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2961339745"/>
                  </a:ext>
                </a:extLst>
              </a:tr>
              <a:tr h="262906">
                <a:tc>
                  <a:txBody>
                    <a:bodyPr/>
                    <a:lstStyle/>
                    <a:p>
                      <a:pPr algn="l" fontAlgn="ctr">
                        <a:buNone/>
                      </a:pPr>
                      <a:r>
                        <a:rPr lang="en-US" sz="1050" u="none" strike="noStrike">
                          <a:effectLst/>
                        </a:rPr>
                        <a:t>Total Initial Commitments Raised</a:t>
                      </a:r>
                      <a:endParaRPr lang="en-US" sz="1050" b="1" i="0" u="none" strike="noStrike">
                        <a:solidFill>
                          <a:srgbClr val="000000"/>
                        </a:solidFill>
                        <a:effectLst/>
                        <a:latin typeface="Arial" panose="020B0604020202020204" pitchFamily="34" charset="0"/>
                      </a:endParaRPr>
                    </a:p>
                  </a:txBody>
                  <a:tcPr marR="4906" marT="4906" marB="0" anchor="ctr"/>
                </a:tc>
                <a:extLst>
                  <a:ext uri="{0D108BD9-81ED-4DB2-BD59-A6C34878D82A}">
                    <a16:rowId xmlns:a16="http://schemas.microsoft.com/office/drawing/2014/main" val="1620962641"/>
                  </a:ext>
                </a:extLst>
              </a:tr>
            </a:tbl>
          </a:graphicData>
        </a:graphic>
      </p:graphicFrame>
      <p:sp>
        <p:nvSpPr>
          <p:cNvPr id="13" name="Footer Placeholder 12">
            <a:extLst>
              <a:ext uri="{FF2B5EF4-FFF2-40B4-BE49-F238E27FC236}">
                <a16:creationId xmlns:a16="http://schemas.microsoft.com/office/drawing/2014/main" id="{12C52F07-535E-4195-0E73-BF6C698AA93E}"/>
              </a:ext>
            </a:extLst>
          </p:cNvPr>
          <p:cNvSpPr>
            <a:spLocks noGrp="1"/>
          </p:cNvSpPr>
          <p:nvPr>
            <p:ph type="ftr" sz="quarter" idx="22"/>
          </p:nvPr>
        </p:nvSpPr>
        <p:spPr/>
        <p:txBody>
          <a:bodyPr/>
          <a:lstStyle/>
          <a:p>
            <a:pPr algn="l"/>
            <a:r>
              <a:rPr lang="en-US"/>
              <a:t>PRIME / Invester Presentation</a:t>
            </a:r>
          </a:p>
        </p:txBody>
      </p:sp>
      <p:sp>
        <p:nvSpPr>
          <p:cNvPr id="14" name="Slide Number Placeholder 13">
            <a:extLst>
              <a:ext uri="{FF2B5EF4-FFF2-40B4-BE49-F238E27FC236}">
                <a16:creationId xmlns:a16="http://schemas.microsoft.com/office/drawing/2014/main" id="{442DD97B-03F1-8524-3DDB-9B44A60D7FBB}"/>
              </a:ext>
            </a:extLst>
          </p:cNvPr>
          <p:cNvSpPr>
            <a:spLocks noGrp="1"/>
          </p:cNvSpPr>
          <p:nvPr>
            <p:ph type="sldNum" sz="quarter" idx="23"/>
          </p:nvPr>
        </p:nvSpPr>
        <p:spPr/>
        <p:txBody>
          <a:bodyPr/>
          <a:lstStyle/>
          <a:p>
            <a:fld id="{CD22C722-B3F3-4C61-B6EB-E1B9A2E236BA}" type="slidenum">
              <a:rPr lang="en-US" smtClean="0"/>
              <a:pPr/>
              <a:t>9</a:t>
            </a:fld>
            <a:endParaRPr lang="en-US" sz="900"/>
          </a:p>
        </p:txBody>
      </p:sp>
    </p:spTree>
    <p:extLst>
      <p:ext uri="{BB962C8B-B14F-4D97-AF65-F5344CB8AC3E}">
        <p14:creationId xmlns:p14="http://schemas.microsoft.com/office/powerpoint/2010/main" val="4223855306"/>
      </p:ext>
    </p:extLst>
  </p:cSld>
  <p:clrMapOvr>
    <a:masterClrMapping/>
  </p:clrMapOvr>
</p:sld>
</file>

<file path=ppt/theme/theme1.xml><?xml version="1.0" encoding="utf-8"?>
<a:theme xmlns:a="http://schemas.openxmlformats.org/drawingml/2006/main" name="Office Theme">
  <a:themeElements>
    <a:clrScheme name="Red">
      <a:dk1>
        <a:srgbClr val="323232"/>
      </a:dk1>
      <a:lt1>
        <a:sysClr val="window" lastClr="FFFFFF"/>
      </a:lt1>
      <a:dk2>
        <a:srgbClr val="323232"/>
      </a:dk2>
      <a:lt2>
        <a:srgbClr val="E5C243"/>
      </a:lt2>
      <a:accent1>
        <a:srgbClr val="212F3E"/>
      </a:accent1>
      <a:accent2>
        <a:srgbClr val="6B6C70"/>
      </a:accent2>
      <a:accent3>
        <a:srgbClr val="BBA680"/>
      </a:accent3>
      <a:accent4>
        <a:srgbClr val="D3CCBE"/>
      </a:accent4>
      <a:accent5>
        <a:srgbClr val="1F2D3A"/>
      </a:accent5>
      <a:accent6>
        <a:srgbClr val="F0F0F0"/>
      </a:accent6>
      <a:hlink>
        <a:srgbClr val="6B9F25"/>
      </a:hlink>
      <a:folHlink>
        <a:srgbClr val="B26B02"/>
      </a:folHlink>
    </a:clrScheme>
    <a:fontScheme name="Custom 26">
      <a:majorFont>
        <a:latin typeface="Montserrat SemiBold"/>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4E0BAAEC-208F-4CB9-B36D-F3E4A8629118}">
  <we:reference id="d141a1c7-3de9-45b8-8b91-c89db8ccdfc4" version="1.0.0.0" store="developer" storeType="Registry"/>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989</TotalTime>
  <Words>990</Words>
  <Application>Microsoft Office PowerPoint</Application>
  <PresentationFormat>On-screen Show (16:9)</PresentationFormat>
  <Paragraphs>195</Paragraphs>
  <Slides>13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Lato</vt:lpstr>
      <vt:lpstr>Lato Light</vt:lpstr>
      <vt:lpstr>Montserrat Light</vt:lpstr>
      <vt:lpstr>Montserrat SemiBold</vt:lpstr>
      <vt:lpstr>Wingdings</vt:lpstr>
      <vt:lpstr>Office Theme</vt:lpstr>
      <vt:lpstr>PRIME REAL ESTATE FUND - INVESTOR PRESENTATION</vt:lpstr>
      <vt:lpstr>PowerPoint Presentation</vt:lpstr>
      <vt:lpstr>PowerPoint Presentation</vt:lpstr>
      <vt:lpstr>FUND STRATEGY &amp; FOCUS</vt:lpstr>
      <vt:lpstr>FUND STRATEGY &amp; FOCUS</vt:lpstr>
      <vt:lpstr>INVESTMENT PROCESS</vt:lpstr>
      <vt:lpstr>PIPELINE &amp; ASSET SHOWCASE</vt:lpstr>
      <vt:lpstr>TRACK RECORDS &amp; CASE STUDIES</vt:lpstr>
      <vt:lpstr>FUNDING STRUCTURE &amp; TERMS</vt:lpstr>
      <vt:lpstr>PowerPoint Presentation</vt:lpstr>
      <vt:lpstr>TEMPLATE TWO COLUMNS</vt:lpstr>
      <vt:lpstr>TEMPLATE THREE COLUMNS</vt:lpstr>
      <vt:lpstr>CONTACT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Sampath Warnakula</cp:lastModifiedBy>
  <cp:revision>35</cp:revision>
  <dcterms:created xsi:type="dcterms:W3CDTF">2026-06-09T08:42:42Z</dcterms:created>
  <dcterms:modified xsi:type="dcterms:W3CDTF">2026-06-10T10:35:51Z</dcterms:modified>
</cp:coreProperties>
</file>