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2" r:id="rId2"/>
    <p:sldId id="263" r:id="rId3"/>
    <p:sldId id="264" r:id="rId4"/>
    <p:sldId id="271" r:id="rId5"/>
    <p:sldId id="268" r:id="rId6"/>
    <p:sldId id="267" r:id="rId7"/>
    <p:sldId id="269" r:id="rId8"/>
    <p:sldId id="272" r:id="rId9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orient="horz" pos="3456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256" userDrawn="1">
          <p15:clr>
            <a:srgbClr val="A4A3A4"/>
          </p15:clr>
        </p15:guide>
        <p15:guide id="6" pos="74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C3C"/>
    <a:srgbClr val="C0392B"/>
    <a:srgbClr val="D7890B"/>
    <a:srgbClr val="F1C40F"/>
    <a:srgbClr val="27AE60"/>
    <a:srgbClr val="2ECC71"/>
    <a:srgbClr val="F39C12"/>
    <a:srgbClr val="F2F2F2"/>
    <a:srgbClr val="D9D9D9"/>
    <a:srgbClr val="8D2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370" autoAdjust="0"/>
  </p:normalViewPr>
  <p:slideViewPr>
    <p:cSldViewPr showGuides="1">
      <p:cViewPr varScale="1">
        <p:scale>
          <a:sx n="105" d="100"/>
          <a:sy n="105" d="100"/>
        </p:scale>
        <p:origin x="390" y="96"/>
      </p:cViewPr>
      <p:guideLst>
        <p:guide orient="horz" pos="2160"/>
        <p:guide orient="horz" pos="3888"/>
        <p:guide orient="horz" pos="3456"/>
        <p:guide pos="3840"/>
        <p:guide pos="256"/>
        <p:guide pos="74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AAF0E-A907-4533-B82B-60710A241A10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9B866-FBFD-41FE-9130-92945F90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5102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3B2C5-8A54-4F64-9712-7B04B9149682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88946-91C5-42E1-9363-BFED7E206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351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48118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7620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48667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7620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274638"/>
            <a:ext cx="113700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5"/>
          </p:nvPr>
        </p:nvSpPr>
        <p:spPr>
          <a:xfrm>
            <a:off x="9144000" y="6483842"/>
            <a:ext cx="2844800" cy="3831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203200" y="6484937"/>
            <a:ext cx="1778000" cy="3810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14" name="Slide Number Placeholder 9"/>
          <p:cNvSpPr>
            <a:spLocks noGrp="1"/>
          </p:cNvSpPr>
          <p:nvPr>
            <p:ph type="sldNum" sz="quarter" idx="17"/>
          </p:nvPr>
        </p:nvSpPr>
        <p:spPr>
          <a:xfrm>
            <a:off x="5791200" y="6492876"/>
            <a:ext cx="609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40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91200" y="6492876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7F8C8D"/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200" y="6484937"/>
            <a:ext cx="177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Logo Company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9144000" y="6483842"/>
            <a:ext cx="2844800" cy="383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621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lang="en-US" sz="2800" kern="1200" dirty="0">
          <a:solidFill>
            <a:srgbClr val="595959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341210" y="1470678"/>
            <a:ext cx="629982" cy="683745"/>
            <a:chOff x="4112361" y="1508337"/>
            <a:chExt cx="629982" cy="683745"/>
          </a:xfrm>
          <a:solidFill>
            <a:srgbClr val="C0392B"/>
          </a:solidFill>
        </p:grpSpPr>
        <p:sp>
          <p:nvSpPr>
            <p:cNvPr id="58" name="Oval 57"/>
            <p:cNvSpPr>
              <a:spLocks noChangeArrowheads="1"/>
            </p:cNvSpPr>
            <p:nvPr/>
          </p:nvSpPr>
          <p:spPr bwMode="auto">
            <a:xfrm flipH="1">
              <a:off x="4323274" y="1508337"/>
              <a:ext cx="419069" cy="41769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 flipH="1">
              <a:off x="4124767" y="1910864"/>
              <a:ext cx="250890" cy="268811"/>
            </a:xfrm>
            <a:custGeom>
              <a:avLst/>
              <a:gdLst>
                <a:gd name="T0" fmla="*/ 182 w 182"/>
                <a:gd name="T1" fmla="*/ 183 h 195"/>
                <a:gd name="T2" fmla="*/ 13 w 182"/>
                <a:gd name="T3" fmla="*/ 0 h 195"/>
                <a:gd name="T4" fmla="*/ 0 w 182"/>
                <a:gd name="T5" fmla="*/ 12 h 195"/>
                <a:gd name="T6" fmla="*/ 168 w 182"/>
                <a:gd name="T7" fmla="*/ 195 h 195"/>
                <a:gd name="T8" fmla="*/ 182 w 182"/>
                <a:gd name="T9" fmla="*/ 18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95">
                  <a:moveTo>
                    <a:pt x="182" y="183"/>
                  </a:moveTo>
                  <a:lnTo>
                    <a:pt x="13" y="0"/>
                  </a:lnTo>
                  <a:lnTo>
                    <a:pt x="0" y="12"/>
                  </a:lnTo>
                  <a:lnTo>
                    <a:pt x="168" y="195"/>
                  </a:lnTo>
                  <a:lnTo>
                    <a:pt x="182" y="18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 flipH="1">
              <a:off x="4112361" y="2117642"/>
              <a:ext cx="73062" cy="74440"/>
            </a:xfrm>
            <a:custGeom>
              <a:avLst/>
              <a:gdLst>
                <a:gd name="T0" fmla="*/ 52 w 53"/>
                <a:gd name="T1" fmla="*/ 0 h 54"/>
                <a:gd name="T2" fmla="*/ 0 w 53"/>
                <a:gd name="T3" fmla="*/ 51 h 54"/>
                <a:gd name="T4" fmla="*/ 53 w 53"/>
                <a:gd name="T5" fmla="*/ 54 h 54"/>
                <a:gd name="T6" fmla="*/ 52 w 53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4">
                  <a:moveTo>
                    <a:pt x="52" y="0"/>
                  </a:moveTo>
                  <a:lnTo>
                    <a:pt x="0" y="51"/>
                  </a:lnTo>
                  <a:lnTo>
                    <a:pt x="53" y="5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2720402"/>
            <a:ext cx="12192000" cy="124375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2347366"/>
            <a:ext cx="12192000" cy="124375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450112" y="2938799"/>
            <a:ext cx="879494" cy="419069"/>
            <a:chOff x="4221263" y="2976458"/>
            <a:chExt cx="879494" cy="419069"/>
          </a:xfrm>
          <a:solidFill>
            <a:srgbClr val="E74C3C"/>
          </a:solidFill>
        </p:grpSpPr>
        <p:sp>
          <p:nvSpPr>
            <p:cNvPr id="55" name="Oval 54"/>
            <p:cNvSpPr>
              <a:spLocks noChangeArrowheads="1"/>
            </p:cNvSpPr>
            <p:nvPr/>
          </p:nvSpPr>
          <p:spPr bwMode="auto">
            <a:xfrm flipH="1">
              <a:off x="4681688" y="2976458"/>
              <a:ext cx="419069" cy="4190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 flipH="1">
              <a:off x="4252969" y="3190128"/>
              <a:ext cx="343251" cy="24814"/>
            </a:xfrm>
            <a:custGeom>
              <a:avLst/>
              <a:gdLst>
                <a:gd name="T0" fmla="*/ 249 w 249"/>
                <a:gd name="T1" fmla="*/ 0 h 18"/>
                <a:gd name="T2" fmla="*/ 0 w 249"/>
                <a:gd name="T3" fmla="*/ 1 h 18"/>
                <a:gd name="T4" fmla="*/ 0 w 249"/>
                <a:gd name="T5" fmla="*/ 18 h 18"/>
                <a:gd name="T6" fmla="*/ 249 w 249"/>
                <a:gd name="T7" fmla="*/ 18 h 18"/>
                <a:gd name="T8" fmla="*/ 249 w 24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8">
                  <a:moveTo>
                    <a:pt x="249" y="0"/>
                  </a:moveTo>
                  <a:lnTo>
                    <a:pt x="0" y="1"/>
                  </a:lnTo>
                  <a:lnTo>
                    <a:pt x="0" y="18"/>
                  </a:lnTo>
                  <a:lnTo>
                    <a:pt x="249" y="18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 flipH="1">
              <a:off x="4221263" y="3151529"/>
              <a:ext cx="57898" cy="99253"/>
            </a:xfrm>
            <a:custGeom>
              <a:avLst/>
              <a:gdLst>
                <a:gd name="T0" fmla="*/ 0 w 42"/>
                <a:gd name="T1" fmla="*/ 0 h 72"/>
                <a:gd name="T2" fmla="*/ 3 w 42"/>
                <a:gd name="T3" fmla="*/ 72 h 72"/>
                <a:gd name="T4" fmla="*/ 42 w 42"/>
                <a:gd name="T5" fmla="*/ 36 h 72"/>
                <a:gd name="T6" fmla="*/ 0 w 42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2">
                  <a:moveTo>
                    <a:pt x="0" y="0"/>
                  </a:moveTo>
                  <a:lnTo>
                    <a:pt x="3" y="72"/>
                  </a:lnTo>
                  <a:lnTo>
                    <a:pt x="42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478747" y="4000257"/>
            <a:ext cx="653418" cy="689259"/>
            <a:chOff x="1249898" y="4037916"/>
            <a:chExt cx="653418" cy="689259"/>
          </a:xfrm>
          <a:solidFill>
            <a:srgbClr val="3498DB"/>
          </a:solidFill>
        </p:grpSpPr>
        <p:sp>
          <p:nvSpPr>
            <p:cNvPr id="52" name="Oval 51"/>
            <p:cNvSpPr>
              <a:spLocks noChangeArrowheads="1"/>
            </p:cNvSpPr>
            <p:nvPr/>
          </p:nvSpPr>
          <p:spPr bwMode="auto">
            <a:xfrm flipH="1">
              <a:off x="1249898" y="4310863"/>
              <a:ext cx="416312" cy="4163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 flipH="1">
              <a:off x="1641396" y="4051701"/>
              <a:ext cx="249512" cy="268811"/>
            </a:xfrm>
            <a:custGeom>
              <a:avLst/>
              <a:gdLst>
                <a:gd name="T0" fmla="*/ 0 w 181"/>
                <a:gd name="T1" fmla="*/ 12 h 195"/>
                <a:gd name="T2" fmla="*/ 168 w 181"/>
                <a:gd name="T3" fmla="*/ 195 h 195"/>
                <a:gd name="T4" fmla="*/ 181 w 181"/>
                <a:gd name="T5" fmla="*/ 184 h 195"/>
                <a:gd name="T6" fmla="*/ 12 w 181"/>
                <a:gd name="T7" fmla="*/ 0 h 195"/>
                <a:gd name="T8" fmla="*/ 0 w 181"/>
                <a:gd name="T9" fmla="*/ 1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95">
                  <a:moveTo>
                    <a:pt x="0" y="12"/>
                  </a:moveTo>
                  <a:lnTo>
                    <a:pt x="168" y="195"/>
                  </a:lnTo>
                  <a:lnTo>
                    <a:pt x="181" y="184"/>
                  </a:lnTo>
                  <a:lnTo>
                    <a:pt x="1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 flipH="1">
              <a:off x="1831633" y="4037916"/>
              <a:ext cx="71683" cy="77197"/>
            </a:xfrm>
            <a:custGeom>
              <a:avLst/>
              <a:gdLst>
                <a:gd name="T0" fmla="*/ 1 w 52"/>
                <a:gd name="T1" fmla="*/ 56 h 56"/>
                <a:gd name="T2" fmla="*/ 52 w 52"/>
                <a:gd name="T3" fmla="*/ 5 h 56"/>
                <a:gd name="T4" fmla="*/ 0 w 52"/>
                <a:gd name="T5" fmla="*/ 0 h 56"/>
                <a:gd name="T6" fmla="*/ 1 w 52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6">
                  <a:moveTo>
                    <a:pt x="1" y="56"/>
                  </a:moveTo>
                  <a:lnTo>
                    <a:pt x="52" y="5"/>
                  </a:lnTo>
                  <a:lnTo>
                    <a:pt x="0" y="0"/>
                  </a:lnTo>
                  <a:lnTo>
                    <a:pt x="1" y="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118954" y="2938799"/>
            <a:ext cx="847788" cy="417691"/>
            <a:chOff x="890105" y="2976458"/>
            <a:chExt cx="847788" cy="417691"/>
          </a:xfrm>
          <a:solidFill>
            <a:srgbClr val="27AE60"/>
          </a:solidFill>
        </p:grpSpPr>
        <p:sp>
          <p:nvSpPr>
            <p:cNvPr id="49" name="Oval 48"/>
            <p:cNvSpPr>
              <a:spLocks noChangeArrowheads="1"/>
            </p:cNvSpPr>
            <p:nvPr/>
          </p:nvSpPr>
          <p:spPr bwMode="auto">
            <a:xfrm flipH="1">
              <a:off x="890105" y="2976458"/>
              <a:ext cx="417691" cy="41769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 flipH="1">
              <a:off x="1365694" y="3172896"/>
              <a:ext cx="343251" cy="24814"/>
            </a:xfrm>
            <a:custGeom>
              <a:avLst/>
              <a:gdLst>
                <a:gd name="T0" fmla="*/ 0 w 249"/>
                <a:gd name="T1" fmla="*/ 0 h 18"/>
                <a:gd name="T2" fmla="*/ 249 w 249"/>
                <a:gd name="T3" fmla="*/ 1 h 18"/>
                <a:gd name="T4" fmla="*/ 249 w 249"/>
                <a:gd name="T5" fmla="*/ 18 h 18"/>
                <a:gd name="T6" fmla="*/ 0 w 249"/>
                <a:gd name="T7" fmla="*/ 18 h 18"/>
                <a:gd name="T8" fmla="*/ 0 w 24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8">
                  <a:moveTo>
                    <a:pt x="0" y="0"/>
                  </a:moveTo>
                  <a:lnTo>
                    <a:pt x="249" y="1"/>
                  </a:lnTo>
                  <a:lnTo>
                    <a:pt x="249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 flipH="1">
              <a:off x="1682752" y="3135676"/>
              <a:ext cx="55141" cy="99253"/>
            </a:xfrm>
            <a:custGeom>
              <a:avLst/>
              <a:gdLst>
                <a:gd name="T0" fmla="*/ 40 w 40"/>
                <a:gd name="T1" fmla="*/ 0 h 72"/>
                <a:gd name="T2" fmla="*/ 38 w 40"/>
                <a:gd name="T3" fmla="*/ 72 h 72"/>
                <a:gd name="T4" fmla="*/ 0 w 40"/>
                <a:gd name="T5" fmla="*/ 36 h 72"/>
                <a:gd name="T6" fmla="*/ 40 w 40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2">
                  <a:moveTo>
                    <a:pt x="40" y="0"/>
                  </a:moveTo>
                  <a:lnTo>
                    <a:pt x="38" y="72"/>
                  </a:lnTo>
                  <a:lnTo>
                    <a:pt x="0" y="3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cxnSp>
        <p:nvCxnSpPr>
          <p:cNvPr id="12" name="Straight Connector 11"/>
          <p:cNvCxnSpPr>
            <a:endCxn id="14" idx="1"/>
          </p:cNvCxnSpPr>
          <p:nvPr/>
        </p:nvCxnSpPr>
        <p:spPr>
          <a:xfrm>
            <a:off x="0" y="6011685"/>
            <a:ext cx="5616541" cy="1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14" idx="3"/>
          </p:cNvCxnSpPr>
          <p:nvPr/>
        </p:nvCxnSpPr>
        <p:spPr>
          <a:xfrm flipV="1">
            <a:off x="6575458" y="6011685"/>
            <a:ext cx="5616542" cy="1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43"/>
          <p:cNvSpPr txBox="1"/>
          <p:nvPr/>
        </p:nvSpPr>
        <p:spPr>
          <a:xfrm>
            <a:off x="5616541" y="5857797"/>
            <a:ext cx="9589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SlideMoon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Box 41"/>
          <p:cNvSpPr txBox="1"/>
          <p:nvPr/>
        </p:nvSpPr>
        <p:spPr>
          <a:xfrm>
            <a:off x="406400" y="6139239"/>
            <a:ext cx="1137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The World’s Best Presentation Template Supplier. Simple design and  high quality PowerPoint template – Easy to customize slides</a:t>
            </a:r>
          </a:p>
          <a:p>
            <a:pPr algn="ctr"/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Suitable for  pptx , Google Slides, and Canva.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477000" y="2740266"/>
            <a:ext cx="4505144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sz="4800" b="1">
                <a:solidFill>
                  <a:schemeClr val="tx1">
                    <a:lumMod val="65000"/>
                    <a:lumOff val="35000"/>
                  </a:schemeClr>
                </a:solidFill>
              </a:rPr>
              <a:t>PLANNING SLIDES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341211" y="4000257"/>
            <a:ext cx="628603" cy="689259"/>
            <a:chOff x="4045036" y="3941636"/>
            <a:chExt cx="668331" cy="732820"/>
          </a:xfrm>
          <a:solidFill>
            <a:srgbClr val="2980B9"/>
          </a:solidFill>
        </p:grpSpPr>
        <p:sp>
          <p:nvSpPr>
            <p:cNvPr id="45" name="Oval 44"/>
            <p:cNvSpPr>
              <a:spLocks noChangeArrowheads="1"/>
            </p:cNvSpPr>
            <p:nvPr/>
          </p:nvSpPr>
          <p:spPr bwMode="auto">
            <a:xfrm flipH="1">
              <a:off x="4270744" y="4231833"/>
              <a:ext cx="442623" cy="44262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 flipH="1">
              <a:off x="4058227" y="3956292"/>
              <a:ext cx="266746" cy="285800"/>
            </a:xfrm>
            <a:custGeom>
              <a:avLst/>
              <a:gdLst>
                <a:gd name="T0" fmla="*/ 182 w 182"/>
                <a:gd name="T1" fmla="*/ 12 h 195"/>
                <a:gd name="T2" fmla="*/ 13 w 182"/>
                <a:gd name="T3" fmla="*/ 195 h 195"/>
                <a:gd name="T4" fmla="*/ 0 w 182"/>
                <a:gd name="T5" fmla="*/ 184 h 195"/>
                <a:gd name="T6" fmla="*/ 168 w 182"/>
                <a:gd name="T7" fmla="*/ 0 h 195"/>
                <a:gd name="T8" fmla="*/ 182 w 182"/>
                <a:gd name="T9" fmla="*/ 1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95">
                  <a:moveTo>
                    <a:pt x="182" y="12"/>
                  </a:moveTo>
                  <a:lnTo>
                    <a:pt x="13" y="195"/>
                  </a:lnTo>
                  <a:lnTo>
                    <a:pt x="0" y="184"/>
                  </a:lnTo>
                  <a:lnTo>
                    <a:pt x="168" y="0"/>
                  </a:lnTo>
                  <a:lnTo>
                    <a:pt x="182" y="1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 flipH="1">
              <a:off x="4045036" y="3941636"/>
              <a:ext cx="77679" cy="82076"/>
            </a:xfrm>
            <a:custGeom>
              <a:avLst/>
              <a:gdLst>
                <a:gd name="T0" fmla="*/ 52 w 53"/>
                <a:gd name="T1" fmla="*/ 56 h 56"/>
                <a:gd name="T2" fmla="*/ 0 w 53"/>
                <a:gd name="T3" fmla="*/ 5 h 56"/>
                <a:gd name="T4" fmla="*/ 53 w 53"/>
                <a:gd name="T5" fmla="*/ 0 h 56"/>
                <a:gd name="T6" fmla="*/ 52 w 53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6">
                  <a:moveTo>
                    <a:pt x="52" y="56"/>
                  </a:moveTo>
                  <a:lnTo>
                    <a:pt x="0" y="5"/>
                  </a:lnTo>
                  <a:lnTo>
                    <a:pt x="53" y="0"/>
                  </a:lnTo>
                  <a:lnTo>
                    <a:pt x="52" y="5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478747" y="1470678"/>
            <a:ext cx="653419" cy="683745"/>
            <a:chOff x="1249897" y="1508337"/>
            <a:chExt cx="653419" cy="683745"/>
          </a:xfrm>
          <a:solidFill>
            <a:srgbClr val="2ECC71"/>
          </a:solidFill>
        </p:grpSpPr>
        <p:sp>
          <p:nvSpPr>
            <p:cNvPr id="41" name="Oval 40"/>
            <p:cNvSpPr>
              <a:spLocks noChangeArrowheads="1"/>
            </p:cNvSpPr>
            <p:nvPr/>
          </p:nvSpPr>
          <p:spPr bwMode="auto">
            <a:xfrm flipH="1">
              <a:off x="1249897" y="1508337"/>
              <a:ext cx="417691" cy="41769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 flipH="1">
              <a:off x="1641396" y="1910864"/>
              <a:ext cx="249512" cy="268811"/>
            </a:xfrm>
            <a:custGeom>
              <a:avLst/>
              <a:gdLst>
                <a:gd name="T0" fmla="*/ 0 w 181"/>
                <a:gd name="T1" fmla="*/ 183 h 195"/>
                <a:gd name="T2" fmla="*/ 168 w 181"/>
                <a:gd name="T3" fmla="*/ 0 h 195"/>
                <a:gd name="T4" fmla="*/ 181 w 181"/>
                <a:gd name="T5" fmla="*/ 12 h 195"/>
                <a:gd name="T6" fmla="*/ 12 w 181"/>
                <a:gd name="T7" fmla="*/ 195 h 195"/>
                <a:gd name="T8" fmla="*/ 0 w 181"/>
                <a:gd name="T9" fmla="*/ 18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95">
                  <a:moveTo>
                    <a:pt x="0" y="183"/>
                  </a:moveTo>
                  <a:lnTo>
                    <a:pt x="168" y="0"/>
                  </a:lnTo>
                  <a:lnTo>
                    <a:pt x="181" y="12"/>
                  </a:lnTo>
                  <a:lnTo>
                    <a:pt x="12" y="195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 flipH="1">
              <a:off x="1831633" y="2117642"/>
              <a:ext cx="71683" cy="74440"/>
            </a:xfrm>
            <a:custGeom>
              <a:avLst/>
              <a:gdLst>
                <a:gd name="T0" fmla="*/ 1 w 52"/>
                <a:gd name="T1" fmla="*/ 0 h 54"/>
                <a:gd name="T2" fmla="*/ 52 w 52"/>
                <a:gd name="T3" fmla="*/ 51 h 54"/>
                <a:gd name="T4" fmla="*/ 0 w 52"/>
                <a:gd name="T5" fmla="*/ 54 h 54"/>
                <a:gd name="T6" fmla="*/ 1 w 52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4">
                  <a:moveTo>
                    <a:pt x="1" y="0"/>
                  </a:moveTo>
                  <a:lnTo>
                    <a:pt x="52" y="51"/>
                  </a:lnTo>
                  <a:lnTo>
                    <a:pt x="0" y="5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113373" y="1913867"/>
            <a:ext cx="2149412" cy="3087654"/>
            <a:chOff x="10502900" y="815975"/>
            <a:chExt cx="200025" cy="287338"/>
          </a:xfrm>
          <a:solidFill>
            <a:srgbClr val="F1C40F"/>
          </a:solidFill>
        </p:grpSpPr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0502900" y="815975"/>
              <a:ext cx="200025" cy="201613"/>
            </a:xfrm>
            <a:custGeom>
              <a:avLst/>
              <a:gdLst>
                <a:gd name="T0" fmla="*/ 284 w 632"/>
                <a:gd name="T1" fmla="*/ 3 h 632"/>
                <a:gd name="T2" fmla="*/ 237 w 632"/>
                <a:gd name="T3" fmla="*/ 10 h 632"/>
                <a:gd name="T4" fmla="*/ 193 w 632"/>
                <a:gd name="T5" fmla="*/ 26 h 632"/>
                <a:gd name="T6" fmla="*/ 152 w 632"/>
                <a:gd name="T7" fmla="*/ 47 h 632"/>
                <a:gd name="T8" fmla="*/ 115 w 632"/>
                <a:gd name="T9" fmla="*/ 72 h 632"/>
                <a:gd name="T10" fmla="*/ 82 w 632"/>
                <a:gd name="T11" fmla="*/ 104 h 632"/>
                <a:gd name="T12" fmla="*/ 54 w 632"/>
                <a:gd name="T13" fmla="*/ 139 h 632"/>
                <a:gd name="T14" fmla="*/ 31 w 632"/>
                <a:gd name="T15" fmla="*/ 180 h 632"/>
                <a:gd name="T16" fmla="*/ 14 w 632"/>
                <a:gd name="T17" fmla="*/ 222 h 632"/>
                <a:gd name="T18" fmla="*/ 4 w 632"/>
                <a:gd name="T19" fmla="*/ 269 h 632"/>
                <a:gd name="T20" fmla="*/ 0 w 632"/>
                <a:gd name="T21" fmla="*/ 316 h 632"/>
                <a:gd name="T22" fmla="*/ 3 w 632"/>
                <a:gd name="T23" fmla="*/ 363 h 632"/>
                <a:gd name="T24" fmla="*/ 14 w 632"/>
                <a:gd name="T25" fmla="*/ 407 h 632"/>
                <a:gd name="T26" fmla="*/ 30 w 632"/>
                <a:gd name="T27" fmla="*/ 450 h 632"/>
                <a:gd name="T28" fmla="*/ 50 w 632"/>
                <a:gd name="T29" fmla="*/ 489 h 632"/>
                <a:gd name="T30" fmla="*/ 77 w 632"/>
                <a:gd name="T31" fmla="*/ 523 h 632"/>
                <a:gd name="T32" fmla="*/ 109 w 632"/>
                <a:gd name="T33" fmla="*/ 555 h 632"/>
                <a:gd name="T34" fmla="*/ 144 w 632"/>
                <a:gd name="T35" fmla="*/ 581 h 632"/>
                <a:gd name="T36" fmla="*/ 183 w 632"/>
                <a:gd name="T37" fmla="*/ 602 h 632"/>
                <a:gd name="T38" fmla="*/ 225 w 632"/>
                <a:gd name="T39" fmla="*/ 618 h 632"/>
                <a:gd name="T40" fmla="*/ 270 w 632"/>
                <a:gd name="T41" fmla="*/ 628 h 632"/>
                <a:gd name="T42" fmla="*/ 301 w 632"/>
                <a:gd name="T43" fmla="*/ 473 h 632"/>
                <a:gd name="T44" fmla="*/ 256 w 632"/>
                <a:gd name="T45" fmla="*/ 512 h 632"/>
                <a:gd name="T46" fmla="*/ 185 w 632"/>
                <a:gd name="T47" fmla="*/ 447 h 632"/>
                <a:gd name="T48" fmla="*/ 181 w 632"/>
                <a:gd name="T49" fmla="*/ 431 h 632"/>
                <a:gd name="T50" fmla="*/ 196 w 632"/>
                <a:gd name="T51" fmla="*/ 421 h 632"/>
                <a:gd name="T52" fmla="*/ 256 w 632"/>
                <a:gd name="T53" fmla="*/ 475 h 632"/>
                <a:gd name="T54" fmla="*/ 309 w 632"/>
                <a:gd name="T55" fmla="*/ 423 h 632"/>
                <a:gd name="T56" fmla="*/ 319 w 632"/>
                <a:gd name="T57" fmla="*/ 421 h 632"/>
                <a:gd name="T58" fmla="*/ 326 w 632"/>
                <a:gd name="T59" fmla="*/ 426 h 632"/>
                <a:gd name="T60" fmla="*/ 430 w 632"/>
                <a:gd name="T61" fmla="*/ 423 h 632"/>
                <a:gd name="T62" fmla="*/ 446 w 632"/>
                <a:gd name="T63" fmla="*/ 426 h 632"/>
                <a:gd name="T64" fmla="*/ 450 w 632"/>
                <a:gd name="T65" fmla="*/ 442 h 632"/>
                <a:gd name="T66" fmla="*/ 381 w 632"/>
                <a:gd name="T67" fmla="*/ 511 h 632"/>
                <a:gd name="T68" fmla="*/ 365 w 632"/>
                <a:gd name="T69" fmla="*/ 507 h 632"/>
                <a:gd name="T70" fmla="*/ 346 w 632"/>
                <a:gd name="T71" fmla="*/ 630 h 632"/>
                <a:gd name="T72" fmla="*/ 391 w 632"/>
                <a:gd name="T73" fmla="*/ 623 h 632"/>
                <a:gd name="T74" fmla="*/ 434 w 632"/>
                <a:gd name="T75" fmla="*/ 608 h 632"/>
                <a:gd name="T76" fmla="*/ 474 w 632"/>
                <a:gd name="T77" fmla="*/ 589 h 632"/>
                <a:gd name="T78" fmla="*/ 511 w 632"/>
                <a:gd name="T79" fmla="*/ 564 h 632"/>
                <a:gd name="T80" fmla="*/ 544 w 632"/>
                <a:gd name="T81" fmla="*/ 534 h 632"/>
                <a:gd name="T82" fmla="*/ 572 w 632"/>
                <a:gd name="T83" fmla="*/ 501 h 632"/>
                <a:gd name="T84" fmla="*/ 595 w 632"/>
                <a:gd name="T85" fmla="*/ 463 h 632"/>
                <a:gd name="T86" fmla="*/ 613 w 632"/>
                <a:gd name="T87" fmla="*/ 421 h 632"/>
                <a:gd name="T88" fmla="*/ 626 w 632"/>
                <a:gd name="T89" fmla="*/ 378 h 632"/>
                <a:gd name="T90" fmla="*/ 631 w 632"/>
                <a:gd name="T91" fmla="*/ 332 h 632"/>
                <a:gd name="T92" fmla="*/ 629 w 632"/>
                <a:gd name="T93" fmla="*/ 283 h 632"/>
                <a:gd name="T94" fmla="*/ 622 w 632"/>
                <a:gd name="T95" fmla="*/ 237 h 632"/>
                <a:gd name="T96" fmla="*/ 606 w 632"/>
                <a:gd name="T97" fmla="*/ 193 h 632"/>
                <a:gd name="T98" fmla="*/ 585 w 632"/>
                <a:gd name="T99" fmla="*/ 153 h 632"/>
                <a:gd name="T100" fmla="*/ 560 w 632"/>
                <a:gd name="T101" fmla="*/ 115 h 632"/>
                <a:gd name="T102" fmla="*/ 528 w 632"/>
                <a:gd name="T103" fmla="*/ 82 h 632"/>
                <a:gd name="T104" fmla="*/ 492 w 632"/>
                <a:gd name="T105" fmla="*/ 54 h 632"/>
                <a:gd name="T106" fmla="*/ 452 w 632"/>
                <a:gd name="T107" fmla="*/ 32 h 632"/>
                <a:gd name="T108" fmla="*/ 409 w 632"/>
                <a:gd name="T109" fmla="*/ 15 h 632"/>
                <a:gd name="T110" fmla="*/ 364 w 632"/>
                <a:gd name="T111" fmla="*/ 4 h 632"/>
                <a:gd name="T112" fmla="*/ 315 w 632"/>
                <a:gd name="T1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2" h="632">
                  <a:moveTo>
                    <a:pt x="315" y="0"/>
                  </a:moveTo>
                  <a:lnTo>
                    <a:pt x="299" y="1"/>
                  </a:lnTo>
                  <a:lnTo>
                    <a:pt x="284" y="3"/>
                  </a:lnTo>
                  <a:lnTo>
                    <a:pt x="268" y="4"/>
                  </a:lnTo>
                  <a:lnTo>
                    <a:pt x="252" y="6"/>
                  </a:lnTo>
                  <a:lnTo>
                    <a:pt x="237" y="10"/>
                  </a:lnTo>
                  <a:lnTo>
                    <a:pt x="221" y="15"/>
                  </a:lnTo>
                  <a:lnTo>
                    <a:pt x="207" y="20"/>
                  </a:lnTo>
                  <a:lnTo>
                    <a:pt x="193" y="26"/>
                  </a:lnTo>
                  <a:lnTo>
                    <a:pt x="179" y="32"/>
                  </a:lnTo>
                  <a:lnTo>
                    <a:pt x="165" y="38"/>
                  </a:lnTo>
                  <a:lnTo>
                    <a:pt x="152" y="47"/>
                  </a:lnTo>
                  <a:lnTo>
                    <a:pt x="139" y="54"/>
                  </a:lnTo>
                  <a:lnTo>
                    <a:pt x="127" y="64"/>
                  </a:lnTo>
                  <a:lnTo>
                    <a:pt x="115" y="72"/>
                  </a:lnTo>
                  <a:lnTo>
                    <a:pt x="103" y="82"/>
                  </a:lnTo>
                  <a:lnTo>
                    <a:pt x="92" y="93"/>
                  </a:lnTo>
                  <a:lnTo>
                    <a:pt x="82" y="104"/>
                  </a:lnTo>
                  <a:lnTo>
                    <a:pt x="72" y="115"/>
                  </a:lnTo>
                  <a:lnTo>
                    <a:pt x="63" y="127"/>
                  </a:lnTo>
                  <a:lnTo>
                    <a:pt x="54" y="139"/>
                  </a:lnTo>
                  <a:lnTo>
                    <a:pt x="45" y="153"/>
                  </a:lnTo>
                  <a:lnTo>
                    <a:pt x="38" y="166"/>
                  </a:lnTo>
                  <a:lnTo>
                    <a:pt x="31" y="180"/>
                  </a:lnTo>
                  <a:lnTo>
                    <a:pt x="25" y="193"/>
                  </a:lnTo>
                  <a:lnTo>
                    <a:pt x="19" y="208"/>
                  </a:lnTo>
                  <a:lnTo>
                    <a:pt x="14" y="222"/>
                  </a:lnTo>
                  <a:lnTo>
                    <a:pt x="10" y="237"/>
                  </a:lnTo>
                  <a:lnTo>
                    <a:pt x="6" y="253"/>
                  </a:lnTo>
                  <a:lnTo>
                    <a:pt x="4" y="269"/>
                  </a:lnTo>
                  <a:lnTo>
                    <a:pt x="1" y="283"/>
                  </a:lnTo>
                  <a:lnTo>
                    <a:pt x="0" y="301"/>
                  </a:lnTo>
                  <a:lnTo>
                    <a:pt x="0" y="316"/>
                  </a:lnTo>
                  <a:lnTo>
                    <a:pt x="0" y="332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3"/>
                  </a:lnTo>
                  <a:lnTo>
                    <a:pt x="14" y="407"/>
                  </a:lnTo>
                  <a:lnTo>
                    <a:pt x="17" y="421"/>
                  </a:lnTo>
                  <a:lnTo>
                    <a:pt x="23" y="436"/>
                  </a:lnTo>
                  <a:lnTo>
                    <a:pt x="30" y="450"/>
                  </a:lnTo>
                  <a:lnTo>
                    <a:pt x="36" y="463"/>
                  </a:lnTo>
                  <a:lnTo>
                    <a:pt x="43" y="475"/>
                  </a:lnTo>
                  <a:lnTo>
                    <a:pt x="50" y="489"/>
                  </a:lnTo>
                  <a:lnTo>
                    <a:pt x="59" y="501"/>
                  </a:lnTo>
                  <a:lnTo>
                    <a:pt x="69" y="512"/>
                  </a:lnTo>
                  <a:lnTo>
                    <a:pt x="77" y="523"/>
                  </a:lnTo>
                  <a:lnTo>
                    <a:pt x="87" y="534"/>
                  </a:lnTo>
                  <a:lnTo>
                    <a:pt x="98" y="545"/>
                  </a:lnTo>
                  <a:lnTo>
                    <a:pt x="109" y="555"/>
                  </a:lnTo>
                  <a:lnTo>
                    <a:pt x="120" y="564"/>
                  </a:lnTo>
                  <a:lnTo>
                    <a:pt x="132" y="573"/>
                  </a:lnTo>
                  <a:lnTo>
                    <a:pt x="144" y="581"/>
                  </a:lnTo>
                  <a:lnTo>
                    <a:pt x="157" y="589"/>
                  </a:lnTo>
                  <a:lnTo>
                    <a:pt x="170" y="596"/>
                  </a:lnTo>
                  <a:lnTo>
                    <a:pt x="183" y="602"/>
                  </a:lnTo>
                  <a:lnTo>
                    <a:pt x="197" y="608"/>
                  </a:lnTo>
                  <a:lnTo>
                    <a:pt x="210" y="613"/>
                  </a:lnTo>
                  <a:lnTo>
                    <a:pt x="225" y="618"/>
                  </a:lnTo>
                  <a:lnTo>
                    <a:pt x="240" y="623"/>
                  </a:lnTo>
                  <a:lnTo>
                    <a:pt x="254" y="625"/>
                  </a:lnTo>
                  <a:lnTo>
                    <a:pt x="270" y="628"/>
                  </a:lnTo>
                  <a:lnTo>
                    <a:pt x="285" y="630"/>
                  </a:lnTo>
                  <a:lnTo>
                    <a:pt x="301" y="632"/>
                  </a:lnTo>
                  <a:lnTo>
                    <a:pt x="301" y="473"/>
                  </a:lnTo>
                  <a:lnTo>
                    <a:pt x="267" y="507"/>
                  </a:lnTo>
                  <a:lnTo>
                    <a:pt x="262" y="511"/>
                  </a:lnTo>
                  <a:lnTo>
                    <a:pt x="256" y="512"/>
                  </a:lnTo>
                  <a:lnTo>
                    <a:pt x="249" y="511"/>
                  </a:lnTo>
                  <a:lnTo>
                    <a:pt x="245" y="507"/>
                  </a:lnTo>
                  <a:lnTo>
                    <a:pt x="185" y="447"/>
                  </a:lnTo>
                  <a:lnTo>
                    <a:pt x="181" y="442"/>
                  </a:lnTo>
                  <a:lnTo>
                    <a:pt x="180" y="436"/>
                  </a:lnTo>
                  <a:lnTo>
                    <a:pt x="181" y="431"/>
                  </a:lnTo>
                  <a:lnTo>
                    <a:pt x="185" y="426"/>
                  </a:lnTo>
                  <a:lnTo>
                    <a:pt x="190" y="423"/>
                  </a:lnTo>
                  <a:lnTo>
                    <a:pt x="196" y="421"/>
                  </a:lnTo>
                  <a:lnTo>
                    <a:pt x="201" y="423"/>
                  </a:lnTo>
                  <a:lnTo>
                    <a:pt x="205" y="426"/>
                  </a:lnTo>
                  <a:lnTo>
                    <a:pt x="256" y="475"/>
                  </a:lnTo>
                  <a:lnTo>
                    <a:pt x="304" y="426"/>
                  </a:lnTo>
                  <a:lnTo>
                    <a:pt x="307" y="424"/>
                  </a:lnTo>
                  <a:lnTo>
                    <a:pt x="309" y="423"/>
                  </a:lnTo>
                  <a:lnTo>
                    <a:pt x="313" y="421"/>
                  </a:lnTo>
                  <a:lnTo>
                    <a:pt x="315" y="421"/>
                  </a:lnTo>
                  <a:lnTo>
                    <a:pt x="319" y="421"/>
                  </a:lnTo>
                  <a:lnTo>
                    <a:pt x="321" y="423"/>
                  </a:lnTo>
                  <a:lnTo>
                    <a:pt x="324" y="424"/>
                  </a:lnTo>
                  <a:lnTo>
                    <a:pt x="326" y="426"/>
                  </a:lnTo>
                  <a:lnTo>
                    <a:pt x="375" y="475"/>
                  </a:lnTo>
                  <a:lnTo>
                    <a:pt x="425" y="426"/>
                  </a:lnTo>
                  <a:lnTo>
                    <a:pt x="430" y="423"/>
                  </a:lnTo>
                  <a:lnTo>
                    <a:pt x="436" y="421"/>
                  </a:lnTo>
                  <a:lnTo>
                    <a:pt x="441" y="423"/>
                  </a:lnTo>
                  <a:lnTo>
                    <a:pt x="446" y="426"/>
                  </a:lnTo>
                  <a:lnTo>
                    <a:pt x="450" y="431"/>
                  </a:lnTo>
                  <a:lnTo>
                    <a:pt x="451" y="436"/>
                  </a:lnTo>
                  <a:lnTo>
                    <a:pt x="450" y="442"/>
                  </a:lnTo>
                  <a:lnTo>
                    <a:pt x="446" y="447"/>
                  </a:lnTo>
                  <a:lnTo>
                    <a:pt x="386" y="507"/>
                  </a:lnTo>
                  <a:lnTo>
                    <a:pt x="381" y="511"/>
                  </a:lnTo>
                  <a:lnTo>
                    <a:pt x="375" y="512"/>
                  </a:lnTo>
                  <a:lnTo>
                    <a:pt x="370" y="511"/>
                  </a:lnTo>
                  <a:lnTo>
                    <a:pt x="365" y="507"/>
                  </a:lnTo>
                  <a:lnTo>
                    <a:pt x="330" y="473"/>
                  </a:lnTo>
                  <a:lnTo>
                    <a:pt x="330" y="632"/>
                  </a:lnTo>
                  <a:lnTo>
                    <a:pt x="346" y="630"/>
                  </a:lnTo>
                  <a:lnTo>
                    <a:pt x="362" y="628"/>
                  </a:lnTo>
                  <a:lnTo>
                    <a:pt x="376" y="625"/>
                  </a:lnTo>
                  <a:lnTo>
                    <a:pt x="391" y="623"/>
                  </a:lnTo>
                  <a:lnTo>
                    <a:pt x="406" y="618"/>
                  </a:lnTo>
                  <a:lnTo>
                    <a:pt x="420" y="613"/>
                  </a:lnTo>
                  <a:lnTo>
                    <a:pt x="434" y="608"/>
                  </a:lnTo>
                  <a:lnTo>
                    <a:pt x="449" y="602"/>
                  </a:lnTo>
                  <a:lnTo>
                    <a:pt x="462" y="596"/>
                  </a:lnTo>
                  <a:lnTo>
                    <a:pt x="474" y="589"/>
                  </a:lnTo>
                  <a:lnTo>
                    <a:pt x="488" y="581"/>
                  </a:lnTo>
                  <a:lnTo>
                    <a:pt x="500" y="573"/>
                  </a:lnTo>
                  <a:lnTo>
                    <a:pt x="511" y="564"/>
                  </a:lnTo>
                  <a:lnTo>
                    <a:pt x="522" y="555"/>
                  </a:lnTo>
                  <a:lnTo>
                    <a:pt x="533" y="545"/>
                  </a:lnTo>
                  <a:lnTo>
                    <a:pt x="544" y="534"/>
                  </a:lnTo>
                  <a:lnTo>
                    <a:pt x="554" y="523"/>
                  </a:lnTo>
                  <a:lnTo>
                    <a:pt x="563" y="512"/>
                  </a:lnTo>
                  <a:lnTo>
                    <a:pt x="572" y="501"/>
                  </a:lnTo>
                  <a:lnTo>
                    <a:pt x="580" y="489"/>
                  </a:lnTo>
                  <a:lnTo>
                    <a:pt x="588" y="475"/>
                  </a:lnTo>
                  <a:lnTo>
                    <a:pt x="595" y="463"/>
                  </a:lnTo>
                  <a:lnTo>
                    <a:pt x="602" y="450"/>
                  </a:lnTo>
                  <a:lnTo>
                    <a:pt x="609" y="436"/>
                  </a:lnTo>
                  <a:lnTo>
                    <a:pt x="613" y="421"/>
                  </a:lnTo>
                  <a:lnTo>
                    <a:pt x="618" y="408"/>
                  </a:lnTo>
                  <a:lnTo>
                    <a:pt x="622" y="393"/>
                  </a:lnTo>
                  <a:lnTo>
                    <a:pt x="626" y="378"/>
                  </a:lnTo>
                  <a:lnTo>
                    <a:pt x="628" y="363"/>
                  </a:lnTo>
                  <a:lnTo>
                    <a:pt x="631" y="347"/>
                  </a:lnTo>
                  <a:lnTo>
                    <a:pt x="631" y="332"/>
                  </a:lnTo>
                  <a:lnTo>
                    <a:pt x="632" y="316"/>
                  </a:lnTo>
                  <a:lnTo>
                    <a:pt x="631" y="301"/>
                  </a:lnTo>
                  <a:lnTo>
                    <a:pt x="629" y="283"/>
                  </a:lnTo>
                  <a:lnTo>
                    <a:pt x="628" y="269"/>
                  </a:lnTo>
                  <a:lnTo>
                    <a:pt x="626" y="253"/>
                  </a:lnTo>
                  <a:lnTo>
                    <a:pt x="622" y="237"/>
                  </a:lnTo>
                  <a:lnTo>
                    <a:pt x="617" y="222"/>
                  </a:lnTo>
                  <a:lnTo>
                    <a:pt x="612" y="208"/>
                  </a:lnTo>
                  <a:lnTo>
                    <a:pt x="606" y="193"/>
                  </a:lnTo>
                  <a:lnTo>
                    <a:pt x="600" y="180"/>
                  </a:lnTo>
                  <a:lnTo>
                    <a:pt x="594" y="166"/>
                  </a:lnTo>
                  <a:lnTo>
                    <a:pt x="585" y="153"/>
                  </a:lnTo>
                  <a:lnTo>
                    <a:pt x="578" y="139"/>
                  </a:lnTo>
                  <a:lnTo>
                    <a:pt x="568" y="127"/>
                  </a:lnTo>
                  <a:lnTo>
                    <a:pt x="560" y="115"/>
                  </a:lnTo>
                  <a:lnTo>
                    <a:pt x="550" y="104"/>
                  </a:lnTo>
                  <a:lnTo>
                    <a:pt x="539" y="93"/>
                  </a:lnTo>
                  <a:lnTo>
                    <a:pt x="528" y="82"/>
                  </a:lnTo>
                  <a:lnTo>
                    <a:pt x="517" y="72"/>
                  </a:lnTo>
                  <a:lnTo>
                    <a:pt x="505" y="64"/>
                  </a:lnTo>
                  <a:lnTo>
                    <a:pt x="492" y="54"/>
                  </a:lnTo>
                  <a:lnTo>
                    <a:pt x="479" y="47"/>
                  </a:lnTo>
                  <a:lnTo>
                    <a:pt x="466" y="38"/>
                  </a:lnTo>
                  <a:lnTo>
                    <a:pt x="452" y="32"/>
                  </a:lnTo>
                  <a:lnTo>
                    <a:pt x="439" y="26"/>
                  </a:lnTo>
                  <a:lnTo>
                    <a:pt x="424" y="20"/>
                  </a:lnTo>
                  <a:lnTo>
                    <a:pt x="409" y="15"/>
                  </a:lnTo>
                  <a:lnTo>
                    <a:pt x="395" y="10"/>
                  </a:lnTo>
                  <a:lnTo>
                    <a:pt x="379" y="6"/>
                  </a:lnTo>
                  <a:lnTo>
                    <a:pt x="364" y="4"/>
                  </a:lnTo>
                  <a:lnTo>
                    <a:pt x="348" y="3"/>
                  </a:lnTo>
                  <a:lnTo>
                    <a:pt x="331" y="1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0569575" y="1036638"/>
              <a:ext cx="66675" cy="9525"/>
            </a:xfrm>
            <a:custGeom>
              <a:avLst/>
              <a:gdLst>
                <a:gd name="T0" fmla="*/ 196 w 210"/>
                <a:gd name="T1" fmla="*/ 0 h 29"/>
                <a:gd name="T2" fmla="*/ 15 w 210"/>
                <a:gd name="T3" fmla="*/ 0 h 29"/>
                <a:gd name="T4" fmla="*/ 9 w 210"/>
                <a:gd name="T5" fmla="*/ 1 h 29"/>
                <a:gd name="T6" fmla="*/ 5 w 210"/>
                <a:gd name="T7" fmla="*/ 3 h 29"/>
                <a:gd name="T8" fmla="*/ 2 w 210"/>
                <a:gd name="T9" fmla="*/ 8 h 29"/>
                <a:gd name="T10" fmla="*/ 0 w 210"/>
                <a:gd name="T11" fmla="*/ 14 h 29"/>
                <a:gd name="T12" fmla="*/ 2 w 210"/>
                <a:gd name="T13" fmla="*/ 20 h 29"/>
                <a:gd name="T14" fmla="*/ 5 w 210"/>
                <a:gd name="T15" fmla="*/ 25 h 29"/>
                <a:gd name="T16" fmla="*/ 9 w 210"/>
                <a:gd name="T17" fmla="*/ 28 h 29"/>
                <a:gd name="T18" fmla="*/ 15 w 210"/>
                <a:gd name="T19" fmla="*/ 29 h 29"/>
                <a:gd name="T20" fmla="*/ 196 w 210"/>
                <a:gd name="T21" fmla="*/ 29 h 29"/>
                <a:gd name="T22" fmla="*/ 202 w 210"/>
                <a:gd name="T23" fmla="*/ 28 h 29"/>
                <a:gd name="T24" fmla="*/ 207 w 210"/>
                <a:gd name="T25" fmla="*/ 25 h 29"/>
                <a:gd name="T26" fmla="*/ 209 w 210"/>
                <a:gd name="T27" fmla="*/ 20 h 29"/>
                <a:gd name="T28" fmla="*/ 210 w 210"/>
                <a:gd name="T29" fmla="*/ 14 h 29"/>
                <a:gd name="T30" fmla="*/ 209 w 210"/>
                <a:gd name="T31" fmla="*/ 8 h 29"/>
                <a:gd name="T32" fmla="*/ 207 w 210"/>
                <a:gd name="T33" fmla="*/ 3 h 29"/>
                <a:gd name="T34" fmla="*/ 202 w 210"/>
                <a:gd name="T35" fmla="*/ 1 h 29"/>
                <a:gd name="T36" fmla="*/ 196 w 21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29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3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5" y="25"/>
                  </a:lnTo>
                  <a:lnTo>
                    <a:pt x="9" y="28"/>
                  </a:lnTo>
                  <a:lnTo>
                    <a:pt x="15" y="29"/>
                  </a:lnTo>
                  <a:lnTo>
                    <a:pt x="196" y="29"/>
                  </a:lnTo>
                  <a:lnTo>
                    <a:pt x="202" y="28"/>
                  </a:lnTo>
                  <a:lnTo>
                    <a:pt x="207" y="25"/>
                  </a:lnTo>
                  <a:lnTo>
                    <a:pt x="209" y="20"/>
                  </a:lnTo>
                  <a:lnTo>
                    <a:pt x="210" y="14"/>
                  </a:lnTo>
                  <a:lnTo>
                    <a:pt x="209" y="8"/>
                  </a:lnTo>
                  <a:lnTo>
                    <a:pt x="207" y="3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0569575" y="1055688"/>
              <a:ext cx="66675" cy="9525"/>
            </a:xfrm>
            <a:custGeom>
              <a:avLst/>
              <a:gdLst>
                <a:gd name="T0" fmla="*/ 196 w 210"/>
                <a:gd name="T1" fmla="*/ 0 h 31"/>
                <a:gd name="T2" fmla="*/ 15 w 210"/>
                <a:gd name="T3" fmla="*/ 0 h 31"/>
                <a:gd name="T4" fmla="*/ 9 w 210"/>
                <a:gd name="T5" fmla="*/ 2 h 31"/>
                <a:gd name="T6" fmla="*/ 5 w 210"/>
                <a:gd name="T7" fmla="*/ 5 h 31"/>
                <a:gd name="T8" fmla="*/ 2 w 210"/>
                <a:gd name="T9" fmla="*/ 10 h 31"/>
                <a:gd name="T10" fmla="*/ 0 w 210"/>
                <a:gd name="T11" fmla="*/ 15 h 31"/>
                <a:gd name="T12" fmla="*/ 2 w 210"/>
                <a:gd name="T13" fmla="*/ 21 h 31"/>
                <a:gd name="T14" fmla="*/ 5 w 210"/>
                <a:gd name="T15" fmla="*/ 26 h 31"/>
                <a:gd name="T16" fmla="*/ 9 w 210"/>
                <a:gd name="T17" fmla="*/ 30 h 31"/>
                <a:gd name="T18" fmla="*/ 15 w 210"/>
                <a:gd name="T19" fmla="*/ 31 h 31"/>
                <a:gd name="T20" fmla="*/ 196 w 210"/>
                <a:gd name="T21" fmla="*/ 31 h 31"/>
                <a:gd name="T22" fmla="*/ 202 w 210"/>
                <a:gd name="T23" fmla="*/ 30 h 31"/>
                <a:gd name="T24" fmla="*/ 207 w 210"/>
                <a:gd name="T25" fmla="*/ 26 h 31"/>
                <a:gd name="T26" fmla="*/ 209 w 210"/>
                <a:gd name="T27" fmla="*/ 21 h 31"/>
                <a:gd name="T28" fmla="*/ 210 w 210"/>
                <a:gd name="T29" fmla="*/ 15 h 31"/>
                <a:gd name="T30" fmla="*/ 209 w 210"/>
                <a:gd name="T31" fmla="*/ 10 h 31"/>
                <a:gd name="T32" fmla="*/ 207 w 210"/>
                <a:gd name="T33" fmla="*/ 5 h 31"/>
                <a:gd name="T34" fmla="*/ 202 w 210"/>
                <a:gd name="T35" fmla="*/ 2 h 31"/>
                <a:gd name="T36" fmla="*/ 196 w 21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31">
                  <a:moveTo>
                    <a:pt x="196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5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2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0569575" y="1074738"/>
              <a:ext cx="66675" cy="28575"/>
            </a:xfrm>
            <a:custGeom>
              <a:avLst/>
              <a:gdLst>
                <a:gd name="T0" fmla="*/ 196 w 210"/>
                <a:gd name="T1" fmla="*/ 0 h 91"/>
                <a:gd name="T2" fmla="*/ 15 w 210"/>
                <a:gd name="T3" fmla="*/ 0 h 91"/>
                <a:gd name="T4" fmla="*/ 9 w 210"/>
                <a:gd name="T5" fmla="*/ 1 h 91"/>
                <a:gd name="T6" fmla="*/ 5 w 210"/>
                <a:gd name="T7" fmla="*/ 5 h 91"/>
                <a:gd name="T8" fmla="*/ 2 w 210"/>
                <a:gd name="T9" fmla="*/ 10 h 91"/>
                <a:gd name="T10" fmla="*/ 0 w 210"/>
                <a:gd name="T11" fmla="*/ 16 h 91"/>
                <a:gd name="T12" fmla="*/ 2 w 210"/>
                <a:gd name="T13" fmla="*/ 21 h 91"/>
                <a:gd name="T14" fmla="*/ 5 w 210"/>
                <a:gd name="T15" fmla="*/ 26 h 91"/>
                <a:gd name="T16" fmla="*/ 9 w 210"/>
                <a:gd name="T17" fmla="*/ 30 h 91"/>
                <a:gd name="T18" fmla="*/ 15 w 210"/>
                <a:gd name="T19" fmla="*/ 31 h 91"/>
                <a:gd name="T20" fmla="*/ 91 w 210"/>
                <a:gd name="T21" fmla="*/ 31 h 91"/>
                <a:gd name="T22" fmla="*/ 91 w 210"/>
                <a:gd name="T23" fmla="*/ 76 h 91"/>
                <a:gd name="T24" fmla="*/ 92 w 210"/>
                <a:gd name="T25" fmla="*/ 82 h 91"/>
                <a:gd name="T26" fmla="*/ 94 w 210"/>
                <a:gd name="T27" fmla="*/ 87 h 91"/>
                <a:gd name="T28" fmla="*/ 99 w 210"/>
                <a:gd name="T29" fmla="*/ 89 h 91"/>
                <a:gd name="T30" fmla="*/ 105 w 210"/>
                <a:gd name="T31" fmla="*/ 91 h 91"/>
                <a:gd name="T32" fmla="*/ 111 w 210"/>
                <a:gd name="T33" fmla="*/ 89 h 91"/>
                <a:gd name="T34" fmla="*/ 116 w 210"/>
                <a:gd name="T35" fmla="*/ 87 h 91"/>
                <a:gd name="T36" fmla="*/ 120 w 210"/>
                <a:gd name="T37" fmla="*/ 82 h 91"/>
                <a:gd name="T38" fmla="*/ 120 w 210"/>
                <a:gd name="T39" fmla="*/ 76 h 91"/>
                <a:gd name="T40" fmla="*/ 120 w 210"/>
                <a:gd name="T41" fmla="*/ 31 h 91"/>
                <a:gd name="T42" fmla="*/ 196 w 210"/>
                <a:gd name="T43" fmla="*/ 31 h 91"/>
                <a:gd name="T44" fmla="*/ 202 w 210"/>
                <a:gd name="T45" fmla="*/ 30 h 91"/>
                <a:gd name="T46" fmla="*/ 207 w 210"/>
                <a:gd name="T47" fmla="*/ 26 h 91"/>
                <a:gd name="T48" fmla="*/ 209 w 210"/>
                <a:gd name="T49" fmla="*/ 21 h 91"/>
                <a:gd name="T50" fmla="*/ 210 w 210"/>
                <a:gd name="T51" fmla="*/ 16 h 91"/>
                <a:gd name="T52" fmla="*/ 209 w 210"/>
                <a:gd name="T53" fmla="*/ 10 h 91"/>
                <a:gd name="T54" fmla="*/ 207 w 210"/>
                <a:gd name="T55" fmla="*/ 5 h 91"/>
                <a:gd name="T56" fmla="*/ 202 w 210"/>
                <a:gd name="T57" fmla="*/ 1 h 91"/>
                <a:gd name="T58" fmla="*/ 196 w 210"/>
                <a:gd name="T5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0" h="91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91" y="31"/>
                  </a:lnTo>
                  <a:lnTo>
                    <a:pt x="91" y="76"/>
                  </a:lnTo>
                  <a:lnTo>
                    <a:pt x="92" y="82"/>
                  </a:lnTo>
                  <a:lnTo>
                    <a:pt x="94" y="87"/>
                  </a:lnTo>
                  <a:lnTo>
                    <a:pt x="99" y="89"/>
                  </a:lnTo>
                  <a:lnTo>
                    <a:pt x="105" y="91"/>
                  </a:lnTo>
                  <a:lnTo>
                    <a:pt x="111" y="89"/>
                  </a:lnTo>
                  <a:lnTo>
                    <a:pt x="116" y="87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20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6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2566622" y="1585098"/>
            <a:ext cx="212246" cy="194656"/>
          </a:xfrm>
          <a:custGeom>
            <a:avLst/>
            <a:gdLst>
              <a:gd name="T0" fmla="*/ 376 w 907"/>
              <a:gd name="T1" fmla="*/ 508 h 827"/>
              <a:gd name="T2" fmla="*/ 866 w 907"/>
              <a:gd name="T3" fmla="*/ 58 h 827"/>
              <a:gd name="T4" fmla="*/ 366 w 907"/>
              <a:gd name="T5" fmla="*/ 758 h 827"/>
              <a:gd name="T6" fmla="*/ 466 w 907"/>
              <a:gd name="T7" fmla="*/ 590 h 827"/>
              <a:gd name="T8" fmla="*/ 819 w 907"/>
              <a:gd name="T9" fmla="*/ 61 h 827"/>
              <a:gd name="T10" fmla="*/ 55 w 907"/>
              <a:gd name="T11" fmla="*/ 375 h 827"/>
              <a:gd name="T12" fmla="*/ 907 w 907"/>
              <a:gd name="T13" fmla="*/ 15 h 827"/>
              <a:gd name="T14" fmla="*/ 906 w 907"/>
              <a:gd name="T15" fmla="*/ 12 h 827"/>
              <a:gd name="T16" fmla="*/ 906 w 907"/>
              <a:gd name="T17" fmla="*/ 11 h 827"/>
              <a:gd name="T18" fmla="*/ 905 w 907"/>
              <a:gd name="T19" fmla="*/ 8 h 827"/>
              <a:gd name="T20" fmla="*/ 905 w 907"/>
              <a:gd name="T21" fmla="*/ 6 h 827"/>
              <a:gd name="T22" fmla="*/ 904 w 907"/>
              <a:gd name="T23" fmla="*/ 5 h 827"/>
              <a:gd name="T24" fmla="*/ 902 w 907"/>
              <a:gd name="T25" fmla="*/ 3 h 827"/>
              <a:gd name="T26" fmla="*/ 900 w 907"/>
              <a:gd name="T27" fmla="*/ 2 h 827"/>
              <a:gd name="T28" fmla="*/ 900 w 907"/>
              <a:gd name="T29" fmla="*/ 2 h 827"/>
              <a:gd name="T30" fmla="*/ 897 w 907"/>
              <a:gd name="T31" fmla="*/ 1 h 827"/>
              <a:gd name="T32" fmla="*/ 895 w 907"/>
              <a:gd name="T33" fmla="*/ 0 h 827"/>
              <a:gd name="T34" fmla="*/ 893 w 907"/>
              <a:gd name="T35" fmla="*/ 0 h 827"/>
              <a:gd name="T36" fmla="*/ 891 w 907"/>
              <a:gd name="T37" fmla="*/ 0 h 827"/>
              <a:gd name="T38" fmla="*/ 887 w 907"/>
              <a:gd name="T39" fmla="*/ 1 h 827"/>
              <a:gd name="T40" fmla="*/ 886 w 907"/>
              <a:gd name="T41" fmla="*/ 1 h 827"/>
              <a:gd name="T42" fmla="*/ 886 w 907"/>
              <a:gd name="T43" fmla="*/ 1 h 827"/>
              <a:gd name="T44" fmla="*/ 5 w 907"/>
              <a:gd name="T45" fmla="*/ 365 h 827"/>
              <a:gd name="T46" fmla="*/ 1 w 907"/>
              <a:gd name="T47" fmla="*/ 372 h 827"/>
              <a:gd name="T48" fmla="*/ 1 w 907"/>
              <a:gd name="T49" fmla="*/ 381 h 827"/>
              <a:gd name="T50" fmla="*/ 5 w 907"/>
              <a:gd name="T51" fmla="*/ 388 h 827"/>
              <a:gd name="T52" fmla="*/ 336 w 907"/>
              <a:gd name="T53" fmla="*/ 521 h 827"/>
              <a:gd name="T54" fmla="*/ 336 w 907"/>
              <a:gd name="T55" fmla="*/ 817 h 827"/>
              <a:gd name="T56" fmla="*/ 342 w 907"/>
              <a:gd name="T57" fmla="*/ 825 h 827"/>
              <a:gd name="T58" fmla="*/ 348 w 907"/>
              <a:gd name="T59" fmla="*/ 827 h 827"/>
              <a:gd name="T60" fmla="*/ 354 w 907"/>
              <a:gd name="T61" fmla="*/ 827 h 827"/>
              <a:gd name="T62" fmla="*/ 360 w 907"/>
              <a:gd name="T63" fmla="*/ 823 h 827"/>
              <a:gd name="T64" fmla="*/ 492 w 907"/>
              <a:gd name="T65" fmla="*/ 605 h 827"/>
              <a:gd name="T66" fmla="*/ 732 w 907"/>
              <a:gd name="T67" fmla="*/ 732 h 827"/>
              <a:gd name="T68" fmla="*/ 739 w 907"/>
              <a:gd name="T69" fmla="*/ 732 h 827"/>
              <a:gd name="T70" fmla="*/ 745 w 907"/>
              <a:gd name="T71" fmla="*/ 729 h 827"/>
              <a:gd name="T72" fmla="*/ 749 w 907"/>
              <a:gd name="T73" fmla="*/ 724 h 827"/>
              <a:gd name="T74" fmla="*/ 906 w 907"/>
              <a:gd name="T75" fmla="*/ 18 h 827"/>
              <a:gd name="T76" fmla="*/ 906 w 907"/>
              <a:gd name="T77" fmla="*/ 17 h 827"/>
              <a:gd name="T78" fmla="*/ 907 w 907"/>
              <a:gd name="T79" fmla="*/ 15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7" h="827">
                <a:moveTo>
                  <a:pt x="726" y="695"/>
                </a:moveTo>
                <a:lnTo>
                  <a:pt x="376" y="508"/>
                </a:lnTo>
                <a:lnTo>
                  <a:pt x="834" y="88"/>
                </a:lnTo>
                <a:lnTo>
                  <a:pt x="866" y="58"/>
                </a:lnTo>
                <a:lnTo>
                  <a:pt x="726" y="695"/>
                </a:lnTo>
                <a:close/>
                <a:moveTo>
                  <a:pt x="366" y="758"/>
                </a:moveTo>
                <a:lnTo>
                  <a:pt x="366" y="536"/>
                </a:lnTo>
                <a:lnTo>
                  <a:pt x="466" y="590"/>
                </a:lnTo>
                <a:lnTo>
                  <a:pt x="366" y="758"/>
                </a:lnTo>
                <a:close/>
                <a:moveTo>
                  <a:pt x="819" y="61"/>
                </a:moveTo>
                <a:lnTo>
                  <a:pt x="347" y="493"/>
                </a:lnTo>
                <a:lnTo>
                  <a:pt x="55" y="375"/>
                </a:lnTo>
                <a:lnTo>
                  <a:pt x="819" y="61"/>
                </a:lnTo>
                <a:close/>
                <a:moveTo>
                  <a:pt x="907" y="15"/>
                </a:moveTo>
                <a:lnTo>
                  <a:pt x="907" y="14"/>
                </a:lnTo>
                <a:lnTo>
                  <a:pt x="906" y="12"/>
                </a:lnTo>
                <a:lnTo>
                  <a:pt x="906" y="12"/>
                </a:lnTo>
                <a:lnTo>
                  <a:pt x="906" y="11"/>
                </a:lnTo>
                <a:lnTo>
                  <a:pt x="905" y="9"/>
                </a:lnTo>
                <a:lnTo>
                  <a:pt x="905" y="8"/>
                </a:lnTo>
                <a:lnTo>
                  <a:pt x="905" y="8"/>
                </a:lnTo>
                <a:lnTo>
                  <a:pt x="905" y="6"/>
                </a:lnTo>
                <a:lnTo>
                  <a:pt x="904" y="6"/>
                </a:lnTo>
                <a:lnTo>
                  <a:pt x="904" y="5"/>
                </a:lnTo>
                <a:lnTo>
                  <a:pt x="903" y="4"/>
                </a:lnTo>
                <a:lnTo>
                  <a:pt x="902" y="3"/>
                </a:lnTo>
                <a:lnTo>
                  <a:pt x="901" y="3"/>
                </a:lnTo>
                <a:lnTo>
                  <a:pt x="900" y="2"/>
                </a:lnTo>
                <a:lnTo>
                  <a:pt x="900" y="2"/>
                </a:lnTo>
                <a:lnTo>
                  <a:pt x="900" y="2"/>
                </a:lnTo>
                <a:lnTo>
                  <a:pt x="898" y="1"/>
                </a:lnTo>
                <a:lnTo>
                  <a:pt x="897" y="1"/>
                </a:lnTo>
                <a:lnTo>
                  <a:pt x="896" y="1"/>
                </a:lnTo>
                <a:lnTo>
                  <a:pt x="895" y="0"/>
                </a:lnTo>
                <a:lnTo>
                  <a:pt x="894" y="0"/>
                </a:lnTo>
                <a:lnTo>
                  <a:pt x="893" y="0"/>
                </a:lnTo>
                <a:lnTo>
                  <a:pt x="892" y="0"/>
                </a:lnTo>
                <a:lnTo>
                  <a:pt x="891" y="0"/>
                </a:lnTo>
                <a:lnTo>
                  <a:pt x="889" y="0"/>
                </a:lnTo>
                <a:lnTo>
                  <a:pt x="887" y="1"/>
                </a:lnTo>
                <a:lnTo>
                  <a:pt x="887" y="1"/>
                </a:lnTo>
                <a:lnTo>
                  <a:pt x="886" y="1"/>
                </a:lnTo>
                <a:lnTo>
                  <a:pt x="886" y="1"/>
                </a:lnTo>
                <a:lnTo>
                  <a:pt x="886" y="1"/>
                </a:lnTo>
                <a:lnTo>
                  <a:pt x="10" y="362"/>
                </a:lnTo>
                <a:lnTo>
                  <a:pt x="5" y="365"/>
                </a:lnTo>
                <a:lnTo>
                  <a:pt x="2" y="368"/>
                </a:lnTo>
                <a:lnTo>
                  <a:pt x="1" y="372"/>
                </a:lnTo>
                <a:lnTo>
                  <a:pt x="0" y="376"/>
                </a:lnTo>
                <a:lnTo>
                  <a:pt x="1" y="381"/>
                </a:lnTo>
                <a:lnTo>
                  <a:pt x="2" y="384"/>
                </a:lnTo>
                <a:lnTo>
                  <a:pt x="5" y="388"/>
                </a:lnTo>
                <a:lnTo>
                  <a:pt x="10" y="390"/>
                </a:lnTo>
                <a:lnTo>
                  <a:pt x="336" y="521"/>
                </a:lnTo>
                <a:lnTo>
                  <a:pt x="336" y="812"/>
                </a:lnTo>
                <a:lnTo>
                  <a:pt x="336" y="817"/>
                </a:lnTo>
                <a:lnTo>
                  <a:pt x="338" y="821"/>
                </a:lnTo>
                <a:lnTo>
                  <a:pt x="342" y="825"/>
                </a:lnTo>
                <a:lnTo>
                  <a:pt x="346" y="827"/>
                </a:lnTo>
                <a:lnTo>
                  <a:pt x="348" y="827"/>
                </a:lnTo>
                <a:lnTo>
                  <a:pt x="351" y="827"/>
                </a:lnTo>
                <a:lnTo>
                  <a:pt x="354" y="827"/>
                </a:lnTo>
                <a:lnTo>
                  <a:pt x="357" y="826"/>
                </a:lnTo>
                <a:lnTo>
                  <a:pt x="360" y="823"/>
                </a:lnTo>
                <a:lnTo>
                  <a:pt x="363" y="820"/>
                </a:lnTo>
                <a:lnTo>
                  <a:pt x="492" y="605"/>
                </a:lnTo>
                <a:lnTo>
                  <a:pt x="729" y="730"/>
                </a:lnTo>
                <a:lnTo>
                  <a:pt x="732" y="732"/>
                </a:lnTo>
                <a:lnTo>
                  <a:pt x="736" y="732"/>
                </a:lnTo>
                <a:lnTo>
                  <a:pt x="739" y="732"/>
                </a:lnTo>
                <a:lnTo>
                  <a:pt x="742" y="731"/>
                </a:lnTo>
                <a:lnTo>
                  <a:pt x="745" y="729"/>
                </a:lnTo>
                <a:lnTo>
                  <a:pt x="747" y="727"/>
                </a:lnTo>
                <a:lnTo>
                  <a:pt x="749" y="724"/>
                </a:lnTo>
                <a:lnTo>
                  <a:pt x="751" y="721"/>
                </a:lnTo>
                <a:lnTo>
                  <a:pt x="906" y="18"/>
                </a:lnTo>
                <a:lnTo>
                  <a:pt x="906" y="17"/>
                </a:lnTo>
                <a:lnTo>
                  <a:pt x="906" y="17"/>
                </a:lnTo>
                <a:lnTo>
                  <a:pt x="907" y="16"/>
                </a:lnTo>
                <a:lnTo>
                  <a:pt x="907" y="15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2232648" y="3053205"/>
            <a:ext cx="198526" cy="198527"/>
            <a:chOff x="11025188" y="1366838"/>
            <a:chExt cx="287337" cy="287338"/>
          </a:xfrm>
          <a:solidFill>
            <a:schemeClr val="bg1"/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11025188" y="1404938"/>
              <a:ext cx="249238" cy="249238"/>
            </a:xfrm>
            <a:custGeom>
              <a:avLst/>
              <a:gdLst>
                <a:gd name="T0" fmla="*/ 332 w 785"/>
                <a:gd name="T1" fmla="*/ 633 h 784"/>
                <a:gd name="T2" fmla="*/ 473 w 785"/>
                <a:gd name="T3" fmla="*/ 631 h 784"/>
                <a:gd name="T4" fmla="*/ 480 w 785"/>
                <a:gd name="T5" fmla="*/ 627 h 784"/>
                <a:gd name="T6" fmla="*/ 483 w 785"/>
                <a:gd name="T7" fmla="*/ 618 h 784"/>
                <a:gd name="T8" fmla="*/ 604 w 785"/>
                <a:gd name="T9" fmla="*/ 618 h 784"/>
                <a:gd name="T10" fmla="*/ 606 w 785"/>
                <a:gd name="T11" fmla="*/ 627 h 784"/>
                <a:gd name="T12" fmla="*/ 612 w 785"/>
                <a:gd name="T13" fmla="*/ 631 h 784"/>
                <a:gd name="T14" fmla="*/ 754 w 785"/>
                <a:gd name="T15" fmla="*/ 633 h 784"/>
                <a:gd name="T16" fmla="*/ 302 w 785"/>
                <a:gd name="T17" fmla="*/ 483 h 784"/>
                <a:gd name="T18" fmla="*/ 30 w 785"/>
                <a:gd name="T19" fmla="*/ 754 h 784"/>
                <a:gd name="T20" fmla="*/ 151 w 785"/>
                <a:gd name="T21" fmla="*/ 30 h 784"/>
                <a:gd name="T22" fmla="*/ 152 w 785"/>
                <a:gd name="T23" fmla="*/ 172 h 784"/>
                <a:gd name="T24" fmla="*/ 157 w 785"/>
                <a:gd name="T25" fmla="*/ 179 h 784"/>
                <a:gd name="T26" fmla="*/ 166 w 785"/>
                <a:gd name="T27" fmla="*/ 181 h 784"/>
                <a:gd name="T28" fmla="*/ 30 w 785"/>
                <a:gd name="T29" fmla="*/ 302 h 784"/>
                <a:gd name="T30" fmla="*/ 30 w 785"/>
                <a:gd name="T31" fmla="*/ 452 h 784"/>
                <a:gd name="T32" fmla="*/ 453 w 785"/>
                <a:gd name="T33" fmla="*/ 468 h 784"/>
                <a:gd name="T34" fmla="*/ 332 w 785"/>
                <a:gd name="T35" fmla="*/ 468 h 784"/>
                <a:gd name="T36" fmla="*/ 330 w 785"/>
                <a:gd name="T37" fmla="*/ 459 h 784"/>
                <a:gd name="T38" fmla="*/ 322 w 785"/>
                <a:gd name="T39" fmla="*/ 454 h 784"/>
                <a:gd name="T40" fmla="*/ 770 w 785"/>
                <a:gd name="T41" fmla="*/ 603 h 784"/>
                <a:gd name="T42" fmla="*/ 633 w 785"/>
                <a:gd name="T43" fmla="*/ 464 h 784"/>
                <a:gd name="T44" fmla="*/ 629 w 785"/>
                <a:gd name="T45" fmla="*/ 457 h 784"/>
                <a:gd name="T46" fmla="*/ 621 w 785"/>
                <a:gd name="T47" fmla="*/ 453 h 784"/>
                <a:gd name="T48" fmla="*/ 483 w 785"/>
                <a:gd name="T49" fmla="*/ 317 h 784"/>
                <a:gd name="T50" fmla="*/ 482 w 785"/>
                <a:gd name="T51" fmla="*/ 160 h 784"/>
                <a:gd name="T52" fmla="*/ 476 w 785"/>
                <a:gd name="T53" fmla="*/ 153 h 784"/>
                <a:gd name="T54" fmla="*/ 468 w 785"/>
                <a:gd name="T55" fmla="*/ 151 h 784"/>
                <a:gd name="T56" fmla="*/ 181 w 785"/>
                <a:gd name="T57" fmla="*/ 12 h 784"/>
                <a:gd name="T58" fmla="*/ 177 w 785"/>
                <a:gd name="T59" fmla="*/ 4 h 784"/>
                <a:gd name="T60" fmla="*/ 169 w 785"/>
                <a:gd name="T61" fmla="*/ 0 h 784"/>
                <a:gd name="T62" fmla="*/ 12 w 785"/>
                <a:gd name="T63" fmla="*/ 0 h 784"/>
                <a:gd name="T64" fmla="*/ 4 w 785"/>
                <a:gd name="T65" fmla="*/ 4 h 784"/>
                <a:gd name="T66" fmla="*/ 0 w 785"/>
                <a:gd name="T67" fmla="*/ 12 h 784"/>
                <a:gd name="T68" fmla="*/ 0 w 785"/>
                <a:gd name="T69" fmla="*/ 468 h 784"/>
                <a:gd name="T70" fmla="*/ 1 w 785"/>
                <a:gd name="T71" fmla="*/ 775 h 784"/>
                <a:gd name="T72" fmla="*/ 6 w 785"/>
                <a:gd name="T73" fmla="*/ 781 h 784"/>
                <a:gd name="T74" fmla="*/ 15 w 785"/>
                <a:gd name="T75" fmla="*/ 784 h 784"/>
                <a:gd name="T76" fmla="*/ 772 w 785"/>
                <a:gd name="T77" fmla="*/ 784 h 784"/>
                <a:gd name="T78" fmla="*/ 779 w 785"/>
                <a:gd name="T79" fmla="*/ 780 h 784"/>
                <a:gd name="T80" fmla="*/ 784 w 785"/>
                <a:gd name="T81" fmla="*/ 772 h 784"/>
                <a:gd name="T82" fmla="*/ 784 w 785"/>
                <a:gd name="T83" fmla="*/ 615 h 784"/>
                <a:gd name="T84" fmla="*/ 779 w 785"/>
                <a:gd name="T85" fmla="*/ 608 h 784"/>
                <a:gd name="T86" fmla="*/ 772 w 785"/>
                <a:gd name="T87" fmla="*/ 60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5" h="784">
                  <a:moveTo>
                    <a:pt x="754" y="754"/>
                  </a:moveTo>
                  <a:lnTo>
                    <a:pt x="332" y="754"/>
                  </a:lnTo>
                  <a:lnTo>
                    <a:pt x="332" y="633"/>
                  </a:lnTo>
                  <a:lnTo>
                    <a:pt x="468" y="633"/>
                  </a:lnTo>
                  <a:lnTo>
                    <a:pt x="471" y="633"/>
                  </a:lnTo>
                  <a:lnTo>
                    <a:pt x="473" y="631"/>
                  </a:lnTo>
                  <a:lnTo>
                    <a:pt x="476" y="630"/>
                  </a:lnTo>
                  <a:lnTo>
                    <a:pt x="478" y="629"/>
                  </a:lnTo>
                  <a:lnTo>
                    <a:pt x="480" y="627"/>
                  </a:lnTo>
                  <a:lnTo>
                    <a:pt x="482" y="624"/>
                  </a:lnTo>
                  <a:lnTo>
                    <a:pt x="483" y="621"/>
                  </a:lnTo>
                  <a:lnTo>
                    <a:pt x="483" y="618"/>
                  </a:lnTo>
                  <a:lnTo>
                    <a:pt x="483" y="483"/>
                  </a:lnTo>
                  <a:lnTo>
                    <a:pt x="604" y="483"/>
                  </a:lnTo>
                  <a:lnTo>
                    <a:pt x="604" y="618"/>
                  </a:lnTo>
                  <a:lnTo>
                    <a:pt x="604" y="621"/>
                  </a:lnTo>
                  <a:lnTo>
                    <a:pt x="605" y="624"/>
                  </a:lnTo>
                  <a:lnTo>
                    <a:pt x="606" y="627"/>
                  </a:lnTo>
                  <a:lnTo>
                    <a:pt x="608" y="629"/>
                  </a:lnTo>
                  <a:lnTo>
                    <a:pt x="610" y="630"/>
                  </a:lnTo>
                  <a:lnTo>
                    <a:pt x="612" y="631"/>
                  </a:lnTo>
                  <a:lnTo>
                    <a:pt x="616" y="633"/>
                  </a:lnTo>
                  <a:lnTo>
                    <a:pt x="619" y="634"/>
                  </a:lnTo>
                  <a:lnTo>
                    <a:pt x="754" y="633"/>
                  </a:lnTo>
                  <a:lnTo>
                    <a:pt x="754" y="754"/>
                  </a:lnTo>
                  <a:close/>
                  <a:moveTo>
                    <a:pt x="30" y="483"/>
                  </a:moveTo>
                  <a:lnTo>
                    <a:pt x="302" y="483"/>
                  </a:lnTo>
                  <a:lnTo>
                    <a:pt x="302" y="618"/>
                  </a:lnTo>
                  <a:lnTo>
                    <a:pt x="302" y="754"/>
                  </a:lnTo>
                  <a:lnTo>
                    <a:pt x="30" y="754"/>
                  </a:lnTo>
                  <a:lnTo>
                    <a:pt x="30" y="483"/>
                  </a:lnTo>
                  <a:close/>
                  <a:moveTo>
                    <a:pt x="30" y="30"/>
                  </a:moveTo>
                  <a:lnTo>
                    <a:pt x="151" y="30"/>
                  </a:lnTo>
                  <a:lnTo>
                    <a:pt x="151" y="166"/>
                  </a:lnTo>
                  <a:lnTo>
                    <a:pt x="151" y="169"/>
                  </a:lnTo>
                  <a:lnTo>
                    <a:pt x="152" y="172"/>
                  </a:lnTo>
                  <a:lnTo>
                    <a:pt x="153" y="174"/>
                  </a:lnTo>
                  <a:lnTo>
                    <a:pt x="155" y="176"/>
                  </a:lnTo>
                  <a:lnTo>
                    <a:pt x="157" y="179"/>
                  </a:lnTo>
                  <a:lnTo>
                    <a:pt x="159" y="180"/>
                  </a:lnTo>
                  <a:lnTo>
                    <a:pt x="163" y="181"/>
                  </a:lnTo>
                  <a:lnTo>
                    <a:pt x="166" y="181"/>
                  </a:lnTo>
                  <a:lnTo>
                    <a:pt x="453" y="181"/>
                  </a:lnTo>
                  <a:lnTo>
                    <a:pt x="453" y="302"/>
                  </a:lnTo>
                  <a:lnTo>
                    <a:pt x="30" y="302"/>
                  </a:lnTo>
                  <a:lnTo>
                    <a:pt x="30" y="30"/>
                  </a:lnTo>
                  <a:close/>
                  <a:moveTo>
                    <a:pt x="317" y="452"/>
                  </a:moveTo>
                  <a:lnTo>
                    <a:pt x="30" y="452"/>
                  </a:lnTo>
                  <a:lnTo>
                    <a:pt x="30" y="332"/>
                  </a:lnTo>
                  <a:lnTo>
                    <a:pt x="453" y="332"/>
                  </a:lnTo>
                  <a:lnTo>
                    <a:pt x="453" y="468"/>
                  </a:lnTo>
                  <a:lnTo>
                    <a:pt x="453" y="603"/>
                  </a:lnTo>
                  <a:lnTo>
                    <a:pt x="332" y="603"/>
                  </a:lnTo>
                  <a:lnTo>
                    <a:pt x="332" y="468"/>
                  </a:lnTo>
                  <a:lnTo>
                    <a:pt x="332" y="464"/>
                  </a:lnTo>
                  <a:lnTo>
                    <a:pt x="331" y="461"/>
                  </a:lnTo>
                  <a:lnTo>
                    <a:pt x="330" y="459"/>
                  </a:lnTo>
                  <a:lnTo>
                    <a:pt x="328" y="457"/>
                  </a:lnTo>
                  <a:lnTo>
                    <a:pt x="325" y="455"/>
                  </a:lnTo>
                  <a:lnTo>
                    <a:pt x="322" y="454"/>
                  </a:lnTo>
                  <a:lnTo>
                    <a:pt x="320" y="453"/>
                  </a:lnTo>
                  <a:lnTo>
                    <a:pt x="317" y="452"/>
                  </a:lnTo>
                  <a:close/>
                  <a:moveTo>
                    <a:pt x="770" y="603"/>
                  </a:moveTo>
                  <a:lnTo>
                    <a:pt x="634" y="603"/>
                  </a:lnTo>
                  <a:lnTo>
                    <a:pt x="634" y="468"/>
                  </a:lnTo>
                  <a:lnTo>
                    <a:pt x="633" y="464"/>
                  </a:lnTo>
                  <a:lnTo>
                    <a:pt x="633" y="461"/>
                  </a:lnTo>
                  <a:lnTo>
                    <a:pt x="630" y="459"/>
                  </a:lnTo>
                  <a:lnTo>
                    <a:pt x="629" y="457"/>
                  </a:lnTo>
                  <a:lnTo>
                    <a:pt x="626" y="455"/>
                  </a:lnTo>
                  <a:lnTo>
                    <a:pt x="624" y="454"/>
                  </a:lnTo>
                  <a:lnTo>
                    <a:pt x="621" y="453"/>
                  </a:lnTo>
                  <a:lnTo>
                    <a:pt x="619" y="452"/>
                  </a:lnTo>
                  <a:lnTo>
                    <a:pt x="483" y="452"/>
                  </a:lnTo>
                  <a:lnTo>
                    <a:pt x="483" y="317"/>
                  </a:lnTo>
                  <a:lnTo>
                    <a:pt x="483" y="166"/>
                  </a:lnTo>
                  <a:lnTo>
                    <a:pt x="483" y="163"/>
                  </a:lnTo>
                  <a:lnTo>
                    <a:pt x="482" y="160"/>
                  </a:lnTo>
                  <a:lnTo>
                    <a:pt x="480" y="157"/>
                  </a:lnTo>
                  <a:lnTo>
                    <a:pt x="478" y="155"/>
                  </a:lnTo>
                  <a:lnTo>
                    <a:pt x="476" y="153"/>
                  </a:lnTo>
                  <a:lnTo>
                    <a:pt x="473" y="152"/>
                  </a:lnTo>
                  <a:lnTo>
                    <a:pt x="471" y="151"/>
                  </a:lnTo>
                  <a:lnTo>
                    <a:pt x="468" y="151"/>
                  </a:lnTo>
                  <a:lnTo>
                    <a:pt x="181" y="151"/>
                  </a:lnTo>
                  <a:lnTo>
                    <a:pt x="181" y="15"/>
                  </a:lnTo>
                  <a:lnTo>
                    <a:pt x="181" y="12"/>
                  </a:lnTo>
                  <a:lnTo>
                    <a:pt x="180" y="9"/>
                  </a:lnTo>
                  <a:lnTo>
                    <a:pt x="179" y="6"/>
                  </a:lnTo>
                  <a:lnTo>
                    <a:pt x="177" y="4"/>
                  </a:lnTo>
                  <a:lnTo>
                    <a:pt x="174" y="2"/>
                  </a:lnTo>
                  <a:lnTo>
                    <a:pt x="171" y="1"/>
                  </a:lnTo>
                  <a:lnTo>
                    <a:pt x="169" y="0"/>
                  </a:lnTo>
                  <a:lnTo>
                    <a:pt x="16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317"/>
                  </a:lnTo>
                  <a:lnTo>
                    <a:pt x="0" y="468"/>
                  </a:lnTo>
                  <a:lnTo>
                    <a:pt x="0" y="769"/>
                  </a:lnTo>
                  <a:lnTo>
                    <a:pt x="0" y="772"/>
                  </a:lnTo>
                  <a:lnTo>
                    <a:pt x="1" y="775"/>
                  </a:lnTo>
                  <a:lnTo>
                    <a:pt x="2" y="777"/>
                  </a:lnTo>
                  <a:lnTo>
                    <a:pt x="4" y="780"/>
                  </a:lnTo>
                  <a:lnTo>
                    <a:pt x="6" y="781"/>
                  </a:lnTo>
                  <a:lnTo>
                    <a:pt x="10" y="782"/>
                  </a:lnTo>
                  <a:lnTo>
                    <a:pt x="12" y="784"/>
                  </a:lnTo>
                  <a:lnTo>
                    <a:pt x="15" y="784"/>
                  </a:lnTo>
                  <a:lnTo>
                    <a:pt x="317" y="784"/>
                  </a:lnTo>
                  <a:lnTo>
                    <a:pt x="770" y="784"/>
                  </a:lnTo>
                  <a:lnTo>
                    <a:pt x="772" y="784"/>
                  </a:lnTo>
                  <a:lnTo>
                    <a:pt x="775" y="782"/>
                  </a:lnTo>
                  <a:lnTo>
                    <a:pt x="777" y="781"/>
                  </a:lnTo>
                  <a:lnTo>
                    <a:pt x="779" y="780"/>
                  </a:lnTo>
                  <a:lnTo>
                    <a:pt x="781" y="777"/>
                  </a:lnTo>
                  <a:lnTo>
                    <a:pt x="783" y="775"/>
                  </a:lnTo>
                  <a:lnTo>
                    <a:pt x="784" y="772"/>
                  </a:lnTo>
                  <a:lnTo>
                    <a:pt x="785" y="769"/>
                  </a:lnTo>
                  <a:lnTo>
                    <a:pt x="785" y="618"/>
                  </a:lnTo>
                  <a:lnTo>
                    <a:pt x="784" y="615"/>
                  </a:lnTo>
                  <a:lnTo>
                    <a:pt x="783" y="612"/>
                  </a:lnTo>
                  <a:lnTo>
                    <a:pt x="781" y="610"/>
                  </a:lnTo>
                  <a:lnTo>
                    <a:pt x="779" y="608"/>
                  </a:lnTo>
                  <a:lnTo>
                    <a:pt x="777" y="606"/>
                  </a:lnTo>
                  <a:lnTo>
                    <a:pt x="775" y="605"/>
                  </a:lnTo>
                  <a:lnTo>
                    <a:pt x="772" y="604"/>
                  </a:lnTo>
                  <a:lnTo>
                    <a:pt x="770" y="603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11207750" y="1366838"/>
              <a:ext cx="104775" cy="153988"/>
            </a:xfrm>
            <a:custGeom>
              <a:avLst/>
              <a:gdLst>
                <a:gd name="T0" fmla="*/ 181 w 332"/>
                <a:gd name="T1" fmla="*/ 453 h 483"/>
                <a:gd name="T2" fmla="*/ 181 w 332"/>
                <a:gd name="T3" fmla="*/ 314 h 483"/>
                <a:gd name="T4" fmla="*/ 178 w 332"/>
                <a:gd name="T5" fmla="*/ 308 h 483"/>
                <a:gd name="T6" fmla="*/ 174 w 332"/>
                <a:gd name="T7" fmla="*/ 304 h 483"/>
                <a:gd name="T8" fmla="*/ 169 w 332"/>
                <a:gd name="T9" fmla="*/ 302 h 483"/>
                <a:gd name="T10" fmla="*/ 31 w 332"/>
                <a:gd name="T11" fmla="*/ 302 h 483"/>
                <a:gd name="T12" fmla="*/ 151 w 332"/>
                <a:gd name="T13" fmla="*/ 30 h 483"/>
                <a:gd name="T14" fmla="*/ 152 w 332"/>
                <a:gd name="T15" fmla="*/ 169 h 483"/>
                <a:gd name="T16" fmla="*/ 154 w 332"/>
                <a:gd name="T17" fmla="*/ 174 h 483"/>
                <a:gd name="T18" fmla="*/ 157 w 332"/>
                <a:gd name="T19" fmla="*/ 179 h 483"/>
                <a:gd name="T20" fmla="*/ 163 w 332"/>
                <a:gd name="T21" fmla="*/ 181 h 483"/>
                <a:gd name="T22" fmla="*/ 302 w 332"/>
                <a:gd name="T23" fmla="*/ 181 h 483"/>
                <a:gd name="T24" fmla="*/ 317 w 332"/>
                <a:gd name="T25" fmla="*/ 151 h 483"/>
                <a:gd name="T26" fmla="*/ 181 w 332"/>
                <a:gd name="T27" fmla="*/ 15 h 483"/>
                <a:gd name="T28" fmla="*/ 180 w 332"/>
                <a:gd name="T29" fmla="*/ 9 h 483"/>
                <a:gd name="T30" fmla="*/ 176 w 332"/>
                <a:gd name="T31" fmla="*/ 4 h 483"/>
                <a:gd name="T32" fmla="*/ 172 w 332"/>
                <a:gd name="T33" fmla="*/ 1 h 483"/>
                <a:gd name="T34" fmla="*/ 166 w 332"/>
                <a:gd name="T35" fmla="*/ 0 h 483"/>
                <a:gd name="T36" fmla="*/ 13 w 332"/>
                <a:gd name="T37" fmla="*/ 0 h 483"/>
                <a:gd name="T38" fmla="*/ 7 w 332"/>
                <a:gd name="T39" fmla="*/ 3 h 483"/>
                <a:gd name="T40" fmla="*/ 3 w 332"/>
                <a:gd name="T41" fmla="*/ 7 h 483"/>
                <a:gd name="T42" fmla="*/ 1 w 332"/>
                <a:gd name="T43" fmla="*/ 13 h 483"/>
                <a:gd name="T44" fmla="*/ 0 w 332"/>
                <a:gd name="T45" fmla="*/ 317 h 483"/>
                <a:gd name="T46" fmla="*/ 1 w 332"/>
                <a:gd name="T47" fmla="*/ 323 h 483"/>
                <a:gd name="T48" fmla="*/ 5 w 332"/>
                <a:gd name="T49" fmla="*/ 327 h 483"/>
                <a:gd name="T50" fmla="*/ 9 w 332"/>
                <a:gd name="T51" fmla="*/ 331 h 483"/>
                <a:gd name="T52" fmla="*/ 15 w 332"/>
                <a:gd name="T53" fmla="*/ 332 h 483"/>
                <a:gd name="T54" fmla="*/ 151 w 332"/>
                <a:gd name="T55" fmla="*/ 468 h 483"/>
                <a:gd name="T56" fmla="*/ 152 w 332"/>
                <a:gd name="T57" fmla="*/ 474 h 483"/>
                <a:gd name="T58" fmla="*/ 155 w 332"/>
                <a:gd name="T59" fmla="*/ 478 h 483"/>
                <a:gd name="T60" fmla="*/ 160 w 332"/>
                <a:gd name="T61" fmla="*/ 482 h 483"/>
                <a:gd name="T62" fmla="*/ 166 w 332"/>
                <a:gd name="T63" fmla="*/ 483 h 483"/>
                <a:gd name="T64" fmla="*/ 320 w 332"/>
                <a:gd name="T65" fmla="*/ 483 h 483"/>
                <a:gd name="T66" fmla="*/ 325 w 332"/>
                <a:gd name="T67" fmla="*/ 481 h 483"/>
                <a:gd name="T68" fmla="*/ 329 w 332"/>
                <a:gd name="T69" fmla="*/ 476 h 483"/>
                <a:gd name="T70" fmla="*/ 332 w 332"/>
                <a:gd name="T71" fmla="*/ 471 h 483"/>
                <a:gd name="T72" fmla="*/ 332 w 332"/>
                <a:gd name="T73" fmla="*/ 166 h 483"/>
                <a:gd name="T74" fmla="*/ 331 w 332"/>
                <a:gd name="T75" fmla="*/ 160 h 483"/>
                <a:gd name="T76" fmla="*/ 327 w 332"/>
                <a:gd name="T77" fmla="*/ 155 h 483"/>
                <a:gd name="T78" fmla="*/ 323 w 332"/>
                <a:gd name="T79" fmla="*/ 152 h 483"/>
                <a:gd name="T80" fmla="*/ 317 w 332"/>
                <a:gd name="T81" fmla="*/ 15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2" h="483">
                  <a:moveTo>
                    <a:pt x="302" y="453"/>
                  </a:moveTo>
                  <a:lnTo>
                    <a:pt x="181" y="453"/>
                  </a:lnTo>
                  <a:lnTo>
                    <a:pt x="181" y="317"/>
                  </a:lnTo>
                  <a:lnTo>
                    <a:pt x="181" y="314"/>
                  </a:lnTo>
                  <a:lnTo>
                    <a:pt x="180" y="311"/>
                  </a:lnTo>
                  <a:lnTo>
                    <a:pt x="178" y="308"/>
                  </a:lnTo>
                  <a:lnTo>
                    <a:pt x="176" y="306"/>
                  </a:lnTo>
                  <a:lnTo>
                    <a:pt x="174" y="304"/>
                  </a:lnTo>
                  <a:lnTo>
                    <a:pt x="172" y="303"/>
                  </a:lnTo>
                  <a:lnTo>
                    <a:pt x="169" y="302"/>
                  </a:lnTo>
                  <a:lnTo>
                    <a:pt x="166" y="302"/>
                  </a:lnTo>
                  <a:lnTo>
                    <a:pt x="31" y="302"/>
                  </a:lnTo>
                  <a:lnTo>
                    <a:pt x="31" y="30"/>
                  </a:lnTo>
                  <a:lnTo>
                    <a:pt x="151" y="30"/>
                  </a:lnTo>
                  <a:lnTo>
                    <a:pt x="151" y="166"/>
                  </a:lnTo>
                  <a:lnTo>
                    <a:pt x="152" y="169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5" y="176"/>
                  </a:lnTo>
                  <a:lnTo>
                    <a:pt x="157" y="179"/>
                  </a:lnTo>
                  <a:lnTo>
                    <a:pt x="160" y="180"/>
                  </a:lnTo>
                  <a:lnTo>
                    <a:pt x="163" y="181"/>
                  </a:lnTo>
                  <a:lnTo>
                    <a:pt x="166" y="181"/>
                  </a:lnTo>
                  <a:lnTo>
                    <a:pt x="302" y="181"/>
                  </a:lnTo>
                  <a:lnTo>
                    <a:pt x="302" y="453"/>
                  </a:lnTo>
                  <a:close/>
                  <a:moveTo>
                    <a:pt x="317" y="151"/>
                  </a:moveTo>
                  <a:lnTo>
                    <a:pt x="181" y="151"/>
                  </a:lnTo>
                  <a:lnTo>
                    <a:pt x="181" y="15"/>
                  </a:lnTo>
                  <a:lnTo>
                    <a:pt x="181" y="13"/>
                  </a:lnTo>
                  <a:lnTo>
                    <a:pt x="180" y="9"/>
                  </a:lnTo>
                  <a:lnTo>
                    <a:pt x="178" y="7"/>
                  </a:lnTo>
                  <a:lnTo>
                    <a:pt x="176" y="4"/>
                  </a:lnTo>
                  <a:lnTo>
                    <a:pt x="174" y="3"/>
                  </a:lnTo>
                  <a:lnTo>
                    <a:pt x="172" y="1"/>
                  </a:lnTo>
                  <a:lnTo>
                    <a:pt x="169" y="0"/>
                  </a:lnTo>
                  <a:lnTo>
                    <a:pt x="16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0" y="317"/>
                  </a:lnTo>
                  <a:lnTo>
                    <a:pt x="1" y="320"/>
                  </a:lnTo>
                  <a:lnTo>
                    <a:pt x="1" y="323"/>
                  </a:lnTo>
                  <a:lnTo>
                    <a:pt x="3" y="325"/>
                  </a:lnTo>
                  <a:lnTo>
                    <a:pt x="5" y="327"/>
                  </a:lnTo>
                  <a:lnTo>
                    <a:pt x="7" y="330"/>
                  </a:lnTo>
                  <a:lnTo>
                    <a:pt x="9" y="331"/>
                  </a:lnTo>
                  <a:lnTo>
                    <a:pt x="13" y="332"/>
                  </a:lnTo>
                  <a:lnTo>
                    <a:pt x="15" y="332"/>
                  </a:lnTo>
                  <a:lnTo>
                    <a:pt x="151" y="332"/>
                  </a:lnTo>
                  <a:lnTo>
                    <a:pt x="151" y="468"/>
                  </a:lnTo>
                  <a:lnTo>
                    <a:pt x="152" y="471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5" y="478"/>
                  </a:lnTo>
                  <a:lnTo>
                    <a:pt x="157" y="481"/>
                  </a:lnTo>
                  <a:lnTo>
                    <a:pt x="160" y="482"/>
                  </a:lnTo>
                  <a:lnTo>
                    <a:pt x="163" y="483"/>
                  </a:lnTo>
                  <a:lnTo>
                    <a:pt x="166" y="483"/>
                  </a:lnTo>
                  <a:lnTo>
                    <a:pt x="317" y="483"/>
                  </a:lnTo>
                  <a:lnTo>
                    <a:pt x="320" y="483"/>
                  </a:lnTo>
                  <a:lnTo>
                    <a:pt x="323" y="482"/>
                  </a:lnTo>
                  <a:lnTo>
                    <a:pt x="325" y="481"/>
                  </a:lnTo>
                  <a:lnTo>
                    <a:pt x="327" y="478"/>
                  </a:lnTo>
                  <a:lnTo>
                    <a:pt x="329" y="476"/>
                  </a:lnTo>
                  <a:lnTo>
                    <a:pt x="331" y="474"/>
                  </a:lnTo>
                  <a:lnTo>
                    <a:pt x="332" y="471"/>
                  </a:lnTo>
                  <a:lnTo>
                    <a:pt x="332" y="468"/>
                  </a:lnTo>
                  <a:lnTo>
                    <a:pt x="332" y="166"/>
                  </a:lnTo>
                  <a:lnTo>
                    <a:pt x="332" y="163"/>
                  </a:lnTo>
                  <a:lnTo>
                    <a:pt x="331" y="160"/>
                  </a:lnTo>
                  <a:lnTo>
                    <a:pt x="329" y="157"/>
                  </a:lnTo>
                  <a:lnTo>
                    <a:pt x="327" y="155"/>
                  </a:lnTo>
                  <a:lnTo>
                    <a:pt x="325" y="154"/>
                  </a:lnTo>
                  <a:lnTo>
                    <a:pt x="323" y="152"/>
                  </a:lnTo>
                  <a:lnTo>
                    <a:pt x="320" y="151"/>
                  </a:lnTo>
                  <a:lnTo>
                    <a:pt x="317" y="15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2555958" y="4395851"/>
            <a:ext cx="266700" cy="169863"/>
          </a:xfrm>
          <a:custGeom>
            <a:avLst/>
            <a:gdLst>
              <a:gd name="T0" fmla="*/ 539 w 840"/>
              <a:gd name="T1" fmla="*/ 480 h 533"/>
              <a:gd name="T2" fmla="*/ 486 w 840"/>
              <a:gd name="T3" fmla="*/ 409 h 533"/>
              <a:gd name="T4" fmla="*/ 491 w 840"/>
              <a:gd name="T5" fmla="*/ 315 h 533"/>
              <a:gd name="T6" fmla="*/ 551 w 840"/>
              <a:gd name="T7" fmla="*/ 249 h 533"/>
              <a:gd name="T8" fmla="*/ 642 w 840"/>
              <a:gd name="T9" fmla="*/ 236 h 533"/>
              <a:gd name="T10" fmla="*/ 719 w 840"/>
              <a:gd name="T11" fmla="*/ 282 h 533"/>
              <a:gd name="T12" fmla="*/ 750 w 840"/>
              <a:gd name="T13" fmla="*/ 368 h 533"/>
              <a:gd name="T14" fmla="*/ 719 w 840"/>
              <a:gd name="T15" fmla="*/ 454 h 533"/>
              <a:gd name="T16" fmla="*/ 642 w 840"/>
              <a:gd name="T17" fmla="*/ 501 h 533"/>
              <a:gd name="T18" fmla="*/ 383 w 840"/>
              <a:gd name="T19" fmla="*/ 321 h 533"/>
              <a:gd name="T20" fmla="*/ 312 w 840"/>
              <a:gd name="T21" fmla="*/ 228 h 533"/>
              <a:gd name="T22" fmla="*/ 490 w 840"/>
              <a:gd name="T23" fmla="*/ 261 h 533"/>
              <a:gd name="T24" fmla="*/ 430 w 840"/>
              <a:gd name="T25" fmla="*/ 309 h 533"/>
              <a:gd name="T26" fmla="*/ 161 w 840"/>
              <a:gd name="T27" fmla="*/ 487 h 533"/>
              <a:gd name="T28" fmla="*/ 101 w 840"/>
              <a:gd name="T29" fmla="*/ 420 h 533"/>
              <a:gd name="T30" fmla="*/ 97 w 840"/>
              <a:gd name="T31" fmla="*/ 328 h 533"/>
              <a:gd name="T32" fmla="*/ 150 w 840"/>
              <a:gd name="T33" fmla="*/ 257 h 533"/>
              <a:gd name="T34" fmla="*/ 239 w 840"/>
              <a:gd name="T35" fmla="*/ 234 h 533"/>
              <a:gd name="T36" fmla="*/ 321 w 840"/>
              <a:gd name="T37" fmla="*/ 273 h 533"/>
              <a:gd name="T38" fmla="*/ 359 w 840"/>
              <a:gd name="T39" fmla="*/ 354 h 533"/>
              <a:gd name="T40" fmla="*/ 337 w 840"/>
              <a:gd name="T41" fmla="*/ 444 h 533"/>
              <a:gd name="T42" fmla="*/ 265 w 840"/>
              <a:gd name="T43" fmla="*/ 496 h 533"/>
              <a:gd name="T44" fmla="*/ 774 w 840"/>
              <a:gd name="T45" fmla="*/ 323 h 533"/>
              <a:gd name="T46" fmla="*/ 715 w 840"/>
              <a:gd name="T47" fmla="*/ 237 h 533"/>
              <a:gd name="T48" fmla="*/ 615 w 840"/>
              <a:gd name="T49" fmla="*/ 203 h 533"/>
              <a:gd name="T50" fmla="*/ 630 w 840"/>
              <a:gd name="T51" fmla="*/ 33 h 533"/>
              <a:gd name="T52" fmla="*/ 676 w 840"/>
              <a:gd name="T53" fmla="*/ 46 h 533"/>
              <a:gd name="T54" fmla="*/ 695 w 840"/>
              <a:gd name="T55" fmla="*/ 53 h 533"/>
              <a:gd name="T56" fmla="*/ 704 w 840"/>
              <a:gd name="T57" fmla="*/ 37 h 533"/>
              <a:gd name="T58" fmla="*/ 679 w 840"/>
              <a:gd name="T59" fmla="*/ 7 h 533"/>
              <a:gd name="T60" fmla="*/ 634 w 840"/>
              <a:gd name="T61" fmla="*/ 1 h 533"/>
              <a:gd name="T62" fmla="*/ 226 w 840"/>
              <a:gd name="T63" fmla="*/ 7 h 533"/>
              <a:gd name="T64" fmla="*/ 180 w 840"/>
              <a:gd name="T65" fmla="*/ 1 h 533"/>
              <a:gd name="T66" fmla="*/ 141 w 840"/>
              <a:gd name="T67" fmla="*/ 25 h 533"/>
              <a:gd name="T68" fmla="*/ 139 w 840"/>
              <a:gd name="T69" fmla="*/ 48 h 533"/>
              <a:gd name="T70" fmla="*/ 157 w 840"/>
              <a:gd name="T71" fmla="*/ 52 h 533"/>
              <a:gd name="T72" fmla="*/ 186 w 840"/>
              <a:gd name="T73" fmla="*/ 30 h 533"/>
              <a:gd name="T74" fmla="*/ 250 w 840"/>
              <a:gd name="T75" fmla="*/ 205 h 533"/>
              <a:gd name="T76" fmla="*/ 164 w 840"/>
              <a:gd name="T77" fmla="*/ 215 h 533"/>
              <a:gd name="T78" fmla="*/ 85 w 840"/>
              <a:gd name="T79" fmla="*/ 281 h 533"/>
              <a:gd name="T80" fmla="*/ 12 w 840"/>
              <a:gd name="T81" fmla="*/ 353 h 533"/>
              <a:gd name="T82" fmla="*/ 0 w 840"/>
              <a:gd name="T83" fmla="*/ 368 h 533"/>
              <a:gd name="T84" fmla="*/ 12 w 840"/>
              <a:gd name="T85" fmla="*/ 383 h 533"/>
              <a:gd name="T86" fmla="*/ 85 w 840"/>
              <a:gd name="T87" fmla="*/ 455 h 533"/>
              <a:gd name="T88" fmla="*/ 164 w 840"/>
              <a:gd name="T89" fmla="*/ 521 h 533"/>
              <a:gd name="T90" fmla="*/ 275 w 840"/>
              <a:gd name="T91" fmla="*/ 525 h 533"/>
              <a:gd name="T92" fmla="*/ 361 w 840"/>
              <a:gd name="T93" fmla="*/ 460 h 533"/>
              <a:gd name="T94" fmla="*/ 390 w 840"/>
              <a:gd name="T95" fmla="*/ 363 h 533"/>
              <a:gd name="T96" fmla="*/ 420 w 840"/>
              <a:gd name="T97" fmla="*/ 338 h 533"/>
              <a:gd name="T98" fmla="*/ 449 w 840"/>
              <a:gd name="T99" fmla="*/ 363 h 533"/>
              <a:gd name="T100" fmla="*/ 478 w 840"/>
              <a:gd name="T101" fmla="*/ 460 h 533"/>
              <a:gd name="T102" fmla="*/ 566 w 840"/>
              <a:gd name="T103" fmla="*/ 525 h 533"/>
              <a:gd name="T104" fmla="*/ 675 w 840"/>
              <a:gd name="T105" fmla="*/ 521 h 533"/>
              <a:gd name="T106" fmla="*/ 755 w 840"/>
              <a:gd name="T107" fmla="*/ 455 h 533"/>
              <a:gd name="T108" fmla="*/ 827 w 840"/>
              <a:gd name="T109" fmla="*/ 383 h 533"/>
              <a:gd name="T110" fmla="*/ 840 w 840"/>
              <a:gd name="T111" fmla="*/ 368 h 533"/>
              <a:gd name="T112" fmla="*/ 827 w 840"/>
              <a:gd name="T113" fmla="*/ 35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0" h="533">
                <a:moveTo>
                  <a:pt x="615" y="503"/>
                </a:moveTo>
                <a:lnTo>
                  <a:pt x="601" y="502"/>
                </a:lnTo>
                <a:lnTo>
                  <a:pt x="587" y="501"/>
                </a:lnTo>
                <a:lnTo>
                  <a:pt x="575" y="496"/>
                </a:lnTo>
                <a:lnTo>
                  <a:pt x="563" y="492"/>
                </a:lnTo>
                <a:lnTo>
                  <a:pt x="551" y="487"/>
                </a:lnTo>
                <a:lnTo>
                  <a:pt x="539" y="480"/>
                </a:lnTo>
                <a:lnTo>
                  <a:pt x="530" y="472"/>
                </a:lnTo>
                <a:lnTo>
                  <a:pt x="520" y="463"/>
                </a:lnTo>
                <a:lnTo>
                  <a:pt x="511" y="454"/>
                </a:lnTo>
                <a:lnTo>
                  <a:pt x="503" y="444"/>
                </a:lnTo>
                <a:lnTo>
                  <a:pt x="496" y="432"/>
                </a:lnTo>
                <a:lnTo>
                  <a:pt x="491" y="420"/>
                </a:lnTo>
                <a:lnTo>
                  <a:pt x="486" y="409"/>
                </a:lnTo>
                <a:lnTo>
                  <a:pt x="482" y="396"/>
                </a:lnTo>
                <a:lnTo>
                  <a:pt x="480" y="382"/>
                </a:lnTo>
                <a:lnTo>
                  <a:pt x="480" y="368"/>
                </a:lnTo>
                <a:lnTo>
                  <a:pt x="480" y="354"/>
                </a:lnTo>
                <a:lnTo>
                  <a:pt x="482" y="341"/>
                </a:lnTo>
                <a:lnTo>
                  <a:pt x="486" y="328"/>
                </a:lnTo>
                <a:lnTo>
                  <a:pt x="491" y="315"/>
                </a:lnTo>
                <a:lnTo>
                  <a:pt x="496" y="304"/>
                </a:lnTo>
                <a:lnTo>
                  <a:pt x="503" y="293"/>
                </a:lnTo>
                <a:lnTo>
                  <a:pt x="511" y="282"/>
                </a:lnTo>
                <a:lnTo>
                  <a:pt x="520" y="273"/>
                </a:lnTo>
                <a:lnTo>
                  <a:pt x="530" y="264"/>
                </a:lnTo>
                <a:lnTo>
                  <a:pt x="539" y="257"/>
                </a:lnTo>
                <a:lnTo>
                  <a:pt x="551" y="249"/>
                </a:lnTo>
                <a:lnTo>
                  <a:pt x="563" y="244"/>
                </a:lnTo>
                <a:lnTo>
                  <a:pt x="575" y="239"/>
                </a:lnTo>
                <a:lnTo>
                  <a:pt x="587" y="236"/>
                </a:lnTo>
                <a:lnTo>
                  <a:pt x="601" y="234"/>
                </a:lnTo>
                <a:lnTo>
                  <a:pt x="615" y="233"/>
                </a:lnTo>
                <a:lnTo>
                  <a:pt x="629" y="234"/>
                </a:lnTo>
                <a:lnTo>
                  <a:pt x="642" y="236"/>
                </a:lnTo>
                <a:lnTo>
                  <a:pt x="655" y="239"/>
                </a:lnTo>
                <a:lnTo>
                  <a:pt x="668" y="244"/>
                </a:lnTo>
                <a:lnTo>
                  <a:pt x="680" y="249"/>
                </a:lnTo>
                <a:lnTo>
                  <a:pt x="690" y="257"/>
                </a:lnTo>
                <a:lnTo>
                  <a:pt x="701" y="264"/>
                </a:lnTo>
                <a:lnTo>
                  <a:pt x="711" y="273"/>
                </a:lnTo>
                <a:lnTo>
                  <a:pt x="719" y="282"/>
                </a:lnTo>
                <a:lnTo>
                  <a:pt x="727" y="293"/>
                </a:lnTo>
                <a:lnTo>
                  <a:pt x="733" y="304"/>
                </a:lnTo>
                <a:lnTo>
                  <a:pt x="740" y="315"/>
                </a:lnTo>
                <a:lnTo>
                  <a:pt x="744" y="328"/>
                </a:lnTo>
                <a:lnTo>
                  <a:pt x="747" y="341"/>
                </a:lnTo>
                <a:lnTo>
                  <a:pt x="749" y="354"/>
                </a:lnTo>
                <a:lnTo>
                  <a:pt x="750" y="368"/>
                </a:lnTo>
                <a:lnTo>
                  <a:pt x="749" y="382"/>
                </a:lnTo>
                <a:lnTo>
                  <a:pt x="747" y="396"/>
                </a:lnTo>
                <a:lnTo>
                  <a:pt x="744" y="409"/>
                </a:lnTo>
                <a:lnTo>
                  <a:pt x="740" y="420"/>
                </a:lnTo>
                <a:lnTo>
                  <a:pt x="733" y="432"/>
                </a:lnTo>
                <a:lnTo>
                  <a:pt x="727" y="444"/>
                </a:lnTo>
                <a:lnTo>
                  <a:pt x="719" y="454"/>
                </a:lnTo>
                <a:lnTo>
                  <a:pt x="711" y="463"/>
                </a:lnTo>
                <a:lnTo>
                  <a:pt x="701" y="472"/>
                </a:lnTo>
                <a:lnTo>
                  <a:pt x="690" y="480"/>
                </a:lnTo>
                <a:lnTo>
                  <a:pt x="680" y="487"/>
                </a:lnTo>
                <a:lnTo>
                  <a:pt x="668" y="492"/>
                </a:lnTo>
                <a:lnTo>
                  <a:pt x="655" y="496"/>
                </a:lnTo>
                <a:lnTo>
                  <a:pt x="642" y="501"/>
                </a:lnTo>
                <a:lnTo>
                  <a:pt x="629" y="502"/>
                </a:lnTo>
                <a:lnTo>
                  <a:pt x="615" y="503"/>
                </a:lnTo>
                <a:close/>
                <a:moveTo>
                  <a:pt x="420" y="308"/>
                </a:moveTo>
                <a:lnTo>
                  <a:pt x="410" y="309"/>
                </a:lnTo>
                <a:lnTo>
                  <a:pt x="400" y="311"/>
                </a:lnTo>
                <a:lnTo>
                  <a:pt x="391" y="315"/>
                </a:lnTo>
                <a:lnTo>
                  <a:pt x="383" y="321"/>
                </a:lnTo>
                <a:lnTo>
                  <a:pt x="377" y="305"/>
                </a:lnTo>
                <a:lnTo>
                  <a:pt x="370" y="290"/>
                </a:lnTo>
                <a:lnTo>
                  <a:pt x="360" y="275"/>
                </a:lnTo>
                <a:lnTo>
                  <a:pt x="351" y="261"/>
                </a:lnTo>
                <a:lnTo>
                  <a:pt x="339" y="249"/>
                </a:lnTo>
                <a:lnTo>
                  <a:pt x="326" y="237"/>
                </a:lnTo>
                <a:lnTo>
                  <a:pt x="312" y="228"/>
                </a:lnTo>
                <a:lnTo>
                  <a:pt x="296" y="220"/>
                </a:lnTo>
                <a:lnTo>
                  <a:pt x="420" y="151"/>
                </a:lnTo>
                <a:lnTo>
                  <a:pt x="544" y="220"/>
                </a:lnTo>
                <a:lnTo>
                  <a:pt x="529" y="228"/>
                </a:lnTo>
                <a:lnTo>
                  <a:pt x="515" y="237"/>
                </a:lnTo>
                <a:lnTo>
                  <a:pt x="502" y="249"/>
                </a:lnTo>
                <a:lnTo>
                  <a:pt x="490" y="261"/>
                </a:lnTo>
                <a:lnTo>
                  <a:pt x="479" y="275"/>
                </a:lnTo>
                <a:lnTo>
                  <a:pt x="471" y="290"/>
                </a:lnTo>
                <a:lnTo>
                  <a:pt x="463" y="305"/>
                </a:lnTo>
                <a:lnTo>
                  <a:pt x="457" y="321"/>
                </a:lnTo>
                <a:lnTo>
                  <a:pt x="449" y="315"/>
                </a:lnTo>
                <a:lnTo>
                  <a:pt x="440" y="311"/>
                </a:lnTo>
                <a:lnTo>
                  <a:pt x="430" y="309"/>
                </a:lnTo>
                <a:lnTo>
                  <a:pt x="420" y="308"/>
                </a:lnTo>
                <a:close/>
                <a:moveTo>
                  <a:pt x="225" y="503"/>
                </a:moveTo>
                <a:lnTo>
                  <a:pt x="211" y="502"/>
                </a:lnTo>
                <a:lnTo>
                  <a:pt x="199" y="501"/>
                </a:lnTo>
                <a:lnTo>
                  <a:pt x="185" y="496"/>
                </a:lnTo>
                <a:lnTo>
                  <a:pt x="173" y="492"/>
                </a:lnTo>
                <a:lnTo>
                  <a:pt x="161" y="487"/>
                </a:lnTo>
                <a:lnTo>
                  <a:pt x="150" y="480"/>
                </a:lnTo>
                <a:lnTo>
                  <a:pt x="140" y="472"/>
                </a:lnTo>
                <a:lnTo>
                  <a:pt x="130" y="463"/>
                </a:lnTo>
                <a:lnTo>
                  <a:pt x="121" y="454"/>
                </a:lnTo>
                <a:lnTo>
                  <a:pt x="113" y="444"/>
                </a:lnTo>
                <a:lnTo>
                  <a:pt x="106" y="432"/>
                </a:lnTo>
                <a:lnTo>
                  <a:pt x="101" y="420"/>
                </a:lnTo>
                <a:lnTo>
                  <a:pt x="97" y="409"/>
                </a:lnTo>
                <a:lnTo>
                  <a:pt x="93" y="396"/>
                </a:lnTo>
                <a:lnTo>
                  <a:pt x="91" y="382"/>
                </a:lnTo>
                <a:lnTo>
                  <a:pt x="90" y="368"/>
                </a:lnTo>
                <a:lnTo>
                  <a:pt x="91" y="354"/>
                </a:lnTo>
                <a:lnTo>
                  <a:pt x="93" y="341"/>
                </a:lnTo>
                <a:lnTo>
                  <a:pt x="97" y="328"/>
                </a:lnTo>
                <a:lnTo>
                  <a:pt x="101" y="315"/>
                </a:lnTo>
                <a:lnTo>
                  <a:pt x="106" y="304"/>
                </a:lnTo>
                <a:lnTo>
                  <a:pt x="113" y="293"/>
                </a:lnTo>
                <a:lnTo>
                  <a:pt x="121" y="282"/>
                </a:lnTo>
                <a:lnTo>
                  <a:pt x="130" y="273"/>
                </a:lnTo>
                <a:lnTo>
                  <a:pt x="140" y="264"/>
                </a:lnTo>
                <a:lnTo>
                  <a:pt x="150" y="257"/>
                </a:lnTo>
                <a:lnTo>
                  <a:pt x="161" y="249"/>
                </a:lnTo>
                <a:lnTo>
                  <a:pt x="173" y="244"/>
                </a:lnTo>
                <a:lnTo>
                  <a:pt x="185" y="239"/>
                </a:lnTo>
                <a:lnTo>
                  <a:pt x="199" y="236"/>
                </a:lnTo>
                <a:lnTo>
                  <a:pt x="211" y="234"/>
                </a:lnTo>
                <a:lnTo>
                  <a:pt x="225" y="233"/>
                </a:lnTo>
                <a:lnTo>
                  <a:pt x="239" y="234"/>
                </a:lnTo>
                <a:lnTo>
                  <a:pt x="252" y="236"/>
                </a:lnTo>
                <a:lnTo>
                  <a:pt x="265" y="239"/>
                </a:lnTo>
                <a:lnTo>
                  <a:pt x="278" y="244"/>
                </a:lnTo>
                <a:lnTo>
                  <a:pt x="290" y="249"/>
                </a:lnTo>
                <a:lnTo>
                  <a:pt x="300" y="257"/>
                </a:lnTo>
                <a:lnTo>
                  <a:pt x="311" y="264"/>
                </a:lnTo>
                <a:lnTo>
                  <a:pt x="321" y="273"/>
                </a:lnTo>
                <a:lnTo>
                  <a:pt x="329" y="282"/>
                </a:lnTo>
                <a:lnTo>
                  <a:pt x="337" y="293"/>
                </a:lnTo>
                <a:lnTo>
                  <a:pt x="344" y="304"/>
                </a:lnTo>
                <a:lnTo>
                  <a:pt x="350" y="315"/>
                </a:lnTo>
                <a:lnTo>
                  <a:pt x="354" y="328"/>
                </a:lnTo>
                <a:lnTo>
                  <a:pt x="357" y="341"/>
                </a:lnTo>
                <a:lnTo>
                  <a:pt x="359" y="354"/>
                </a:lnTo>
                <a:lnTo>
                  <a:pt x="360" y="368"/>
                </a:lnTo>
                <a:lnTo>
                  <a:pt x="359" y="382"/>
                </a:lnTo>
                <a:lnTo>
                  <a:pt x="357" y="396"/>
                </a:lnTo>
                <a:lnTo>
                  <a:pt x="354" y="409"/>
                </a:lnTo>
                <a:lnTo>
                  <a:pt x="350" y="420"/>
                </a:lnTo>
                <a:lnTo>
                  <a:pt x="344" y="432"/>
                </a:lnTo>
                <a:lnTo>
                  <a:pt x="337" y="444"/>
                </a:lnTo>
                <a:lnTo>
                  <a:pt x="329" y="454"/>
                </a:lnTo>
                <a:lnTo>
                  <a:pt x="321" y="463"/>
                </a:lnTo>
                <a:lnTo>
                  <a:pt x="311" y="472"/>
                </a:lnTo>
                <a:lnTo>
                  <a:pt x="300" y="480"/>
                </a:lnTo>
                <a:lnTo>
                  <a:pt x="290" y="487"/>
                </a:lnTo>
                <a:lnTo>
                  <a:pt x="278" y="492"/>
                </a:lnTo>
                <a:lnTo>
                  <a:pt x="265" y="496"/>
                </a:lnTo>
                <a:lnTo>
                  <a:pt x="252" y="501"/>
                </a:lnTo>
                <a:lnTo>
                  <a:pt x="239" y="502"/>
                </a:lnTo>
                <a:lnTo>
                  <a:pt x="225" y="503"/>
                </a:lnTo>
                <a:close/>
                <a:moveTo>
                  <a:pt x="825" y="353"/>
                </a:moveTo>
                <a:lnTo>
                  <a:pt x="779" y="353"/>
                </a:lnTo>
                <a:lnTo>
                  <a:pt x="777" y="338"/>
                </a:lnTo>
                <a:lnTo>
                  <a:pt x="774" y="323"/>
                </a:lnTo>
                <a:lnTo>
                  <a:pt x="769" y="308"/>
                </a:lnTo>
                <a:lnTo>
                  <a:pt x="762" y="294"/>
                </a:lnTo>
                <a:lnTo>
                  <a:pt x="755" y="281"/>
                </a:lnTo>
                <a:lnTo>
                  <a:pt x="746" y="268"/>
                </a:lnTo>
                <a:lnTo>
                  <a:pt x="737" y="258"/>
                </a:lnTo>
                <a:lnTo>
                  <a:pt x="727" y="247"/>
                </a:lnTo>
                <a:lnTo>
                  <a:pt x="715" y="237"/>
                </a:lnTo>
                <a:lnTo>
                  <a:pt x="703" y="229"/>
                </a:lnTo>
                <a:lnTo>
                  <a:pt x="689" y="221"/>
                </a:lnTo>
                <a:lnTo>
                  <a:pt x="675" y="215"/>
                </a:lnTo>
                <a:lnTo>
                  <a:pt x="661" y="209"/>
                </a:lnTo>
                <a:lnTo>
                  <a:pt x="646" y="206"/>
                </a:lnTo>
                <a:lnTo>
                  <a:pt x="631" y="204"/>
                </a:lnTo>
                <a:lnTo>
                  <a:pt x="615" y="203"/>
                </a:lnTo>
                <a:lnTo>
                  <a:pt x="607" y="203"/>
                </a:lnTo>
                <a:lnTo>
                  <a:pt x="598" y="204"/>
                </a:lnTo>
                <a:lnTo>
                  <a:pt x="590" y="205"/>
                </a:lnTo>
                <a:lnTo>
                  <a:pt x="581" y="207"/>
                </a:lnTo>
                <a:lnTo>
                  <a:pt x="450" y="133"/>
                </a:lnTo>
                <a:lnTo>
                  <a:pt x="623" y="36"/>
                </a:lnTo>
                <a:lnTo>
                  <a:pt x="630" y="33"/>
                </a:lnTo>
                <a:lnTo>
                  <a:pt x="639" y="31"/>
                </a:lnTo>
                <a:lnTo>
                  <a:pt x="646" y="30"/>
                </a:lnTo>
                <a:lnTo>
                  <a:pt x="654" y="30"/>
                </a:lnTo>
                <a:lnTo>
                  <a:pt x="661" y="32"/>
                </a:lnTo>
                <a:lnTo>
                  <a:pt x="667" y="35"/>
                </a:lnTo>
                <a:lnTo>
                  <a:pt x="672" y="40"/>
                </a:lnTo>
                <a:lnTo>
                  <a:pt x="676" y="46"/>
                </a:lnTo>
                <a:lnTo>
                  <a:pt x="679" y="49"/>
                </a:lnTo>
                <a:lnTo>
                  <a:pt x="681" y="51"/>
                </a:lnTo>
                <a:lnTo>
                  <a:pt x="683" y="52"/>
                </a:lnTo>
                <a:lnTo>
                  <a:pt x="686" y="53"/>
                </a:lnTo>
                <a:lnTo>
                  <a:pt x="689" y="53"/>
                </a:lnTo>
                <a:lnTo>
                  <a:pt x="691" y="53"/>
                </a:lnTo>
                <a:lnTo>
                  <a:pt x="695" y="53"/>
                </a:lnTo>
                <a:lnTo>
                  <a:pt x="698" y="51"/>
                </a:lnTo>
                <a:lnTo>
                  <a:pt x="700" y="50"/>
                </a:lnTo>
                <a:lnTo>
                  <a:pt x="702" y="48"/>
                </a:lnTo>
                <a:lnTo>
                  <a:pt x="703" y="45"/>
                </a:lnTo>
                <a:lnTo>
                  <a:pt x="704" y="42"/>
                </a:lnTo>
                <a:lnTo>
                  <a:pt x="705" y="39"/>
                </a:lnTo>
                <a:lnTo>
                  <a:pt x="704" y="37"/>
                </a:lnTo>
                <a:lnTo>
                  <a:pt x="704" y="34"/>
                </a:lnTo>
                <a:lnTo>
                  <a:pt x="703" y="31"/>
                </a:lnTo>
                <a:lnTo>
                  <a:pt x="699" y="25"/>
                </a:lnTo>
                <a:lnTo>
                  <a:pt x="695" y="20"/>
                </a:lnTo>
                <a:lnTo>
                  <a:pt x="689" y="15"/>
                </a:lnTo>
                <a:lnTo>
                  <a:pt x="684" y="10"/>
                </a:lnTo>
                <a:lnTo>
                  <a:pt x="679" y="7"/>
                </a:lnTo>
                <a:lnTo>
                  <a:pt x="672" y="4"/>
                </a:lnTo>
                <a:lnTo>
                  <a:pt x="666" y="2"/>
                </a:lnTo>
                <a:lnTo>
                  <a:pt x="659" y="1"/>
                </a:lnTo>
                <a:lnTo>
                  <a:pt x="653" y="0"/>
                </a:lnTo>
                <a:lnTo>
                  <a:pt x="646" y="0"/>
                </a:lnTo>
                <a:lnTo>
                  <a:pt x="640" y="0"/>
                </a:lnTo>
                <a:lnTo>
                  <a:pt x="634" y="1"/>
                </a:lnTo>
                <a:lnTo>
                  <a:pt x="627" y="2"/>
                </a:lnTo>
                <a:lnTo>
                  <a:pt x="621" y="5"/>
                </a:lnTo>
                <a:lnTo>
                  <a:pt x="614" y="7"/>
                </a:lnTo>
                <a:lnTo>
                  <a:pt x="608" y="10"/>
                </a:lnTo>
                <a:lnTo>
                  <a:pt x="420" y="116"/>
                </a:lnTo>
                <a:lnTo>
                  <a:pt x="233" y="10"/>
                </a:lnTo>
                <a:lnTo>
                  <a:pt x="226" y="7"/>
                </a:lnTo>
                <a:lnTo>
                  <a:pt x="220" y="5"/>
                </a:lnTo>
                <a:lnTo>
                  <a:pt x="214" y="2"/>
                </a:lnTo>
                <a:lnTo>
                  <a:pt x="207" y="1"/>
                </a:lnTo>
                <a:lnTo>
                  <a:pt x="201" y="0"/>
                </a:lnTo>
                <a:lnTo>
                  <a:pt x="193" y="0"/>
                </a:lnTo>
                <a:lnTo>
                  <a:pt x="187" y="0"/>
                </a:lnTo>
                <a:lnTo>
                  <a:pt x="180" y="1"/>
                </a:lnTo>
                <a:lnTo>
                  <a:pt x="174" y="2"/>
                </a:lnTo>
                <a:lnTo>
                  <a:pt x="168" y="4"/>
                </a:lnTo>
                <a:lnTo>
                  <a:pt x="161" y="7"/>
                </a:lnTo>
                <a:lnTo>
                  <a:pt x="156" y="10"/>
                </a:lnTo>
                <a:lnTo>
                  <a:pt x="150" y="15"/>
                </a:lnTo>
                <a:lnTo>
                  <a:pt x="146" y="20"/>
                </a:lnTo>
                <a:lnTo>
                  <a:pt x="141" y="25"/>
                </a:lnTo>
                <a:lnTo>
                  <a:pt x="138" y="31"/>
                </a:lnTo>
                <a:lnTo>
                  <a:pt x="136" y="34"/>
                </a:lnTo>
                <a:lnTo>
                  <a:pt x="135" y="37"/>
                </a:lnTo>
                <a:lnTo>
                  <a:pt x="135" y="39"/>
                </a:lnTo>
                <a:lnTo>
                  <a:pt x="135" y="42"/>
                </a:lnTo>
                <a:lnTo>
                  <a:pt x="136" y="45"/>
                </a:lnTo>
                <a:lnTo>
                  <a:pt x="139" y="48"/>
                </a:lnTo>
                <a:lnTo>
                  <a:pt x="141" y="50"/>
                </a:lnTo>
                <a:lnTo>
                  <a:pt x="143" y="51"/>
                </a:lnTo>
                <a:lnTo>
                  <a:pt x="145" y="53"/>
                </a:lnTo>
                <a:lnTo>
                  <a:pt x="148" y="53"/>
                </a:lnTo>
                <a:lnTo>
                  <a:pt x="151" y="53"/>
                </a:lnTo>
                <a:lnTo>
                  <a:pt x="155" y="53"/>
                </a:lnTo>
                <a:lnTo>
                  <a:pt x="157" y="52"/>
                </a:lnTo>
                <a:lnTo>
                  <a:pt x="159" y="51"/>
                </a:lnTo>
                <a:lnTo>
                  <a:pt x="161" y="49"/>
                </a:lnTo>
                <a:lnTo>
                  <a:pt x="163" y="46"/>
                </a:lnTo>
                <a:lnTo>
                  <a:pt x="168" y="40"/>
                </a:lnTo>
                <a:lnTo>
                  <a:pt x="173" y="35"/>
                </a:lnTo>
                <a:lnTo>
                  <a:pt x="179" y="32"/>
                </a:lnTo>
                <a:lnTo>
                  <a:pt x="186" y="30"/>
                </a:lnTo>
                <a:lnTo>
                  <a:pt x="193" y="30"/>
                </a:lnTo>
                <a:lnTo>
                  <a:pt x="202" y="31"/>
                </a:lnTo>
                <a:lnTo>
                  <a:pt x="209" y="33"/>
                </a:lnTo>
                <a:lnTo>
                  <a:pt x="218" y="37"/>
                </a:lnTo>
                <a:lnTo>
                  <a:pt x="389" y="133"/>
                </a:lnTo>
                <a:lnTo>
                  <a:pt x="259" y="206"/>
                </a:lnTo>
                <a:lnTo>
                  <a:pt x="250" y="205"/>
                </a:lnTo>
                <a:lnTo>
                  <a:pt x="243" y="204"/>
                </a:lnTo>
                <a:lnTo>
                  <a:pt x="234" y="203"/>
                </a:lnTo>
                <a:lnTo>
                  <a:pt x="225" y="203"/>
                </a:lnTo>
                <a:lnTo>
                  <a:pt x="209" y="204"/>
                </a:lnTo>
                <a:lnTo>
                  <a:pt x="194" y="206"/>
                </a:lnTo>
                <a:lnTo>
                  <a:pt x="179" y="209"/>
                </a:lnTo>
                <a:lnTo>
                  <a:pt x="164" y="215"/>
                </a:lnTo>
                <a:lnTo>
                  <a:pt x="150" y="221"/>
                </a:lnTo>
                <a:lnTo>
                  <a:pt x="138" y="229"/>
                </a:lnTo>
                <a:lnTo>
                  <a:pt x="126" y="237"/>
                </a:lnTo>
                <a:lnTo>
                  <a:pt x="114" y="247"/>
                </a:lnTo>
                <a:lnTo>
                  <a:pt x="103" y="258"/>
                </a:lnTo>
                <a:lnTo>
                  <a:pt x="94" y="269"/>
                </a:lnTo>
                <a:lnTo>
                  <a:pt x="85" y="281"/>
                </a:lnTo>
                <a:lnTo>
                  <a:pt x="78" y="294"/>
                </a:lnTo>
                <a:lnTo>
                  <a:pt x="72" y="308"/>
                </a:lnTo>
                <a:lnTo>
                  <a:pt x="67" y="323"/>
                </a:lnTo>
                <a:lnTo>
                  <a:pt x="64" y="338"/>
                </a:lnTo>
                <a:lnTo>
                  <a:pt x="61" y="353"/>
                </a:lnTo>
                <a:lnTo>
                  <a:pt x="15" y="353"/>
                </a:lnTo>
                <a:lnTo>
                  <a:pt x="12" y="353"/>
                </a:lnTo>
                <a:lnTo>
                  <a:pt x="10" y="354"/>
                </a:lnTo>
                <a:lnTo>
                  <a:pt x="7" y="356"/>
                </a:lnTo>
                <a:lnTo>
                  <a:pt x="5" y="357"/>
                </a:lnTo>
                <a:lnTo>
                  <a:pt x="3" y="359"/>
                </a:lnTo>
                <a:lnTo>
                  <a:pt x="1" y="363"/>
                </a:lnTo>
                <a:lnTo>
                  <a:pt x="0" y="365"/>
                </a:lnTo>
                <a:lnTo>
                  <a:pt x="0" y="368"/>
                </a:lnTo>
                <a:lnTo>
                  <a:pt x="0" y="371"/>
                </a:lnTo>
                <a:lnTo>
                  <a:pt x="1" y="374"/>
                </a:lnTo>
                <a:lnTo>
                  <a:pt x="3" y="377"/>
                </a:lnTo>
                <a:lnTo>
                  <a:pt x="5" y="379"/>
                </a:lnTo>
                <a:lnTo>
                  <a:pt x="7" y="381"/>
                </a:lnTo>
                <a:lnTo>
                  <a:pt x="10" y="382"/>
                </a:lnTo>
                <a:lnTo>
                  <a:pt x="12" y="383"/>
                </a:lnTo>
                <a:lnTo>
                  <a:pt x="15" y="383"/>
                </a:lnTo>
                <a:lnTo>
                  <a:pt x="61" y="383"/>
                </a:lnTo>
                <a:lnTo>
                  <a:pt x="64" y="399"/>
                </a:lnTo>
                <a:lnTo>
                  <a:pt x="67" y="414"/>
                </a:lnTo>
                <a:lnTo>
                  <a:pt x="72" y="428"/>
                </a:lnTo>
                <a:lnTo>
                  <a:pt x="78" y="442"/>
                </a:lnTo>
                <a:lnTo>
                  <a:pt x="85" y="455"/>
                </a:lnTo>
                <a:lnTo>
                  <a:pt x="94" y="468"/>
                </a:lnTo>
                <a:lnTo>
                  <a:pt x="103" y="479"/>
                </a:lnTo>
                <a:lnTo>
                  <a:pt x="114" y="490"/>
                </a:lnTo>
                <a:lnTo>
                  <a:pt x="126" y="500"/>
                </a:lnTo>
                <a:lnTo>
                  <a:pt x="138" y="508"/>
                </a:lnTo>
                <a:lnTo>
                  <a:pt x="150" y="515"/>
                </a:lnTo>
                <a:lnTo>
                  <a:pt x="164" y="521"/>
                </a:lnTo>
                <a:lnTo>
                  <a:pt x="179" y="526"/>
                </a:lnTo>
                <a:lnTo>
                  <a:pt x="194" y="530"/>
                </a:lnTo>
                <a:lnTo>
                  <a:pt x="209" y="532"/>
                </a:lnTo>
                <a:lnTo>
                  <a:pt x="225" y="533"/>
                </a:lnTo>
                <a:lnTo>
                  <a:pt x="243" y="532"/>
                </a:lnTo>
                <a:lnTo>
                  <a:pt x="259" y="530"/>
                </a:lnTo>
                <a:lnTo>
                  <a:pt x="275" y="525"/>
                </a:lnTo>
                <a:lnTo>
                  <a:pt x="290" y="520"/>
                </a:lnTo>
                <a:lnTo>
                  <a:pt x="304" y="514"/>
                </a:lnTo>
                <a:lnTo>
                  <a:pt x="318" y="505"/>
                </a:lnTo>
                <a:lnTo>
                  <a:pt x="330" y="495"/>
                </a:lnTo>
                <a:lnTo>
                  <a:pt x="342" y="485"/>
                </a:lnTo>
                <a:lnTo>
                  <a:pt x="353" y="473"/>
                </a:lnTo>
                <a:lnTo>
                  <a:pt x="361" y="460"/>
                </a:lnTo>
                <a:lnTo>
                  <a:pt x="370" y="446"/>
                </a:lnTo>
                <a:lnTo>
                  <a:pt x="377" y="432"/>
                </a:lnTo>
                <a:lnTo>
                  <a:pt x="383" y="417"/>
                </a:lnTo>
                <a:lnTo>
                  <a:pt x="387" y="401"/>
                </a:lnTo>
                <a:lnTo>
                  <a:pt x="389" y="385"/>
                </a:lnTo>
                <a:lnTo>
                  <a:pt x="390" y="368"/>
                </a:lnTo>
                <a:lnTo>
                  <a:pt x="390" y="363"/>
                </a:lnTo>
                <a:lnTo>
                  <a:pt x="392" y="356"/>
                </a:lnTo>
                <a:lnTo>
                  <a:pt x="396" y="352"/>
                </a:lnTo>
                <a:lnTo>
                  <a:pt x="399" y="347"/>
                </a:lnTo>
                <a:lnTo>
                  <a:pt x="403" y="343"/>
                </a:lnTo>
                <a:lnTo>
                  <a:pt x="409" y="340"/>
                </a:lnTo>
                <a:lnTo>
                  <a:pt x="414" y="339"/>
                </a:lnTo>
                <a:lnTo>
                  <a:pt x="420" y="338"/>
                </a:lnTo>
                <a:lnTo>
                  <a:pt x="426" y="339"/>
                </a:lnTo>
                <a:lnTo>
                  <a:pt x="432" y="340"/>
                </a:lnTo>
                <a:lnTo>
                  <a:pt x="436" y="343"/>
                </a:lnTo>
                <a:lnTo>
                  <a:pt x="442" y="347"/>
                </a:lnTo>
                <a:lnTo>
                  <a:pt x="445" y="352"/>
                </a:lnTo>
                <a:lnTo>
                  <a:pt x="448" y="356"/>
                </a:lnTo>
                <a:lnTo>
                  <a:pt x="449" y="363"/>
                </a:lnTo>
                <a:lnTo>
                  <a:pt x="450" y="368"/>
                </a:lnTo>
                <a:lnTo>
                  <a:pt x="451" y="385"/>
                </a:lnTo>
                <a:lnTo>
                  <a:pt x="454" y="401"/>
                </a:lnTo>
                <a:lnTo>
                  <a:pt x="458" y="417"/>
                </a:lnTo>
                <a:lnTo>
                  <a:pt x="463" y="432"/>
                </a:lnTo>
                <a:lnTo>
                  <a:pt x="470" y="446"/>
                </a:lnTo>
                <a:lnTo>
                  <a:pt x="478" y="460"/>
                </a:lnTo>
                <a:lnTo>
                  <a:pt x="488" y="473"/>
                </a:lnTo>
                <a:lnTo>
                  <a:pt x="499" y="485"/>
                </a:lnTo>
                <a:lnTo>
                  <a:pt x="510" y="495"/>
                </a:lnTo>
                <a:lnTo>
                  <a:pt x="523" y="505"/>
                </a:lnTo>
                <a:lnTo>
                  <a:pt x="536" y="514"/>
                </a:lnTo>
                <a:lnTo>
                  <a:pt x="551" y="520"/>
                </a:lnTo>
                <a:lnTo>
                  <a:pt x="566" y="525"/>
                </a:lnTo>
                <a:lnTo>
                  <a:pt x="582" y="530"/>
                </a:lnTo>
                <a:lnTo>
                  <a:pt x="598" y="532"/>
                </a:lnTo>
                <a:lnTo>
                  <a:pt x="615" y="533"/>
                </a:lnTo>
                <a:lnTo>
                  <a:pt x="631" y="532"/>
                </a:lnTo>
                <a:lnTo>
                  <a:pt x="646" y="530"/>
                </a:lnTo>
                <a:lnTo>
                  <a:pt x="661" y="526"/>
                </a:lnTo>
                <a:lnTo>
                  <a:pt x="675" y="521"/>
                </a:lnTo>
                <a:lnTo>
                  <a:pt x="689" y="515"/>
                </a:lnTo>
                <a:lnTo>
                  <a:pt x="703" y="508"/>
                </a:lnTo>
                <a:lnTo>
                  <a:pt x="715" y="500"/>
                </a:lnTo>
                <a:lnTo>
                  <a:pt x="727" y="490"/>
                </a:lnTo>
                <a:lnTo>
                  <a:pt x="737" y="479"/>
                </a:lnTo>
                <a:lnTo>
                  <a:pt x="746" y="468"/>
                </a:lnTo>
                <a:lnTo>
                  <a:pt x="755" y="455"/>
                </a:lnTo>
                <a:lnTo>
                  <a:pt x="762" y="442"/>
                </a:lnTo>
                <a:lnTo>
                  <a:pt x="769" y="428"/>
                </a:lnTo>
                <a:lnTo>
                  <a:pt x="774" y="414"/>
                </a:lnTo>
                <a:lnTo>
                  <a:pt x="777" y="399"/>
                </a:lnTo>
                <a:lnTo>
                  <a:pt x="779" y="383"/>
                </a:lnTo>
                <a:lnTo>
                  <a:pt x="825" y="383"/>
                </a:lnTo>
                <a:lnTo>
                  <a:pt x="827" y="383"/>
                </a:lnTo>
                <a:lnTo>
                  <a:pt x="831" y="382"/>
                </a:lnTo>
                <a:lnTo>
                  <a:pt x="833" y="381"/>
                </a:lnTo>
                <a:lnTo>
                  <a:pt x="835" y="379"/>
                </a:lnTo>
                <a:lnTo>
                  <a:pt x="837" y="377"/>
                </a:lnTo>
                <a:lnTo>
                  <a:pt x="838" y="374"/>
                </a:lnTo>
                <a:lnTo>
                  <a:pt x="839" y="371"/>
                </a:lnTo>
                <a:lnTo>
                  <a:pt x="840" y="368"/>
                </a:lnTo>
                <a:lnTo>
                  <a:pt x="839" y="365"/>
                </a:lnTo>
                <a:lnTo>
                  <a:pt x="838" y="363"/>
                </a:lnTo>
                <a:lnTo>
                  <a:pt x="837" y="359"/>
                </a:lnTo>
                <a:lnTo>
                  <a:pt x="835" y="357"/>
                </a:lnTo>
                <a:lnTo>
                  <a:pt x="833" y="356"/>
                </a:lnTo>
                <a:lnTo>
                  <a:pt x="831" y="354"/>
                </a:lnTo>
                <a:lnTo>
                  <a:pt x="827" y="353"/>
                </a:lnTo>
                <a:lnTo>
                  <a:pt x="825" y="353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5647387" y="4371794"/>
            <a:ext cx="228532" cy="235946"/>
            <a:chOff x="946151" y="3240088"/>
            <a:chExt cx="293688" cy="303213"/>
          </a:xfrm>
          <a:solidFill>
            <a:schemeClr val="bg1"/>
          </a:solidFill>
        </p:grpSpPr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66801" y="3240088"/>
              <a:ext cx="173038" cy="171450"/>
            </a:xfrm>
            <a:custGeom>
              <a:avLst/>
              <a:gdLst>
                <a:gd name="T0" fmla="*/ 326 w 435"/>
                <a:gd name="T1" fmla="*/ 327 h 432"/>
                <a:gd name="T2" fmla="*/ 296 w 435"/>
                <a:gd name="T3" fmla="*/ 346 h 432"/>
                <a:gd name="T4" fmla="*/ 259 w 435"/>
                <a:gd name="T5" fmla="*/ 368 h 432"/>
                <a:gd name="T6" fmla="*/ 186 w 435"/>
                <a:gd name="T7" fmla="*/ 406 h 432"/>
                <a:gd name="T8" fmla="*/ 180 w 435"/>
                <a:gd name="T9" fmla="*/ 363 h 432"/>
                <a:gd name="T10" fmla="*/ 150 w 435"/>
                <a:gd name="T11" fmla="*/ 353 h 432"/>
                <a:gd name="T12" fmla="*/ 116 w 435"/>
                <a:gd name="T13" fmla="*/ 328 h 432"/>
                <a:gd name="T14" fmla="*/ 65 w 435"/>
                <a:gd name="T15" fmla="*/ 350 h 432"/>
                <a:gd name="T16" fmla="*/ 73 w 435"/>
                <a:gd name="T17" fmla="*/ 261 h 432"/>
                <a:gd name="T18" fmla="*/ 70 w 435"/>
                <a:gd name="T19" fmla="*/ 222 h 432"/>
                <a:gd name="T20" fmla="*/ 73 w 435"/>
                <a:gd name="T21" fmla="*/ 182 h 432"/>
                <a:gd name="T22" fmla="*/ 66 w 435"/>
                <a:gd name="T23" fmla="*/ 93 h 432"/>
                <a:gd name="T24" fmla="*/ 117 w 435"/>
                <a:gd name="T25" fmla="*/ 114 h 432"/>
                <a:gd name="T26" fmla="*/ 150 w 435"/>
                <a:gd name="T27" fmla="*/ 90 h 432"/>
                <a:gd name="T28" fmla="*/ 180 w 435"/>
                <a:gd name="T29" fmla="*/ 79 h 432"/>
                <a:gd name="T30" fmla="*/ 186 w 435"/>
                <a:gd name="T31" fmla="*/ 25 h 432"/>
                <a:gd name="T32" fmla="*/ 259 w 435"/>
                <a:gd name="T33" fmla="*/ 75 h 432"/>
                <a:gd name="T34" fmla="*/ 296 w 435"/>
                <a:gd name="T35" fmla="*/ 96 h 432"/>
                <a:gd name="T36" fmla="*/ 326 w 435"/>
                <a:gd name="T37" fmla="*/ 115 h 432"/>
                <a:gd name="T38" fmla="*/ 405 w 435"/>
                <a:gd name="T39" fmla="*/ 154 h 432"/>
                <a:gd name="T40" fmla="*/ 362 w 435"/>
                <a:gd name="T41" fmla="*/ 185 h 432"/>
                <a:gd name="T42" fmla="*/ 365 w 435"/>
                <a:gd name="T43" fmla="*/ 238 h 432"/>
                <a:gd name="T44" fmla="*/ 365 w 435"/>
                <a:gd name="T45" fmla="*/ 265 h 432"/>
                <a:gd name="T46" fmla="*/ 428 w 435"/>
                <a:gd name="T47" fmla="*/ 272 h 432"/>
                <a:gd name="T48" fmla="*/ 389 w 435"/>
                <a:gd name="T49" fmla="*/ 207 h 432"/>
                <a:gd name="T50" fmla="*/ 435 w 435"/>
                <a:gd name="T51" fmla="*/ 161 h 432"/>
                <a:gd name="T52" fmla="*/ 382 w 435"/>
                <a:gd name="T53" fmla="*/ 65 h 432"/>
                <a:gd name="T54" fmla="*/ 329 w 435"/>
                <a:gd name="T55" fmla="*/ 88 h 432"/>
                <a:gd name="T56" fmla="*/ 282 w 435"/>
                <a:gd name="T57" fmla="*/ 59 h 432"/>
                <a:gd name="T58" fmla="*/ 275 w 435"/>
                <a:gd name="T59" fmla="*/ 2 h 432"/>
                <a:gd name="T60" fmla="*/ 164 w 435"/>
                <a:gd name="T61" fmla="*/ 4 h 432"/>
                <a:gd name="T62" fmla="*/ 152 w 435"/>
                <a:gd name="T63" fmla="*/ 62 h 432"/>
                <a:gd name="T64" fmla="*/ 119 w 435"/>
                <a:gd name="T65" fmla="*/ 79 h 432"/>
                <a:gd name="T66" fmla="*/ 59 w 435"/>
                <a:gd name="T67" fmla="*/ 63 h 432"/>
                <a:gd name="T68" fmla="*/ 1 w 435"/>
                <a:gd name="T69" fmla="*/ 157 h 432"/>
                <a:gd name="T70" fmla="*/ 5 w 435"/>
                <a:gd name="T71" fmla="*/ 168 h 432"/>
                <a:gd name="T72" fmla="*/ 44 w 435"/>
                <a:gd name="T73" fmla="*/ 221 h 432"/>
                <a:gd name="T74" fmla="*/ 3 w 435"/>
                <a:gd name="T75" fmla="*/ 276 h 432"/>
                <a:gd name="T76" fmla="*/ 49 w 435"/>
                <a:gd name="T77" fmla="*/ 373 h 432"/>
                <a:gd name="T78" fmla="*/ 67 w 435"/>
                <a:gd name="T79" fmla="*/ 378 h 432"/>
                <a:gd name="T80" fmla="*/ 144 w 435"/>
                <a:gd name="T81" fmla="*/ 378 h 432"/>
                <a:gd name="T82" fmla="*/ 164 w 435"/>
                <a:gd name="T83" fmla="*/ 428 h 432"/>
                <a:gd name="T84" fmla="*/ 275 w 435"/>
                <a:gd name="T85" fmla="*/ 431 h 432"/>
                <a:gd name="T86" fmla="*/ 282 w 435"/>
                <a:gd name="T87" fmla="*/ 382 h 432"/>
                <a:gd name="T88" fmla="*/ 329 w 435"/>
                <a:gd name="T89" fmla="*/ 356 h 432"/>
                <a:gd name="T90" fmla="*/ 380 w 435"/>
                <a:gd name="T91" fmla="*/ 378 h 432"/>
                <a:gd name="T92" fmla="*/ 434 w 435"/>
                <a:gd name="T93" fmla="*/ 290 h 432"/>
                <a:gd name="T94" fmla="*/ 428 w 435"/>
                <a:gd name="T95" fmla="*/ 27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5" h="432">
                  <a:moveTo>
                    <a:pt x="369" y="350"/>
                  </a:moveTo>
                  <a:lnTo>
                    <a:pt x="335" y="329"/>
                  </a:lnTo>
                  <a:lnTo>
                    <a:pt x="330" y="327"/>
                  </a:lnTo>
                  <a:lnTo>
                    <a:pt x="326" y="327"/>
                  </a:lnTo>
                  <a:lnTo>
                    <a:pt x="323" y="328"/>
                  </a:lnTo>
                  <a:lnTo>
                    <a:pt x="319" y="330"/>
                  </a:lnTo>
                  <a:lnTo>
                    <a:pt x="309" y="339"/>
                  </a:lnTo>
                  <a:lnTo>
                    <a:pt x="296" y="346"/>
                  </a:lnTo>
                  <a:lnTo>
                    <a:pt x="281" y="355"/>
                  </a:lnTo>
                  <a:lnTo>
                    <a:pt x="264" y="363"/>
                  </a:lnTo>
                  <a:lnTo>
                    <a:pt x="261" y="364"/>
                  </a:lnTo>
                  <a:lnTo>
                    <a:pt x="259" y="368"/>
                  </a:lnTo>
                  <a:lnTo>
                    <a:pt x="257" y="371"/>
                  </a:lnTo>
                  <a:lnTo>
                    <a:pt x="256" y="374"/>
                  </a:lnTo>
                  <a:lnTo>
                    <a:pt x="256" y="406"/>
                  </a:lnTo>
                  <a:lnTo>
                    <a:pt x="186" y="406"/>
                  </a:lnTo>
                  <a:lnTo>
                    <a:pt x="186" y="374"/>
                  </a:lnTo>
                  <a:lnTo>
                    <a:pt x="186" y="370"/>
                  </a:lnTo>
                  <a:lnTo>
                    <a:pt x="183" y="367"/>
                  </a:lnTo>
                  <a:lnTo>
                    <a:pt x="180" y="363"/>
                  </a:lnTo>
                  <a:lnTo>
                    <a:pt x="176" y="361"/>
                  </a:lnTo>
                  <a:lnTo>
                    <a:pt x="166" y="359"/>
                  </a:lnTo>
                  <a:lnTo>
                    <a:pt x="158" y="356"/>
                  </a:lnTo>
                  <a:lnTo>
                    <a:pt x="150" y="353"/>
                  </a:lnTo>
                  <a:lnTo>
                    <a:pt x="144" y="349"/>
                  </a:lnTo>
                  <a:lnTo>
                    <a:pt x="132" y="341"/>
                  </a:lnTo>
                  <a:lnTo>
                    <a:pt x="120" y="330"/>
                  </a:lnTo>
                  <a:lnTo>
                    <a:pt x="116" y="328"/>
                  </a:lnTo>
                  <a:lnTo>
                    <a:pt x="112" y="327"/>
                  </a:lnTo>
                  <a:lnTo>
                    <a:pt x="108" y="327"/>
                  </a:lnTo>
                  <a:lnTo>
                    <a:pt x="105" y="329"/>
                  </a:lnTo>
                  <a:lnTo>
                    <a:pt x="65" y="350"/>
                  </a:lnTo>
                  <a:lnTo>
                    <a:pt x="30" y="289"/>
                  </a:lnTo>
                  <a:lnTo>
                    <a:pt x="67" y="268"/>
                  </a:lnTo>
                  <a:lnTo>
                    <a:pt x="71" y="265"/>
                  </a:lnTo>
                  <a:lnTo>
                    <a:pt x="73" y="261"/>
                  </a:lnTo>
                  <a:lnTo>
                    <a:pt x="74" y="257"/>
                  </a:lnTo>
                  <a:lnTo>
                    <a:pt x="73" y="254"/>
                  </a:lnTo>
                  <a:lnTo>
                    <a:pt x="71" y="238"/>
                  </a:lnTo>
                  <a:lnTo>
                    <a:pt x="70" y="222"/>
                  </a:lnTo>
                  <a:lnTo>
                    <a:pt x="71" y="206"/>
                  </a:lnTo>
                  <a:lnTo>
                    <a:pt x="74" y="189"/>
                  </a:lnTo>
                  <a:lnTo>
                    <a:pt x="74" y="185"/>
                  </a:lnTo>
                  <a:lnTo>
                    <a:pt x="73" y="182"/>
                  </a:lnTo>
                  <a:lnTo>
                    <a:pt x="71" y="179"/>
                  </a:lnTo>
                  <a:lnTo>
                    <a:pt x="67" y="175"/>
                  </a:lnTo>
                  <a:lnTo>
                    <a:pt x="31" y="154"/>
                  </a:lnTo>
                  <a:lnTo>
                    <a:pt x="66" y="93"/>
                  </a:lnTo>
                  <a:lnTo>
                    <a:pt x="105" y="114"/>
                  </a:lnTo>
                  <a:lnTo>
                    <a:pt x="108" y="116"/>
                  </a:lnTo>
                  <a:lnTo>
                    <a:pt x="112" y="115"/>
                  </a:lnTo>
                  <a:lnTo>
                    <a:pt x="117" y="114"/>
                  </a:lnTo>
                  <a:lnTo>
                    <a:pt x="120" y="112"/>
                  </a:lnTo>
                  <a:lnTo>
                    <a:pt x="132" y="101"/>
                  </a:lnTo>
                  <a:lnTo>
                    <a:pt x="144" y="93"/>
                  </a:lnTo>
                  <a:lnTo>
                    <a:pt x="150" y="90"/>
                  </a:lnTo>
                  <a:lnTo>
                    <a:pt x="158" y="86"/>
                  </a:lnTo>
                  <a:lnTo>
                    <a:pt x="166" y="83"/>
                  </a:lnTo>
                  <a:lnTo>
                    <a:pt x="176" y="80"/>
                  </a:lnTo>
                  <a:lnTo>
                    <a:pt x="180" y="79"/>
                  </a:lnTo>
                  <a:lnTo>
                    <a:pt x="183" y="76"/>
                  </a:lnTo>
                  <a:lnTo>
                    <a:pt x="186" y="72"/>
                  </a:lnTo>
                  <a:lnTo>
                    <a:pt x="186" y="68"/>
                  </a:lnTo>
                  <a:lnTo>
                    <a:pt x="186" y="25"/>
                  </a:lnTo>
                  <a:lnTo>
                    <a:pt x="256" y="25"/>
                  </a:lnTo>
                  <a:lnTo>
                    <a:pt x="256" y="68"/>
                  </a:lnTo>
                  <a:lnTo>
                    <a:pt x="257" y="71"/>
                  </a:lnTo>
                  <a:lnTo>
                    <a:pt x="259" y="75"/>
                  </a:lnTo>
                  <a:lnTo>
                    <a:pt x="261" y="78"/>
                  </a:lnTo>
                  <a:lnTo>
                    <a:pt x="264" y="80"/>
                  </a:lnTo>
                  <a:lnTo>
                    <a:pt x="281" y="88"/>
                  </a:lnTo>
                  <a:lnTo>
                    <a:pt x="296" y="96"/>
                  </a:lnTo>
                  <a:lnTo>
                    <a:pt x="309" y="105"/>
                  </a:lnTo>
                  <a:lnTo>
                    <a:pt x="319" y="112"/>
                  </a:lnTo>
                  <a:lnTo>
                    <a:pt x="323" y="114"/>
                  </a:lnTo>
                  <a:lnTo>
                    <a:pt x="326" y="115"/>
                  </a:lnTo>
                  <a:lnTo>
                    <a:pt x="330" y="115"/>
                  </a:lnTo>
                  <a:lnTo>
                    <a:pt x="335" y="113"/>
                  </a:lnTo>
                  <a:lnTo>
                    <a:pt x="369" y="93"/>
                  </a:lnTo>
                  <a:lnTo>
                    <a:pt x="405" y="154"/>
                  </a:lnTo>
                  <a:lnTo>
                    <a:pt x="368" y="175"/>
                  </a:lnTo>
                  <a:lnTo>
                    <a:pt x="365" y="179"/>
                  </a:lnTo>
                  <a:lnTo>
                    <a:pt x="363" y="182"/>
                  </a:lnTo>
                  <a:lnTo>
                    <a:pt x="362" y="185"/>
                  </a:lnTo>
                  <a:lnTo>
                    <a:pt x="362" y="189"/>
                  </a:lnTo>
                  <a:lnTo>
                    <a:pt x="364" y="206"/>
                  </a:lnTo>
                  <a:lnTo>
                    <a:pt x="365" y="222"/>
                  </a:lnTo>
                  <a:lnTo>
                    <a:pt x="365" y="238"/>
                  </a:lnTo>
                  <a:lnTo>
                    <a:pt x="362" y="254"/>
                  </a:lnTo>
                  <a:lnTo>
                    <a:pt x="362" y="257"/>
                  </a:lnTo>
                  <a:lnTo>
                    <a:pt x="363" y="261"/>
                  </a:lnTo>
                  <a:lnTo>
                    <a:pt x="365" y="265"/>
                  </a:lnTo>
                  <a:lnTo>
                    <a:pt x="368" y="268"/>
                  </a:lnTo>
                  <a:lnTo>
                    <a:pt x="405" y="289"/>
                  </a:lnTo>
                  <a:lnTo>
                    <a:pt x="369" y="350"/>
                  </a:lnTo>
                  <a:close/>
                  <a:moveTo>
                    <a:pt x="428" y="272"/>
                  </a:moveTo>
                  <a:lnTo>
                    <a:pt x="388" y="250"/>
                  </a:lnTo>
                  <a:lnTo>
                    <a:pt x="389" y="236"/>
                  </a:lnTo>
                  <a:lnTo>
                    <a:pt x="391" y="221"/>
                  </a:lnTo>
                  <a:lnTo>
                    <a:pt x="389" y="207"/>
                  </a:lnTo>
                  <a:lnTo>
                    <a:pt x="388" y="193"/>
                  </a:lnTo>
                  <a:lnTo>
                    <a:pt x="428" y="169"/>
                  </a:lnTo>
                  <a:lnTo>
                    <a:pt x="432" y="166"/>
                  </a:lnTo>
                  <a:lnTo>
                    <a:pt x="435" y="161"/>
                  </a:lnTo>
                  <a:lnTo>
                    <a:pt x="435" y="157"/>
                  </a:lnTo>
                  <a:lnTo>
                    <a:pt x="434" y="153"/>
                  </a:lnTo>
                  <a:lnTo>
                    <a:pt x="385" y="69"/>
                  </a:lnTo>
                  <a:lnTo>
                    <a:pt x="382" y="65"/>
                  </a:lnTo>
                  <a:lnTo>
                    <a:pt x="378" y="63"/>
                  </a:lnTo>
                  <a:lnTo>
                    <a:pt x="372" y="63"/>
                  </a:lnTo>
                  <a:lnTo>
                    <a:pt x="367" y="64"/>
                  </a:lnTo>
                  <a:lnTo>
                    <a:pt x="329" y="88"/>
                  </a:lnTo>
                  <a:lnTo>
                    <a:pt x="320" y="81"/>
                  </a:lnTo>
                  <a:lnTo>
                    <a:pt x="308" y="73"/>
                  </a:lnTo>
                  <a:lnTo>
                    <a:pt x="296" y="67"/>
                  </a:lnTo>
                  <a:lnTo>
                    <a:pt x="282" y="59"/>
                  </a:lnTo>
                  <a:lnTo>
                    <a:pt x="282" y="13"/>
                  </a:lnTo>
                  <a:lnTo>
                    <a:pt x="281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69" y="0"/>
                  </a:lnTo>
                  <a:lnTo>
                    <a:pt x="173" y="0"/>
                  </a:lnTo>
                  <a:lnTo>
                    <a:pt x="168" y="2"/>
                  </a:lnTo>
                  <a:lnTo>
                    <a:pt x="164" y="4"/>
                  </a:lnTo>
                  <a:lnTo>
                    <a:pt x="161" y="8"/>
                  </a:lnTo>
                  <a:lnTo>
                    <a:pt x="161" y="13"/>
                  </a:lnTo>
                  <a:lnTo>
                    <a:pt x="161" y="58"/>
                  </a:lnTo>
                  <a:lnTo>
                    <a:pt x="152" y="62"/>
                  </a:lnTo>
                  <a:lnTo>
                    <a:pt x="144" y="64"/>
                  </a:lnTo>
                  <a:lnTo>
                    <a:pt x="137" y="67"/>
                  </a:lnTo>
                  <a:lnTo>
                    <a:pt x="131" y="71"/>
                  </a:lnTo>
                  <a:lnTo>
                    <a:pt x="119" y="79"/>
                  </a:lnTo>
                  <a:lnTo>
                    <a:pt x="109" y="88"/>
                  </a:lnTo>
                  <a:lnTo>
                    <a:pt x="68" y="64"/>
                  </a:lnTo>
                  <a:lnTo>
                    <a:pt x="63" y="63"/>
                  </a:lnTo>
                  <a:lnTo>
                    <a:pt x="59" y="63"/>
                  </a:lnTo>
                  <a:lnTo>
                    <a:pt x="55" y="65"/>
                  </a:lnTo>
                  <a:lnTo>
                    <a:pt x="50" y="69"/>
                  </a:lnTo>
                  <a:lnTo>
                    <a:pt x="2" y="152"/>
                  </a:lnTo>
                  <a:lnTo>
                    <a:pt x="1" y="157"/>
                  </a:lnTo>
                  <a:lnTo>
                    <a:pt x="1" y="161"/>
                  </a:lnTo>
                  <a:lnTo>
                    <a:pt x="2" y="165"/>
                  </a:lnTo>
                  <a:lnTo>
                    <a:pt x="3" y="167"/>
                  </a:lnTo>
                  <a:lnTo>
                    <a:pt x="5" y="168"/>
                  </a:lnTo>
                  <a:lnTo>
                    <a:pt x="6" y="169"/>
                  </a:lnTo>
                  <a:lnTo>
                    <a:pt x="47" y="193"/>
                  </a:lnTo>
                  <a:lnTo>
                    <a:pt x="45" y="207"/>
                  </a:lnTo>
                  <a:lnTo>
                    <a:pt x="44" y="221"/>
                  </a:lnTo>
                  <a:lnTo>
                    <a:pt x="45" y="236"/>
                  </a:lnTo>
                  <a:lnTo>
                    <a:pt x="47" y="250"/>
                  </a:lnTo>
                  <a:lnTo>
                    <a:pt x="6" y="272"/>
                  </a:lnTo>
                  <a:lnTo>
                    <a:pt x="3" y="276"/>
                  </a:lnTo>
                  <a:lnTo>
                    <a:pt x="0" y="281"/>
                  </a:lnTo>
                  <a:lnTo>
                    <a:pt x="0" y="286"/>
                  </a:lnTo>
                  <a:lnTo>
                    <a:pt x="2" y="290"/>
                  </a:lnTo>
                  <a:lnTo>
                    <a:pt x="49" y="373"/>
                  </a:lnTo>
                  <a:lnTo>
                    <a:pt x="53" y="377"/>
                  </a:lnTo>
                  <a:lnTo>
                    <a:pt x="58" y="379"/>
                  </a:lnTo>
                  <a:lnTo>
                    <a:pt x="62" y="379"/>
                  </a:lnTo>
                  <a:lnTo>
                    <a:pt x="67" y="378"/>
                  </a:lnTo>
                  <a:lnTo>
                    <a:pt x="109" y="356"/>
                  </a:lnTo>
                  <a:lnTo>
                    <a:pt x="119" y="363"/>
                  </a:lnTo>
                  <a:lnTo>
                    <a:pt x="131" y="372"/>
                  </a:lnTo>
                  <a:lnTo>
                    <a:pt x="144" y="378"/>
                  </a:lnTo>
                  <a:lnTo>
                    <a:pt x="161" y="385"/>
                  </a:lnTo>
                  <a:lnTo>
                    <a:pt x="161" y="419"/>
                  </a:lnTo>
                  <a:lnTo>
                    <a:pt x="161" y="425"/>
                  </a:lnTo>
                  <a:lnTo>
                    <a:pt x="164" y="428"/>
                  </a:lnTo>
                  <a:lnTo>
                    <a:pt x="168" y="431"/>
                  </a:lnTo>
                  <a:lnTo>
                    <a:pt x="173" y="432"/>
                  </a:lnTo>
                  <a:lnTo>
                    <a:pt x="269" y="432"/>
                  </a:lnTo>
                  <a:lnTo>
                    <a:pt x="275" y="431"/>
                  </a:lnTo>
                  <a:lnTo>
                    <a:pt x="279" y="428"/>
                  </a:lnTo>
                  <a:lnTo>
                    <a:pt x="281" y="425"/>
                  </a:lnTo>
                  <a:lnTo>
                    <a:pt x="282" y="419"/>
                  </a:lnTo>
                  <a:lnTo>
                    <a:pt x="282" y="382"/>
                  </a:lnTo>
                  <a:lnTo>
                    <a:pt x="296" y="375"/>
                  </a:lnTo>
                  <a:lnTo>
                    <a:pt x="308" y="369"/>
                  </a:lnTo>
                  <a:lnTo>
                    <a:pt x="320" y="362"/>
                  </a:lnTo>
                  <a:lnTo>
                    <a:pt x="329" y="356"/>
                  </a:lnTo>
                  <a:lnTo>
                    <a:pt x="367" y="378"/>
                  </a:lnTo>
                  <a:lnTo>
                    <a:pt x="372" y="379"/>
                  </a:lnTo>
                  <a:lnTo>
                    <a:pt x="378" y="379"/>
                  </a:lnTo>
                  <a:lnTo>
                    <a:pt x="380" y="378"/>
                  </a:lnTo>
                  <a:lnTo>
                    <a:pt x="382" y="377"/>
                  </a:lnTo>
                  <a:lnTo>
                    <a:pt x="383" y="375"/>
                  </a:lnTo>
                  <a:lnTo>
                    <a:pt x="385" y="373"/>
                  </a:lnTo>
                  <a:lnTo>
                    <a:pt x="434" y="290"/>
                  </a:lnTo>
                  <a:lnTo>
                    <a:pt x="435" y="285"/>
                  </a:lnTo>
                  <a:lnTo>
                    <a:pt x="435" y="281"/>
                  </a:lnTo>
                  <a:lnTo>
                    <a:pt x="432" y="276"/>
                  </a:lnTo>
                  <a:lnTo>
                    <a:pt x="428" y="272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122363" y="3297238"/>
              <a:ext cx="61913" cy="60325"/>
            </a:xfrm>
            <a:custGeom>
              <a:avLst/>
              <a:gdLst>
                <a:gd name="T0" fmla="*/ 67 w 154"/>
                <a:gd name="T1" fmla="*/ 128 h 154"/>
                <a:gd name="T2" fmla="*/ 49 w 154"/>
                <a:gd name="T3" fmla="*/ 119 h 154"/>
                <a:gd name="T4" fmla="*/ 35 w 154"/>
                <a:gd name="T5" fmla="*/ 107 h 154"/>
                <a:gd name="T6" fmla="*/ 27 w 154"/>
                <a:gd name="T7" fmla="*/ 88 h 154"/>
                <a:gd name="T8" fmla="*/ 27 w 154"/>
                <a:gd name="T9" fmla="*/ 67 h 154"/>
                <a:gd name="T10" fmla="*/ 35 w 154"/>
                <a:gd name="T11" fmla="*/ 49 h 154"/>
                <a:gd name="T12" fmla="*/ 49 w 154"/>
                <a:gd name="T13" fmla="*/ 35 h 154"/>
                <a:gd name="T14" fmla="*/ 67 w 154"/>
                <a:gd name="T15" fmla="*/ 26 h 154"/>
                <a:gd name="T16" fmla="*/ 87 w 154"/>
                <a:gd name="T17" fmla="*/ 26 h 154"/>
                <a:gd name="T18" fmla="*/ 106 w 154"/>
                <a:gd name="T19" fmla="*/ 35 h 154"/>
                <a:gd name="T20" fmla="*/ 120 w 154"/>
                <a:gd name="T21" fmla="*/ 49 h 154"/>
                <a:gd name="T22" fmla="*/ 128 w 154"/>
                <a:gd name="T23" fmla="*/ 67 h 154"/>
                <a:gd name="T24" fmla="*/ 128 w 154"/>
                <a:gd name="T25" fmla="*/ 88 h 154"/>
                <a:gd name="T26" fmla="*/ 120 w 154"/>
                <a:gd name="T27" fmla="*/ 107 h 154"/>
                <a:gd name="T28" fmla="*/ 106 w 154"/>
                <a:gd name="T29" fmla="*/ 119 h 154"/>
                <a:gd name="T30" fmla="*/ 87 w 154"/>
                <a:gd name="T31" fmla="*/ 128 h 154"/>
                <a:gd name="T32" fmla="*/ 78 w 154"/>
                <a:gd name="T33" fmla="*/ 0 h 154"/>
                <a:gd name="T34" fmla="*/ 62 w 154"/>
                <a:gd name="T35" fmla="*/ 1 h 154"/>
                <a:gd name="T36" fmla="*/ 48 w 154"/>
                <a:gd name="T37" fmla="*/ 6 h 154"/>
                <a:gd name="T38" fmla="*/ 35 w 154"/>
                <a:gd name="T39" fmla="*/ 13 h 154"/>
                <a:gd name="T40" fmla="*/ 23 w 154"/>
                <a:gd name="T41" fmla="*/ 23 h 154"/>
                <a:gd name="T42" fmla="*/ 13 w 154"/>
                <a:gd name="T43" fmla="*/ 34 h 154"/>
                <a:gd name="T44" fmla="*/ 7 w 154"/>
                <a:gd name="T45" fmla="*/ 48 h 154"/>
                <a:gd name="T46" fmla="*/ 1 w 154"/>
                <a:gd name="T47" fmla="*/ 62 h 154"/>
                <a:gd name="T48" fmla="*/ 0 w 154"/>
                <a:gd name="T49" fmla="*/ 78 h 154"/>
                <a:gd name="T50" fmla="*/ 1 w 154"/>
                <a:gd name="T51" fmla="*/ 93 h 154"/>
                <a:gd name="T52" fmla="*/ 7 w 154"/>
                <a:gd name="T53" fmla="*/ 108 h 154"/>
                <a:gd name="T54" fmla="*/ 13 w 154"/>
                <a:gd name="T55" fmla="*/ 121 h 154"/>
                <a:gd name="T56" fmla="*/ 23 w 154"/>
                <a:gd name="T57" fmla="*/ 131 h 154"/>
                <a:gd name="T58" fmla="*/ 35 w 154"/>
                <a:gd name="T59" fmla="*/ 141 h 154"/>
                <a:gd name="T60" fmla="*/ 48 w 154"/>
                <a:gd name="T61" fmla="*/ 148 h 154"/>
                <a:gd name="T62" fmla="*/ 62 w 154"/>
                <a:gd name="T63" fmla="*/ 153 h 154"/>
                <a:gd name="T64" fmla="*/ 78 w 154"/>
                <a:gd name="T65" fmla="*/ 154 h 154"/>
                <a:gd name="T66" fmla="*/ 93 w 154"/>
                <a:gd name="T67" fmla="*/ 153 h 154"/>
                <a:gd name="T68" fmla="*/ 108 w 154"/>
                <a:gd name="T69" fmla="*/ 148 h 154"/>
                <a:gd name="T70" fmla="*/ 121 w 154"/>
                <a:gd name="T71" fmla="*/ 141 h 154"/>
                <a:gd name="T72" fmla="*/ 131 w 154"/>
                <a:gd name="T73" fmla="*/ 131 h 154"/>
                <a:gd name="T74" fmla="*/ 141 w 154"/>
                <a:gd name="T75" fmla="*/ 121 h 154"/>
                <a:gd name="T76" fmla="*/ 149 w 154"/>
                <a:gd name="T77" fmla="*/ 108 h 154"/>
                <a:gd name="T78" fmla="*/ 153 w 154"/>
                <a:gd name="T79" fmla="*/ 93 h 154"/>
                <a:gd name="T80" fmla="*/ 154 w 154"/>
                <a:gd name="T81" fmla="*/ 78 h 154"/>
                <a:gd name="T82" fmla="*/ 153 w 154"/>
                <a:gd name="T83" fmla="*/ 62 h 154"/>
                <a:gd name="T84" fmla="*/ 149 w 154"/>
                <a:gd name="T85" fmla="*/ 48 h 154"/>
                <a:gd name="T86" fmla="*/ 141 w 154"/>
                <a:gd name="T87" fmla="*/ 34 h 154"/>
                <a:gd name="T88" fmla="*/ 131 w 154"/>
                <a:gd name="T89" fmla="*/ 23 h 154"/>
                <a:gd name="T90" fmla="*/ 121 w 154"/>
                <a:gd name="T91" fmla="*/ 13 h 154"/>
                <a:gd name="T92" fmla="*/ 108 w 154"/>
                <a:gd name="T93" fmla="*/ 6 h 154"/>
                <a:gd name="T94" fmla="*/ 93 w 154"/>
                <a:gd name="T95" fmla="*/ 1 h 154"/>
                <a:gd name="T96" fmla="*/ 78 w 154"/>
                <a:gd name="T9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4" h="154">
                  <a:moveTo>
                    <a:pt x="78" y="128"/>
                  </a:moveTo>
                  <a:lnTo>
                    <a:pt x="67" y="128"/>
                  </a:lnTo>
                  <a:lnTo>
                    <a:pt x="57" y="125"/>
                  </a:lnTo>
                  <a:lnTo>
                    <a:pt x="49" y="119"/>
                  </a:lnTo>
                  <a:lnTo>
                    <a:pt x="41" y="114"/>
                  </a:lnTo>
                  <a:lnTo>
                    <a:pt x="35" y="107"/>
                  </a:lnTo>
                  <a:lnTo>
                    <a:pt x="29" y="97"/>
                  </a:lnTo>
                  <a:lnTo>
                    <a:pt x="27" y="88"/>
                  </a:lnTo>
                  <a:lnTo>
                    <a:pt x="26" y="78"/>
                  </a:lnTo>
                  <a:lnTo>
                    <a:pt x="27" y="67"/>
                  </a:lnTo>
                  <a:lnTo>
                    <a:pt x="29" y="57"/>
                  </a:lnTo>
                  <a:lnTo>
                    <a:pt x="35" y="49"/>
                  </a:lnTo>
                  <a:lnTo>
                    <a:pt x="41" y="41"/>
                  </a:lnTo>
                  <a:lnTo>
                    <a:pt x="49" y="35"/>
                  </a:lnTo>
                  <a:lnTo>
                    <a:pt x="57" y="29"/>
                  </a:lnTo>
                  <a:lnTo>
                    <a:pt x="67" y="26"/>
                  </a:lnTo>
                  <a:lnTo>
                    <a:pt x="78" y="25"/>
                  </a:lnTo>
                  <a:lnTo>
                    <a:pt x="87" y="26"/>
                  </a:lnTo>
                  <a:lnTo>
                    <a:pt x="97" y="29"/>
                  </a:lnTo>
                  <a:lnTo>
                    <a:pt x="106" y="35"/>
                  </a:lnTo>
                  <a:lnTo>
                    <a:pt x="114" y="41"/>
                  </a:lnTo>
                  <a:lnTo>
                    <a:pt x="120" y="49"/>
                  </a:lnTo>
                  <a:lnTo>
                    <a:pt x="125" y="57"/>
                  </a:lnTo>
                  <a:lnTo>
                    <a:pt x="128" y="67"/>
                  </a:lnTo>
                  <a:lnTo>
                    <a:pt x="129" y="78"/>
                  </a:lnTo>
                  <a:lnTo>
                    <a:pt x="128" y="88"/>
                  </a:lnTo>
                  <a:lnTo>
                    <a:pt x="125" y="97"/>
                  </a:lnTo>
                  <a:lnTo>
                    <a:pt x="120" y="107"/>
                  </a:lnTo>
                  <a:lnTo>
                    <a:pt x="114" y="114"/>
                  </a:lnTo>
                  <a:lnTo>
                    <a:pt x="106" y="119"/>
                  </a:lnTo>
                  <a:lnTo>
                    <a:pt x="97" y="125"/>
                  </a:lnTo>
                  <a:lnTo>
                    <a:pt x="87" y="128"/>
                  </a:lnTo>
                  <a:lnTo>
                    <a:pt x="78" y="128"/>
                  </a:lnTo>
                  <a:close/>
                  <a:moveTo>
                    <a:pt x="78" y="0"/>
                  </a:moveTo>
                  <a:lnTo>
                    <a:pt x="69" y="0"/>
                  </a:lnTo>
                  <a:lnTo>
                    <a:pt x="62" y="1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1" y="9"/>
                  </a:lnTo>
                  <a:lnTo>
                    <a:pt x="35" y="13"/>
                  </a:lnTo>
                  <a:lnTo>
                    <a:pt x="28" y="17"/>
                  </a:lnTo>
                  <a:lnTo>
                    <a:pt x="23" y="23"/>
                  </a:lnTo>
                  <a:lnTo>
                    <a:pt x="18" y="28"/>
                  </a:lnTo>
                  <a:lnTo>
                    <a:pt x="13" y="34"/>
                  </a:lnTo>
                  <a:lnTo>
                    <a:pt x="10" y="40"/>
                  </a:lnTo>
                  <a:lnTo>
                    <a:pt x="7" y="48"/>
                  </a:lnTo>
                  <a:lnTo>
                    <a:pt x="4" y="54"/>
                  </a:lnTo>
                  <a:lnTo>
                    <a:pt x="1" y="62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0" y="85"/>
                  </a:lnTo>
                  <a:lnTo>
                    <a:pt x="1" y="93"/>
                  </a:lnTo>
                  <a:lnTo>
                    <a:pt x="4" y="100"/>
                  </a:lnTo>
                  <a:lnTo>
                    <a:pt x="7" y="108"/>
                  </a:lnTo>
                  <a:lnTo>
                    <a:pt x="10" y="114"/>
                  </a:lnTo>
                  <a:lnTo>
                    <a:pt x="13" y="121"/>
                  </a:lnTo>
                  <a:lnTo>
                    <a:pt x="18" y="126"/>
                  </a:lnTo>
                  <a:lnTo>
                    <a:pt x="23" y="131"/>
                  </a:lnTo>
                  <a:lnTo>
                    <a:pt x="28" y="137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8" y="148"/>
                  </a:lnTo>
                  <a:lnTo>
                    <a:pt x="54" y="151"/>
                  </a:lnTo>
                  <a:lnTo>
                    <a:pt x="62" y="153"/>
                  </a:lnTo>
                  <a:lnTo>
                    <a:pt x="69" y="154"/>
                  </a:lnTo>
                  <a:lnTo>
                    <a:pt x="78" y="154"/>
                  </a:lnTo>
                  <a:lnTo>
                    <a:pt x="85" y="154"/>
                  </a:lnTo>
                  <a:lnTo>
                    <a:pt x="93" y="153"/>
                  </a:lnTo>
                  <a:lnTo>
                    <a:pt x="100" y="151"/>
                  </a:lnTo>
                  <a:lnTo>
                    <a:pt x="108" y="148"/>
                  </a:lnTo>
                  <a:lnTo>
                    <a:pt x="114" y="145"/>
                  </a:lnTo>
                  <a:lnTo>
                    <a:pt x="121" y="141"/>
                  </a:lnTo>
                  <a:lnTo>
                    <a:pt x="126" y="137"/>
                  </a:lnTo>
                  <a:lnTo>
                    <a:pt x="131" y="131"/>
                  </a:lnTo>
                  <a:lnTo>
                    <a:pt x="137" y="126"/>
                  </a:lnTo>
                  <a:lnTo>
                    <a:pt x="141" y="121"/>
                  </a:lnTo>
                  <a:lnTo>
                    <a:pt x="145" y="114"/>
                  </a:lnTo>
                  <a:lnTo>
                    <a:pt x="149" y="108"/>
                  </a:lnTo>
                  <a:lnTo>
                    <a:pt x="151" y="100"/>
                  </a:lnTo>
                  <a:lnTo>
                    <a:pt x="153" y="93"/>
                  </a:lnTo>
                  <a:lnTo>
                    <a:pt x="154" y="85"/>
                  </a:lnTo>
                  <a:lnTo>
                    <a:pt x="154" y="78"/>
                  </a:lnTo>
                  <a:lnTo>
                    <a:pt x="154" y="70"/>
                  </a:lnTo>
                  <a:lnTo>
                    <a:pt x="153" y="62"/>
                  </a:lnTo>
                  <a:lnTo>
                    <a:pt x="151" y="54"/>
                  </a:lnTo>
                  <a:lnTo>
                    <a:pt x="149" y="48"/>
                  </a:lnTo>
                  <a:lnTo>
                    <a:pt x="145" y="40"/>
                  </a:lnTo>
                  <a:lnTo>
                    <a:pt x="141" y="34"/>
                  </a:lnTo>
                  <a:lnTo>
                    <a:pt x="137" y="28"/>
                  </a:lnTo>
                  <a:lnTo>
                    <a:pt x="131" y="23"/>
                  </a:lnTo>
                  <a:lnTo>
                    <a:pt x="126" y="17"/>
                  </a:lnTo>
                  <a:lnTo>
                    <a:pt x="121" y="13"/>
                  </a:lnTo>
                  <a:lnTo>
                    <a:pt x="114" y="9"/>
                  </a:lnTo>
                  <a:lnTo>
                    <a:pt x="108" y="6"/>
                  </a:lnTo>
                  <a:lnTo>
                    <a:pt x="100" y="4"/>
                  </a:lnTo>
                  <a:lnTo>
                    <a:pt x="93" y="1"/>
                  </a:lnTo>
                  <a:lnTo>
                    <a:pt x="85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946151" y="3371851"/>
              <a:ext cx="173038" cy="171450"/>
            </a:xfrm>
            <a:custGeom>
              <a:avLst/>
              <a:gdLst>
                <a:gd name="T0" fmla="*/ 362 w 435"/>
                <a:gd name="T1" fmla="*/ 176 h 434"/>
                <a:gd name="T2" fmla="*/ 364 w 435"/>
                <a:gd name="T3" fmla="*/ 229 h 434"/>
                <a:gd name="T4" fmla="*/ 365 w 435"/>
                <a:gd name="T5" fmla="*/ 256 h 434"/>
                <a:gd name="T6" fmla="*/ 334 w 435"/>
                <a:gd name="T7" fmla="*/ 319 h 434"/>
                <a:gd name="T8" fmla="*/ 319 w 435"/>
                <a:gd name="T9" fmla="*/ 321 h 434"/>
                <a:gd name="T10" fmla="*/ 264 w 435"/>
                <a:gd name="T11" fmla="*/ 354 h 434"/>
                <a:gd name="T12" fmla="*/ 256 w 435"/>
                <a:gd name="T13" fmla="*/ 365 h 434"/>
                <a:gd name="T14" fmla="*/ 185 w 435"/>
                <a:gd name="T15" fmla="*/ 362 h 434"/>
                <a:gd name="T16" fmla="*/ 166 w 435"/>
                <a:gd name="T17" fmla="*/ 350 h 434"/>
                <a:gd name="T18" fmla="*/ 132 w 435"/>
                <a:gd name="T19" fmla="*/ 332 h 434"/>
                <a:gd name="T20" fmla="*/ 108 w 435"/>
                <a:gd name="T21" fmla="*/ 318 h 434"/>
                <a:gd name="T22" fmla="*/ 67 w 435"/>
                <a:gd name="T23" fmla="*/ 259 h 434"/>
                <a:gd name="T24" fmla="*/ 73 w 435"/>
                <a:gd name="T25" fmla="*/ 245 h 434"/>
                <a:gd name="T26" fmla="*/ 73 w 435"/>
                <a:gd name="T27" fmla="*/ 180 h 434"/>
                <a:gd name="T28" fmla="*/ 67 w 435"/>
                <a:gd name="T29" fmla="*/ 166 h 434"/>
                <a:gd name="T30" fmla="*/ 108 w 435"/>
                <a:gd name="T31" fmla="*/ 106 h 434"/>
                <a:gd name="T32" fmla="*/ 132 w 435"/>
                <a:gd name="T33" fmla="*/ 92 h 434"/>
                <a:gd name="T34" fmla="*/ 166 w 435"/>
                <a:gd name="T35" fmla="*/ 74 h 434"/>
                <a:gd name="T36" fmla="*/ 185 w 435"/>
                <a:gd name="T37" fmla="*/ 63 h 434"/>
                <a:gd name="T38" fmla="*/ 256 w 435"/>
                <a:gd name="T39" fmla="*/ 60 h 434"/>
                <a:gd name="T40" fmla="*/ 264 w 435"/>
                <a:gd name="T41" fmla="*/ 71 h 434"/>
                <a:gd name="T42" fmla="*/ 319 w 435"/>
                <a:gd name="T43" fmla="*/ 103 h 434"/>
                <a:gd name="T44" fmla="*/ 334 w 435"/>
                <a:gd name="T45" fmla="*/ 105 h 434"/>
                <a:gd name="T46" fmla="*/ 435 w 435"/>
                <a:gd name="T47" fmla="*/ 153 h 434"/>
                <a:gd name="T48" fmla="*/ 383 w 435"/>
                <a:gd name="T49" fmla="*/ 58 h 434"/>
                <a:gd name="T50" fmla="*/ 375 w 435"/>
                <a:gd name="T51" fmla="*/ 54 h 434"/>
                <a:gd name="T52" fmla="*/ 328 w 435"/>
                <a:gd name="T53" fmla="*/ 78 h 434"/>
                <a:gd name="T54" fmla="*/ 282 w 435"/>
                <a:gd name="T55" fmla="*/ 51 h 434"/>
                <a:gd name="T56" fmla="*/ 275 w 435"/>
                <a:gd name="T57" fmla="*/ 1 h 434"/>
                <a:gd name="T58" fmla="*/ 164 w 435"/>
                <a:gd name="T59" fmla="*/ 4 h 434"/>
                <a:gd name="T60" fmla="*/ 151 w 435"/>
                <a:gd name="T61" fmla="*/ 52 h 434"/>
                <a:gd name="T62" fmla="*/ 119 w 435"/>
                <a:gd name="T63" fmla="*/ 70 h 434"/>
                <a:gd name="T64" fmla="*/ 58 w 435"/>
                <a:gd name="T65" fmla="*/ 54 h 434"/>
                <a:gd name="T66" fmla="*/ 0 w 435"/>
                <a:gd name="T67" fmla="*/ 148 h 434"/>
                <a:gd name="T68" fmla="*/ 4 w 435"/>
                <a:gd name="T69" fmla="*/ 159 h 434"/>
                <a:gd name="T70" fmla="*/ 44 w 435"/>
                <a:gd name="T71" fmla="*/ 213 h 434"/>
                <a:gd name="T72" fmla="*/ 2 w 435"/>
                <a:gd name="T73" fmla="*/ 267 h 434"/>
                <a:gd name="T74" fmla="*/ 49 w 435"/>
                <a:gd name="T75" fmla="*/ 365 h 434"/>
                <a:gd name="T76" fmla="*/ 66 w 435"/>
                <a:gd name="T77" fmla="*/ 369 h 434"/>
                <a:gd name="T78" fmla="*/ 137 w 435"/>
                <a:gd name="T79" fmla="*/ 366 h 434"/>
                <a:gd name="T80" fmla="*/ 160 w 435"/>
                <a:gd name="T81" fmla="*/ 421 h 434"/>
                <a:gd name="T82" fmla="*/ 173 w 435"/>
                <a:gd name="T83" fmla="*/ 434 h 434"/>
                <a:gd name="T84" fmla="*/ 281 w 435"/>
                <a:gd name="T85" fmla="*/ 426 h 434"/>
                <a:gd name="T86" fmla="*/ 308 w 435"/>
                <a:gd name="T87" fmla="*/ 360 h 434"/>
                <a:gd name="T88" fmla="*/ 369 w 435"/>
                <a:gd name="T89" fmla="*/ 371 h 434"/>
                <a:gd name="T90" fmla="*/ 380 w 435"/>
                <a:gd name="T91" fmla="*/ 371 h 434"/>
                <a:gd name="T92" fmla="*/ 434 w 435"/>
                <a:gd name="T93" fmla="*/ 281 h 434"/>
                <a:gd name="T94" fmla="*/ 428 w 435"/>
                <a:gd name="T95" fmla="*/ 263 h 434"/>
                <a:gd name="T96" fmla="*/ 390 w 435"/>
                <a:gd name="T97" fmla="*/ 199 h 434"/>
                <a:gd name="T98" fmla="*/ 433 w 435"/>
                <a:gd name="T99" fmla="*/ 15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5" h="434">
                  <a:moveTo>
                    <a:pt x="368" y="166"/>
                  </a:moveTo>
                  <a:lnTo>
                    <a:pt x="365" y="169"/>
                  </a:lnTo>
                  <a:lnTo>
                    <a:pt x="363" y="172"/>
                  </a:lnTo>
                  <a:lnTo>
                    <a:pt x="362" y="176"/>
                  </a:lnTo>
                  <a:lnTo>
                    <a:pt x="362" y="180"/>
                  </a:lnTo>
                  <a:lnTo>
                    <a:pt x="364" y="197"/>
                  </a:lnTo>
                  <a:lnTo>
                    <a:pt x="365" y="213"/>
                  </a:lnTo>
                  <a:lnTo>
                    <a:pt x="364" y="229"/>
                  </a:lnTo>
                  <a:lnTo>
                    <a:pt x="362" y="245"/>
                  </a:lnTo>
                  <a:lnTo>
                    <a:pt x="362" y="248"/>
                  </a:lnTo>
                  <a:lnTo>
                    <a:pt x="363" y="252"/>
                  </a:lnTo>
                  <a:lnTo>
                    <a:pt x="365" y="256"/>
                  </a:lnTo>
                  <a:lnTo>
                    <a:pt x="368" y="259"/>
                  </a:lnTo>
                  <a:lnTo>
                    <a:pt x="405" y="280"/>
                  </a:lnTo>
                  <a:lnTo>
                    <a:pt x="369" y="342"/>
                  </a:lnTo>
                  <a:lnTo>
                    <a:pt x="334" y="319"/>
                  </a:lnTo>
                  <a:lnTo>
                    <a:pt x="331" y="318"/>
                  </a:lnTo>
                  <a:lnTo>
                    <a:pt x="326" y="318"/>
                  </a:lnTo>
                  <a:lnTo>
                    <a:pt x="323" y="319"/>
                  </a:lnTo>
                  <a:lnTo>
                    <a:pt x="319" y="321"/>
                  </a:lnTo>
                  <a:lnTo>
                    <a:pt x="309" y="330"/>
                  </a:lnTo>
                  <a:lnTo>
                    <a:pt x="296" y="337"/>
                  </a:lnTo>
                  <a:lnTo>
                    <a:pt x="281" y="346"/>
                  </a:lnTo>
                  <a:lnTo>
                    <a:pt x="264" y="354"/>
                  </a:lnTo>
                  <a:lnTo>
                    <a:pt x="261" y="357"/>
                  </a:lnTo>
                  <a:lnTo>
                    <a:pt x="259" y="359"/>
                  </a:lnTo>
                  <a:lnTo>
                    <a:pt x="258" y="362"/>
                  </a:lnTo>
                  <a:lnTo>
                    <a:pt x="256" y="365"/>
                  </a:lnTo>
                  <a:lnTo>
                    <a:pt x="256" y="409"/>
                  </a:lnTo>
                  <a:lnTo>
                    <a:pt x="186" y="409"/>
                  </a:lnTo>
                  <a:lnTo>
                    <a:pt x="186" y="365"/>
                  </a:lnTo>
                  <a:lnTo>
                    <a:pt x="185" y="362"/>
                  </a:lnTo>
                  <a:lnTo>
                    <a:pt x="183" y="358"/>
                  </a:lnTo>
                  <a:lnTo>
                    <a:pt x="180" y="354"/>
                  </a:lnTo>
                  <a:lnTo>
                    <a:pt x="176" y="352"/>
                  </a:lnTo>
                  <a:lnTo>
                    <a:pt x="166" y="350"/>
                  </a:lnTo>
                  <a:lnTo>
                    <a:pt x="158" y="347"/>
                  </a:lnTo>
                  <a:lnTo>
                    <a:pt x="150" y="344"/>
                  </a:lnTo>
                  <a:lnTo>
                    <a:pt x="144" y="340"/>
                  </a:lnTo>
                  <a:lnTo>
                    <a:pt x="132" y="332"/>
                  </a:lnTo>
                  <a:lnTo>
                    <a:pt x="119" y="321"/>
                  </a:lnTo>
                  <a:lnTo>
                    <a:pt x="116" y="319"/>
                  </a:lnTo>
                  <a:lnTo>
                    <a:pt x="113" y="318"/>
                  </a:lnTo>
                  <a:lnTo>
                    <a:pt x="108" y="318"/>
                  </a:lnTo>
                  <a:lnTo>
                    <a:pt x="105" y="319"/>
                  </a:lnTo>
                  <a:lnTo>
                    <a:pt x="65" y="342"/>
                  </a:lnTo>
                  <a:lnTo>
                    <a:pt x="30" y="280"/>
                  </a:lnTo>
                  <a:lnTo>
                    <a:pt x="67" y="259"/>
                  </a:lnTo>
                  <a:lnTo>
                    <a:pt x="71" y="256"/>
                  </a:lnTo>
                  <a:lnTo>
                    <a:pt x="73" y="252"/>
                  </a:lnTo>
                  <a:lnTo>
                    <a:pt x="74" y="248"/>
                  </a:lnTo>
                  <a:lnTo>
                    <a:pt x="73" y="245"/>
                  </a:lnTo>
                  <a:lnTo>
                    <a:pt x="71" y="229"/>
                  </a:lnTo>
                  <a:lnTo>
                    <a:pt x="70" y="213"/>
                  </a:lnTo>
                  <a:lnTo>
                    <a:pt x="71" y="197"/>
                  </a:lnTo>
                  <a:lnTo>
                    <a:pt x="73" y="180"/>
                  </a:lnTo>
                  <a:lnTo>
                    <a:pt x="74" y="176"/>
                  </a:lnTo>
                  <a:lnTo>
                    <a:pt x="73" y="172"/>
                  </a:lnTo>
                  <a:lnTo>
                    <a:pt x="71" y="169"/>
                  </a:lnTo>
                  <a:lnTo>
                    <a:pt x="67" y="166"/>
                  </a:lnTo>
                  <a:lnTo>
                    <a:pt x="30" y="145"/>
                  </a:lnTo>
                  <a:lnTo>
                    <a:pt x="66" y="84"/>
                  </a:lnTo>
                  <a:lnTo>
                    <a:pt x="105" y="105"/>
                  </a:lnTo>
                  <a:lnTo>
                    <a:pt x="108" y="106"/>
                  </a:lnTo>
                  <a:lnTo>
                    <a:pt x="113" y="106"/>
                  </a:lnTo>
                  <a:lnTo>
                    <a:pt x="117" y="105"/>
                  </a:lnTo>
                  <a:lnTo>
                    <a:pt x="120" y="103"/>
                  </a:lnTo>
                  <a:lnTo>
                    <a:pt x="132" y="92"/>
                  </a:lnTo>
                  <a:lnTo>
                    <a:pt x="144" y="84"/>
                  </a:lnTo>
                  <a:lnTo>
                    <a:pt x="150" y="80"/>
                  </a:lnTo>
                  <a:lnTo>
                    <a:pt x="158" y="76"/>
                  </a:lnTo>
                  <a:lnTo>
                    <a:pt x="166" y="74"/>
                  </a:lnTo>
                  <a:lnTo>
                    <a:pt x="176" y="71"/>
                  </a:lnTo>
                  <a:lnTo>
                    <a:pt x="180" y="70"/>
                  </a:lnTo>
                  <a:lnTo>
                    <a:pt x="183" y="67"/>
                  </a:lnTo>
                  <a:lnTo>
                    <a:pt x="185" y="63"/>
                  </a:lnTo>
                  <a:lnTo>
                    <a:pt x="186" y="60"/>
                  </a:lnTo>
                  <a:lnTo>
                    <a:pt x="186" y="26"/>
                  </a:lnTo>
                  <a:lnTo>
                    <a:pt x="256" y="26"/>
                  </a:lnTo>
                  <a:lnTo>
                    <a:pt x="256" y="60"/>
                  </a:lnTo>
                  <a:lnTo>
                    <a:pt x="258" y="63"/>
                  </a:lnTo>
                  <a:lnTo>
                    <a:pt x="259" y="67"/>
                  </a:lnTo>
                  <a:lnTo>
                    <a:pt x="261" y="69"/>
                  </a:lnTo>
                  <a:lnTo>
                    <a:pt x="264" y="71"/>
                  </a:lnTo>
                  <a:lnTo>
                    <a:pt x="281" y="80"/>
                  </a:lnTo>
                  <a:lnTo>
                    <a:pt x="296" y="87"/>
                  </a:lnTo>
                  <a:lnTo>
                    <a:pt x="309" y="96"/>
                  </a:lnTo>
                  <a:lnTo>
                    <a:pt x="319" y="103"/>
                  </a:lnTo>
                  <a:lnTo>
                    <a:pt x="322" y="105"/>
                  </a:lnTo>
                  <a:lnTo>
                    <a:pt x="326" y="106"/>
                  </a:lnTo>
                  <a:lnTo>
                    <a:pt x="331" y="106"/>
                  </a:lnTo>
                  <a:lnTo>
                    <a:pt x="334" y="105"/>
                  </a:lnTo>
                  <a:lnTo>
                    <a:pt x="369" y="84"/>
                  </a:lnTo>
                  <a:lnTo>
                    <a:pt x="405" y="145"/>
                  </a:lnTo>
                  <a:lnTo>
                    <a:pt x="368" y="166"/>
                  </a:lnTo>
                  <a:close/>
                  <a:moveTo>
                    <a:pt x="435" y="153"/>
                  </a:moveTo>
                  <a:lnTo>
                    <a:pt x="435" y="148"/>
                  </a:lnTo>
                  <a:lnTo>
                    <a:pt x="434" y="144"/>
                  </a:lnTo>
                  <a:lnTo>
                    <a:pt x="385" y="60"/>
                  </a:lnTo>
                  <a:lnTo>
                    <a:pt x="383" y="58"/>
                  </a:lnTo>
                  <a:lnTo>
                    <a:pt x="382" y="56"/>
                  </a:lnTo>
                  <a:lnTo>
                    <a:pt x="380" y="55"/>
                  </a:lnTo>
                  <a:lnTo>
                    <a:pt x="377" y="55"/>
                  </a:lnTo>
                  <a:lnTo>
                    <a:pt x="375" y="54"/>
                  </a:lnTo>
                  <a:lnTo>
                    <a:pt x="372" y="54"/>
                  </a:lnTo>
                  <a:lnTo>
                    <a:pt x="370" y="55"/>
                  </a:lnTo>
                  <a:lnTo>
                    <a:pt x="367" y="56"/>
                  </a:lnTo>
                  <a:lnTo>
                    <a:pt x="328" y="78"/>
                  </a:lnTo>
                  <a:lnTo>
                    <a:pt x="320" y="71"/>
                  </a:lnTo>
                  <a:lnTo>
                    <a:pt x="308" y="64"/>
                  </a:lnTo>
                  <a:lnTo>
                    <a:pt x="296" y="58"/>
                  </a:lnTo>
                  <a:lnTo>
                    <a:pt x="282" y="51"/>
                  </a:lnTo>
                  <a:lnTo>
                    <a:pt x="282" y="13"/>
                  </a:lnTo>
                  <a:lnTo>
                    <a:pt x="281" y="8"/>
                  </a:lnTo>
                  <a:lnTo>
                    <a:pt x="278" y="4"/>
                  </a:lnTo>
                  <a:lnTo>
                    <a:pt x="275" y="1"/>
                  </a:lnTo>
                  <a:lnTo>
                    <a:pt x="269" y="0"/>
                  </a:lnTo>
                  <a:lnTo>
                    <a:pt x="173" y="0"/>
                  </a:lnTo>
                  <a:lnTo>
                    <a:pt x="168" y="1"/>
                  </a:lnTo>
                  <a:lnTo>
                    <a:pt x="164" y="4"/>
                  </a:lnTo>
                  <a:lnTo>
                    <a:pt x="161" y="8"/>
                  </a:lnTo>
                  <a:lnTo>
                    <a:pt x="160" y="13"/>
                  </a:lnTo>
                  <a:lnTo>
                    <a:pt x="160" y="49"/>
                  </a:lnTo>
                  <a:lnTo>
                    <a:pt x="151" y="52"/>
                  </a:lnTo>
                  <a:lnTo>
                    <a:pt x="144" y="55"/>
                  </a:lnTo>
                  <a:lnTo>
                    <a:pt x="137" y="58"/>
                  </a:lnTo>
                  <a:lnTo>
                    <a:pt x="131" y="62"/>
                  </a:lnTo>
                  <a:lnTo>
                    <a:pt x="119" y="70"/>
                  </a:lnTo>
                  <a:lnTo>
                    <a:pt x="109" y="78"/>
                  </a:lnTo>
                  <a:lnTo>
                    <a:pt x="67" y="55"/>
                  </a:lnTo>
                  <a:lnTo>
                    <a:pt x="63" y="54"/>
                  </a:lnTo>
                  <a:lnTo>
                    <a:pt x="58" y="54"/>
                  </a:lnTo>
                  <a:lnTo>
                    <a:pt x="54" y="56"/>
                  </a:lnTo>
                  <a:lnTo>
                    <a:pt x="50" y="6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1" y="153"/>
                  </a:lnTo>
                  <a:lnTo>
                    <a:pt x="2" y="156"/>
                  </a:lnTo>
                  <a:lnTo>
                    <a:pt x="3" y="158"/>
                  </a:lnTo>
                  <a:lnTo>
                    <a:pt x="4" y="159"/>
                  </a:lnTo>
                  <a:lnTo>
                    <a:pt x="6" y="160"/>
                  </a:lnTo>
                  <a:lnTo>
                    <a:pt x="47" y="185"/>
                  </a:lnTo>
                  <a:lnTo>
                    <a:pt x="45" y="199"/>
                  </a:lnTo>
                  <a:lnTo>
                    <a:pt x="44" y="213"/>
                  </a:lnTo>
                  <a:lnTo>
                    <a:pt x="45" y="227"/>
                  </a:lnTo>
                  <a:lnTo>
                    <a:pt x="47" y="241"/>
                  </a:lnTo>
                  <a:lnTo>
                    <a:pt x="6" y="263"/>
                  </a:lnTo>
                  <a:lnTo>
                    <a:pt x="2" y="267"/>
                  </a:lnTo>
                  <a:lnTo>
                    <a:pt x="0" y="273"/>
                  </a:lnTo>
                  <a:lnTo>
                    <a:pt x="0" y="277"/>
                  </a:lnTo>
                  <a:lnTo>
                    <a:pt x="2" y="281"/>
                  </a:lnTo>
                  <a:lnTo>
                    <a:pt x="49" y="365"/>
                  </a:lnTo>
                  <a:lnTo>
                    <a:pt x="52" y="368"/>
                  </a:lnTo>
                  <a:lnTo>
                    <a:pt x="57" y="371"/>
                  </a:lnTo>
                  <a:lnTo>
                    <a:pt x="62" y="371"/>
                  </a:lnTo>
                  <a:lnTo>
                    <a:pt x="66" y="369"/>
                  </a:lnTo>
                  <a:lnTo>
                    <a:pt x="109" y="346"/>
                  </a:lnTo>
                  <a:lnTo>
                    <a:pt x="119" y="354"/>
                  </a:lnTo>
                  <a:lnTo>
                    <a:pt x="131" y="363"/>
                  </a:lnTo>
                  <a:lnTo>
                    <a:pt x="137" y="366"/>
                  </a:lnTo>
                  <a:lnTo>
                    <a:pt x="144" y="369"/>
                  </a:lnTo>
                  <a:lnTo>
                    <a:pt x="151" y="373"/>
                  </a:lnTo>
                  <a:lnTo>
                    <a:pt x="160" y="376"/>
                  </a:lnTo>
                  <a:lnTo>
                    <a:pt x="160" y="421"/>
                  </a:lnTo>
                  <a:lnTo>
                    <a:pt x="161" y="426"/>
                  </a:lnTo>
                  <a:lnTo>
                    <a:pt x="164" y="431"/>
                  </a:lnTo>
                  <a:lnTo>
                    <a:pt x="168" y="433"/>
                  </a:lnTo>
                  <a:lnTo>
                    <a:pt x="173" y="434"/>
                  </a:lnTo>
                  <a:lnTo>
                    <a:pt x="269" y="434"/>
                  </a:lnTo>
                  <a:lnTo>
                    <a:pt x="275" y="433"/>
                  </a:lnTo>
                  <a:lnTo>
                    <a:pt x="278" y="431"/>
                  </a:lnTo>
                  <a:lnTo>
                    <a:pt x="281" y="426"/>
                  </a:lnTo>
                  <a:lnTo>
                    <a:pt x="282" y="421"/>
                  </a:lnTo>
                  <a:lnTo>
                    <a:pt x="282" y="374"/>
                  </a:lnTo>
                  <a:lnTo>
                    <a:pt x="296" y="367"/>
                  </a:lnTo>
                  <a:lnTo>
                    <a:pt x="308" y="360"/>
                  </a:lnTo>
                  <a:lnTo>
                    <a:pt x="320" y="353"/>
                  </a:lnTo>
                  <a:lnTo>
                    <a:pt x="329" y="346"/>
                  </a:lnTo>
                  <a:lnTo>
                    <a:pt x="367" y="369"/>
                  </a:lnTo>
                  <a:lnTo>
                    <a:pt x="369" y="371"/>
                  </a:lnTo>
                  <a:lnTo>
                    <a:pt x="372" y="372"/>
                  </a:lnTo>
                  <a:lnTo>
                    <a:pt x="375" y="372"/>
                  </a:lnTo>
                  <a:lnTo>
                    <a:pt x="377" y="371"/>
                  </a:lnTo>
                  <a:lnTo>
                    <a:pt x="380" y="371"/>
                  </a:lnTo>
                  <a:lnTo>
                    <a:pt x="382" y="368"/>
                  </a:lnTo>
                  <a:lnTo>
                    <a:pt x="383" y="367"/>
                  </a:lnTo>
                  <a:lnTo>
                    <a:pt x="385" y="365"/>
                  </a:lnTo>
                  <a:lnTo>
                    <a:pt x="434" y="281"/>
                  </a:lnTo>
                  <a:lnTo>
                    <a:pt x="435" y="277"/>
                  </a:lnTo>
                  <a:lnTo>
                    <a:pt x="435" y="273"/>
                  </a:lnTo>
                  <a:lnTo>
                    <a:pt x="433" y="267"/>
                  </a:lnTo>
                  <a:lnTo>
                    <a:pt x="428" y="263"/>
                  </a:lnTo>
                  <a:lnTo>
                    <a:pt x="389" y="241"/>
                  </a:lnTo>
                  <a:lnTo>
                    <a:pt x="390" y="227"/>
                  </a:lnTo>
                  <a:lnTo>
                    <a:pt x="391" y="213"/>
                  </a:lnTo>
                  <a:lnTo>
                    <a:pt x="390" y="199"/>
                  </a:lnTo>
                  <a:lnTo>
                    <a:pt x="389" y="185"/>
                  </a:lnTo>
                  <a:lnTo>
                    <a:pt x="428" y="160"/>
                  </a:lnTo>
                  <a:lnTo>
                    <a:pt x="430" y="159"/>
                  </a:lnTo>
                  <a:lnTo>
                    <a:pt x="433" y="158"/>
                  </a:lnTo>
                  <a:lnTo>
                    <a:pt x="434" y="156"/>
                  </a:lnTo>
                  <a:lnTo>
                    <a:pt x="435" y="153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001713" y="3424238"/>
              <a:ext cx="61913" cy="61913"/>
            </a:xfrm>
            <a:custGeom>
              <a:avLst/>
              <a:gdLst>
                <a:gd name="T0" fmla="*/ 67 w 154"/>
                <a:gd name="T1" fmla="*/ 127 h 154"/>
                <a:gd name="T2" fmla="*/ 49 w 154"/>
                <a:gd name="T3" fmla="*/ 120 h 154"/>
                <a:gd name="T4" fmla="*/ 35 w 154"/>
                <a:gd name="T5" fmla="*/ 106 h 154"/>
                <a:gd name="T6" fmla="*/ 27 w 154"/>
                <a:gd name="T7" fmla="*/ 87 h 154"/>
                <a:gd name="T8" fmla="*/ 27 w 154"/>
                <a:gd name="T9" fmla="*/ 67 h 154"/>
                <a:gd name="T10" fmla="*/ 35 w 154"/>
                <a:gd name="T11" fmla="*/ 49 h 154"/>
                <a:gd name="T12" fmla="*/ 49 w 154"/>
                <a:gd name="T13" fmla="*/ 35 h 154"/>
                <a:gd name="T14" fmla="*/ 67 w 154"/>
                <a:gd name="T15" fmla="*/ 26 h 154"/>
                <a:gd name="T16" fmla="*/ 87 w 154"/>
                <a:gd name="T17" fmla="*/ 26 h 154"/>
                <a:gd name="T18" fmla="*/ 106 w 154"/>
                <a:gd name="T19" fmla="*/ 35 h 154"/>
                <a:gd name="T20" fmla="*/ 120 w 154"/>
                <a:gd name="T21" fmla="*/ 49 h 154"/>
                <a:gd name="T22" fmla="*/ 128 w 154"/>
                <a:gd name="T23" fmla="*/ 67 h 154"/>
                <a:gd name="T24" fmla="*/ 128 w 154"/>
                <a:gd name="T25" fmla="*/ 87 h 154"/>
                <a:gd name="T26" fmla="*/ 120 w 154"/>
                <a:gd name="T27" fmla="*/ 106 h 154"/>
                <a:gd name="T28" fmla="*/ 106 w 154"/>
                <a:gd name="T29" fmla="*/ 120 h 154"/>
                <a:gd name="T30" fmla="*/ 87 w 154"/>
                <a:gd name="T31" fmla="*/ 127 h 154"/>
                <a:gd name="T32" fmla="*/ 78 w 154"/>
                <a:gd name="T33" fmla="*/ 0 h 154"/>
                <a:gd name="T34" fmla="*/ 62 w 154"/>
                <a:gd name="T35" fmla="*/ 1 h 154"/>
                <a:gd name="T36" fmla="*/ 48 w 154"/>
                <a:gd name="T37" fmla="*/ 6 h 154"/>
                <a:gd name="T38" fmla="*/ 35 w 154"/>
                <a:gd name="T39" fmla="*/ 13 h 154"/>
                <a:gd name="T40" fmla="*/ 23 w 154"/>
                <a:gd name="T41" fmla="*/ 23 h 154"/>
                <a:gd name="T42" fmla="*/ 13 w 154"/>
                <a:gd name="T43" fmla="*/ 35 h 154"/>
                <a:gd name="T44" fmla="*/ 7 w 154"/>
                <a:gd name="T45" fmla="*/ 48 h 154"/>
                <a:gd name="T46" fmla="*/ 2 w 154"/>
                <a:gd name="T47" fmla="*/ 63 h 154"/>
                <a:gd name="T48" fmla="*/ 0 w 154"/>
                <a:gd name="T49" fmla="*/ 78 h 154"/>
                <a:gd name="T50" fmla="*/ 2 w 154"/>
                <a:gd name="T51" fmla="*/ 93 h 154"/>
                <a:gd name="T52" fmla="*/ 7 w 154"/>
                <a:gd name="T53" fmla="*/ 108 h 154"/>
                <a:gd name="T54" fmla="*/ 13 w 154"/>
                <a:gd name="T55" fmla="*/ 121 h 154"/>
                <a:gd name="T56" fmla="*/ 23 w 154"/>
                <a:gd name="T57" fmla="*/ 131 h 154"/>
                <a:gd name="T58" fmla="*/ 35 w 154"/>
                <a:gd name="T59" fmla="*/ 141 h 154"/>
                <a:gd name="T60" fmla="*/ 48 w 154"/>
                <a:gd name="T61" fmla="*/ 147 h 154"/>
                <a:gd name="T62" fmla="*/ 62 w 154"/>
                <a:gd name="T63" fmla="*/ 153 h 154"/>
                <a:gd name="T64" fmla="*/ 78 w 154"/>
                <a:gd name="T65" fmla="*/ 154 h 154"/>
                <a:gd name="T66" fmla="*/ 93 w 154"/>
                <a:gd name="T67" fmla="*/ 153 h 154"/>
                <a:gd name="T68" fmla="*/ 107 w 154"/>
                <a:gd name="T69" fmla="*/ 147 h 154"/>
                <a:gd name="T70" fmla="*/ 121 w 154"/>
                <a:gd name="T71" fmla="*/ 141 h 154"/>
                <a:gd name="T72" fmla="*/ 131 w 154"/>
                <a:gd name="T73" fmla="*/ 131 h 154"/>
                <a:gd name="T74" fmla="*/ 141 w 154"/>
                <a:gd name="T75" fmla="*/ 121 h 154"/>
                <a:gd name="T76" fmla="*/ 149 w 154"/>
                <a:gd name="T77" fmla="*/ 108 h 154"/>
                <a:gd name="T78" fmla="*/ 153 w 154"/>
                <a:gd name="T79" fmla="*/ 93 h 154"/>
                <a:gd name="T80" fmla="*/ 154 w 154"/>
                <a:gd name="T81" fmla="*/ 78 h 154"/>
                <a:gd name="T82" fmla="*/ 153 w 154"/>
                <a:gd name="T83" fmla="*/ 63 h 154"/>
                <a:gd name="T84" fmla="*/ 149 w 154"/>
                <a:gd name="T85" fmla="*/ 48 h 154"/>
                <a:gd name="T86" fmla="*/ 141 w 154"/>
                <a:gd name="T87" fmla="*/ 35 h 154"/>
                <a:gd name="T88" fmla="*/ 131 w 154"/>
                <a:gd name="T89" fmla="*/ 23 h 154"/>
                <a:gd name="T90" fmla="*/ 121 w 154"/>
                <a:gd name="T91" fmla="*/ 13 h 154"/>
                <a:gd name="T92" fmla="*/ 107 w 154"/>
                <a:gd name="T93" fmla="*/ 6 h 154"/>
                <a:gd name="T94" fmla="*/ 93 w 154"/>
                <a:gd name="T95" fmla="*/ 1 h 154"/>
                <a:gd name="T96" fmla="*/ 78 w 154"/>
                <a:gd name="T9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4" h="154">
                  <a:moveTo>
                    <a:pt x="78" y="128"/>
                  </a:moveTo>
                  <a:lnTo>
                    <a:pt x="67" y="127"/>
                  </a:lnTo>
                  <a:lnTo>
                    <a:pt x="57" y="125"/>
                  </a:lnTo>
                  <a:lnTo>
                    <a:pt x="49" y="120"/>
                  </a:lnTo>
                  <a:lnTo>
                    <a:pt x="41" y="113"/>
                  </a:lnTo>
                  <a:lnTo>
                    <a:pt x="35" y="106"/>
                  </a:lnTo>
                  <a:lnTo>
                    <a:pt x="29" y="97"/>
                  </a:lnTo>
                  <a:lnTo>
                    <a:pt x="27" y="87"/>
                  </a:lnTo>
                  <a:lnTo>
                    <a:pt x="26" y="78"/>
                  </a:lnTo>
                  <a:lnTo>
                    <a:pt x="27" y="67"/>
                  </a:lnTo>
                  <a:lnTo>
                    <a:pt x="29" y="57"/>
                  </a:lnTo>
                  <a:lnTo>
                    <a:pt x="35" y="49"/>
                  </a:lnTo>
                  <a:lnTo>
                    <a:pt x="41" y="41"/>
                  </a:lnTo>
                  <a:lnTo>
                    <a:pt x="49" y="35"/>
                  </a:lnTo>
                  <a:lnTo>
                    <a:pt x="57" y="29"/>
                  </a:lnTo>
                  <a:lnTo>
                    <a:pt x="67" y="26"/>
                  </a:lnTo>
                  <a:lnTo>
                    <a:pt x="78" y="25"/>
                  </a:lnTo>
                  <a:lnTo>
                    <a:pt x="87" y="26"/>
                  </a:lnTo>
                  <a:lnTo>
                    <a:pt x="97" y="29"/>
                  </a:lnTo>
                  <a:lnTo>
                    <a:pt x="106" y="35"/>
                  </a:lnTo>
                  <a:lnTo>
                    <a:pt x="113" y="41"/>
                  </a:lnTo>
                  <a:lnTo>
                    <a:pt x="120" y="49"/>
                  </a:lnTo>
                  <a:lnTo>
                    <a:pt x="125" y="57"/>
                  </a:lnTo>
                  <a:lnTo>
                    <a:pt x="128" y="67"/>
                  </a:lnTo>
                  <a:lnTo>
                    <a:pt x="129" y="78"/>
                  </a:lnTo>
                  <a:lnTo>
                    <a:pt x="128" y="87"/>
                  </a:lnTo>
                  <a:lnTo>
                    <a:pt x="125" y="97"/>
                  </a:lnTo>
                  <a:lnTo>
                    <a:pt x="120" y="106"/>
                  </a:lnTo>
                  <a:lnTo>
                    <a:pt x="113" y="113"/>
                  </a:lnTo>
                  <a:lnTo>
                    <a:pt x="106" y="120"/>
                  </a:lnTo>
                  <a:lnTo>
                    <a:pt x="97" y="125"/>
                  </a:lnTo>
                  <a:lnTo>
                    <a:pt x="87" y="127"/>
                  </a:lnTo>
                  <a:lnTo>
                    <a:pt x="78" y="128"/>
                  </a:lnTo>
                  <a:close/>
                  <a:moveTo>
                    <a:pt x="78" y="0"/>
                  </a:moveTo>
                  <a:lnTo>
                    <a:pt x="69" y="0"/>
                  </a:lnTo>
                  <a:lnTo>
                    <a:pt x="62" y="1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5" y="13"/>
                  </a:lnTo>
                  <a:lnTo>
                    <a:pt x="28" y="18"/>
                  </a:lnTo>
                  <a:lnTo>
                    <a:pt x="23" y="23"/>
                  </a:lnTo>
                  <a:lnTo>
                    <a:pt x="18" y="28"/>
                  </a:lnTo>
                  <a:lnTo>
                    <a:pt x="13" y="35"/>
                  </a:lnTo>
                  <a:lnTo>
                    <a:pt x="10" y="41"/>
                  </a:lnTo>
                  <a:lnTo>
                    <a:pt x="7" y="48"/>
                  </a:lnTo>
                  <a:lnTo>
                    <a:pt x="4" y="55"/>
                  </a:lnTo>
                  <a:lnTo>
                    <a:pt x="2" y="63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0" y="85"/>
                  </a:lnTo>
                  <a:lnTo>
                    <a:pt x="2" y="93"/>
                  </a:lnTo>
                  <a:lnTo>
                    <a:pt x="4" y="100"/>
                  </a:lnTo>
                  <a:lnTo>
                    <a:pt x="7" y="108"/>
                  </a:lnTo>
                  <a:lnTo>
                    <a:pt x="10" y="114"/>
                  </a:lnTo>
                  <a:lnTo>
                    <a:pt x="13" y="121"/>
                  </a:lnTo>
                  <a:lnTo>
                    <a:pt x="18" y="126"/>
                  </a:lnTo>
                  <a:lnTo>
                    <a:pt x="23" y="131"/>
                  </a:lnTo>
                  <a:lnTo>
                    <a:pt x="28" y="137"/>
                  </a:lnTo>
                  <a:lnTo>
                    <a:pt x="35" y="141"/>
                  </a:lnTo>
                  <a:lnTo>
                    <a:pt x="40" y="144"/>
                  </a:lnTo>
                  <a:lnTo>
                    <a:pt x="48" y="147"/>
                  </a:lnTo>
                  <a:lnTo>
                    <a:pt x="54" y="151"/>
                  </a:lnTo>
                  <a:lnTo>
                    <a:pt x="62" y="153"/>
                  </a:lnTo>
                  <a:lnTo>
                    <a:pt x="69" y="154"/>
                  </a:lnTo>
                  <a:lnTo>
                    <a:pt x="78" y="154"/>
                  </a:lnTo>
                  <a:lnTo>
                    <a:pt x="85" y="154"/>
                  </a:lnTo>
                  <a:lnTo>
                    <a:pt x="93" y="153"/>
                  </a:lnTo>
                  <a:lnTo>
                    <a:pt x="100" y="151"/>
                  </a:lnTo>
                  <a:lnTo>
                    <a:pt x="107" y="147"/>
                  </a:lnTo>
                  <a:lnTo>
                    <a:pt x="114" y="144"/>
                  </a:lnTo>
                  <a:lnTo>
                    <a:pt x="121" y="141"/>
                  </a:lnTo>
                  <a:lnTo>
                    <a:pt x="126" y="137"/>
                  </a:lnTo>
                  <a:lnTo>
                    <a:pt x="131" y="131"/>
                  </a:lnTo>
                  <a:lnTo>
                    <a:pt x="137" y="126"/>
                  </a:lnTo>
                  <a:lnTo>
                    <a:pt x="141" y="121"/>
                  </a:lnTo>
                  <a:lnTo>
                    <a:pt x="145" y="114"/>
                  </a:lnTo>
                  <a:lnTo>
                    <a:pt x="149" y="108"/>
                  </a:lnTo>
                  <a:lnTo>
                    <a:pt x="151" y="100"/>
                  </a:lnTo>
                  <a:lnTo>
                    <a:pt x="153" y="93"/>
                  </a:lnTo>
                  <a:lnTo>
                    <a:pt x="154" y="85"/>
                  </a:lnTo>
                  <a:lnTo>
                    <a:pt x="154" y="78"/>
                  </a:lnTo>
                  <a:lnTo>
                    <a:pt x="154" y="70"/>
                  </a:lnTo>
                  <a:lnTo>
                    <a:pt x="153" y="63"/>
                  </a:lnTo>
                  <a:lnTo>
                    <a:pt x="151" y="55"/>
                  </a:lnTo>
                  <a:lnTo>
                    <a:pt x="149" y="48"/>
                  </a:lnTo>
                  <a:lnTo>
                    <a:pt x="145" y="41"/>
                  </a:lnTo>
                  <a:lnTo>
                    <a:pt x="141" y="35"/>
                  </a:lnTo>
                  <a:lnTo>
                    <a:pt x="137" y="28"/>
                  </a:lnTo>
                  <a:lnTo>
                    <a:pt x="131" y="23"/>
                  </a:lnTo>
                  <a:lnTo>
                    <a:pt x="126" y="18"/>
                  </a:lnTo>
                  <a:lnTo>
                    <a:pt x="121" y="13"/>
                  </a:lnTo>
                  <a:lnTo>
                    <a:pt x="114" y="9"/>
                  </a:lnTo>
                  <a:lnTo>
                    <a:pt x="107" y="6"/>
                  </a:lnTo>
                  <a:lnTo>
                    <a:pt x="100" y="4"/>
                  </a:lnTo>
                  <a:lnTo>
                    <a:pt x="93" y="1"/>
                  </a:lnTo>
                  <a:lnTo>
                    <a:pt x="85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6004050" y="3014172"/>
            <a:ext cx="236157" cy="237469"/>
          </a:xfrm>
          <a:custGeom>
            <a:avLst/>
            <a:gdLst>
              <a:gd name="T0" fmla="*/ 718 w 903"/>
              <a:gd name="T1" fmla="*/ 206 h 903"/>
              <a:gd name="T2" fmla="*/ 764 w 903"/>
              <a:gd name="T3" fmla="*/ 278 h 903"/>
              <a:gd name="T4" fmla="*/ 372 w 903"/>
              <a:gd name="T5" fmla="*/ 455 h 903"/>
              <a:gd name="T6" fmla="*/ 265 w 903"/>
              <a:gd name="T7" fmla="*/ 490 h 903"/>
              <a:gd name="T8" fmla="*/ 254 w 903"/>
              <a:gd name="T9" fmla="*/ 607 h 903"/>
              <a:gd name="T10" fmla="*/ 357 w 903"/>
              <a:gd name="T11" fmla="*/ 662 h 903"/>
              <a:gd name="T12" fmla="*/ 447 w 903"/>
              <a:gd name="T13" fmla="*/ 588 h 903"/>
              <a:gd name="T14" fmla="*/ 494 w 903"/>
              <a:gd name="T15" fmla="*/ 429 h 903"/>
              <a:gd name="T16" fmla="*/ 526 w 903"/>
              <a:gd name="T17" fmla="*/ 633 h 903"/>
              <a:gd name="T18" fmla="*/ 346 w 903"/>
              <a:gd name="T19" fmla="*/ 752 h 903"/>
              <a:gd name="T20" fmla="*/ 166 w 903"/>
              <a:gd name="T21" fmla="*/ 633 h 903"/>
              <a:gd name="T22" fmla="*/ 208 w 903"/>
              <a:gd name="T23" fmla="*/ 418 h 903"/>
              <a:gd name="T24" fmla="*/ 415 w 903"/>
              <a:gd name="T25" fmla="*/ 373 h 903"/>
              <a:gd name="T26" fmla="*/ 408 w 903"/>
              <a:gd name="T27" fmla="*/ 599 h 903"/>
              <a:gd name="T28" fmla="*/ 331 w 903"/>
              <a:gd name="T29" fmla="*/ 631 h 903"/>
              <a:gd name="T30" fmla="*/ 272 w 903"/>
              <a:gd name="T31" fmla="*/ 572 h 903"/>
              <a:gd name="T32" fmla="*/ 304 w 903"/>
              <a:gd name="T33" fmla="*/ 495 h 903"/>
              <a:gd name="T34" fmla="*/ 350 w 903"/>
              <a:gd name="T35" fmla="*/ 527 h 903"/>
              <a:gd name="T36" fmla="*/ 321 w 903"/>
              <a:gd name="T37" fmla="*/ 574 h 903"/>
              <a:gd name="T38" fmla="*/ 376 w 903"/>
              <a:gd name="T39" fmla="*/ 563 h 903"/>
              <a:gd name="T40" fmla="*/ 658 w 903"/>
              <a:gd name="T41" fmla="*/ 605 h 903"/>
              <a:gd name="T42" fmla="*/ 580 w 903"/>
              <a:gd name="T43" fmla="*/ 769 h 903"/>
              <a:gd name="T44" fmla="*/ 425 w 903"/>
              <a:gd name="T45" fmla="*/ 862 h 903"/>
              <a:gd name="T46" fmla="*/ 238 w 903"/>
              <a:gd name="T47" fmla="*/ 854 h 903"/>
              <a:gd name="T48" fmla="*/ 93 w 903"/>
              <a:gd name="T49" fmla="*/ 746 h 903"/>
              <a:gd name="T50" fmla="*/ 31 w 903"/>
              <a:gd name="T51" fmla="*/ 573 h 903"/>
              <a:gd name="T52" fmla="*/ 76 w 903"/>
              <a:gd name="T53" fmla="*/ 393 h 903"/>
              <a:gd name="T54" fmla="*/ 209 w 903"/>
              <a:gd name="T55" fmla="*/ 272 h 903"/>
              <a:gd name="T56" fmla="*/ 391 w 903"/>
              <a:gd name="T57" fmla="*/ 244 h 903"/>
              <a:gd name="T58" fmla="*/ 548 w 903"/>
              <a:gd name="T59" fmla="*/ 313 h 903"/>
              <a:gd name="T60" fmla="*/ 324 w 903"/>
              <a:gd name="T61" fmla="*/ 333 h 903"/>
              <a:gd name="T62" fmla="*/ 159 w 903"/>
              <a:gd name="T63" fmla="*/ 430 h 903"/>
              <a:gd name="T64" fmla="*/ 122 w 903"/>
              <a:gd name="T65" fmla="*/ 579 h 903"/>
              <a:gd name="T66" fmla="*/ 219 w 903"/>
              <a:gd name="T67" fmla="*/ 743 h 903"/>
              <a:gd name="T68" fmla="*/ 370 w 903"/>
              <a:gd name="T69" fmla="*/ 781 h 903"/>
              <a:gd name="T70" fmla="*/ 534 w 903"/>
              <a:gd name="T71" fmla="*/ 683 h 903"/>
              <a:gd name="T72" fmla="*/ 568 w 903"/>
              <a:gd name="T73" fmla="*/ 515 h 903"/>
              <a:gd name="T74" fmla="*/ 622 w 903"/>
              <a:gd name="T75" fmla="*/ 402 h 903"/>
              <a:gd name="T76" fmla="*/ 608 w 903"/>
              <a:gd name="T77" fmla="*/ 173 h 903"/>
              <a:gd name="T78" fmla="*/ 632 w 903"/>
              <a:gd name="T79" fmla="*/ 249 h 903"/>
              <a:gd name="T80" fmla="*/ 740 w 903"/>
              <a:gd name="T81" fmla="*/ 55 h 903"/>
              <a:gd name="T82" fmla="*/ 813 w 903"/>
              <a:gd name="T83" fmla="*/ 11 h 903"/>
              <a:gd name="T84" fmla="*/ 711 w 903"/>
              <a:gd name="T85" fmla="*/ 36 h 903"/>
              <a:gd name="T86" fmla="*/ 581 w 903"/>
              <a:gd name="T87" fmla="*/ 157 h 903"/>
              <a:gd name="T88" fmla="*/ 556 w 903"/>
              <a:gd name="T89" fmla="*/ 281 h 903"/>
              <a:gd name="T90" fmla="*/ 379 w 903"/>
              <a:gd name="T91" fmla="*/ 213 h 903"/>
              <a:gd name="T92" fmla="*/ 181 w 903"/>
              <a:gd name="T93" fmla="*/ 252 h 903"/>
              <a:gd name="T94" fmla="*/ 41 w 903"/>
              <a:gd name="T95" fmla="*/ 392 h 903"/>
              <a:gd name="T96" fmla="*/ 2 w 903"/>
              <a:gd name="T97" fmla="*/ 590 h 903"/>
              <a:gd name="T98" fmla="*/ 70 w 903"/>
              <a:gd name="T99" fmla="*/ 767 h 903"/>
              <a:gd name="T100" fmla="*/ 7 w 903"/>
              <a:gd name="T101" fmla="*/ 900 h 903"/>
              <a:gd name="T102" fmla="*/ 163 w 903"/>
              <a:gd name="T103" fmla="*/ 850 h 903"/>
              <a:gd name="T104" fmla="*/ 346 w 903"/>
              <a:gd name="T105" fmla="*/ 903 h 903"/>
              <a:gd name="T106" fmla="*/ 531 w 903"/>
              <a:gd name="T107" fmla="*/ 850 h 903"/>
              <a:gd name="T108" fmla="*/ 686 w 903"/>
              <a:gd name="T109" fmla="*/ 900 h 903"/>
              <a:gd name="T110" fmla="*/ 622 w 903"/>
              <a:gd name="T111" fmla="*/ 767 h 903"/>
              <a:gd name="T112" fmla="*/ 690 w 903"/>
              <a:gd name="T113" fmla="*/ 590 h 903"/>
              <a:gd name="T114" fmla="*/ 655 w 903"/>
              <a:gd name="T115" fmla="*/ 400 h 903"/>
              <a:gd name="T116" fmla="*/ 684 w 903"/>
              <a:gd name="T117" fmla="*/ 322 h 903"/>
              <a:gd name="T118" fmla="*/ 801 w 903"/>
              <a:gd name="T119" fmla="*/ 287 h 903"/>
              <a:gd name="T120" fmla="*/ 903 w 903"/>
              <a:gd name="T121" fmla="*/ 106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3" h="903">
                <a:moveTo>
                  <a:pt x="714" y="297"/>
                </a:moveTo>
                <a:lnTo>
                  <a:pt x="707" y="296"/>
                </a:lnTo>
                <a:lnTo>
                  <a:pt x="700" y="295"/>
                </a:lnTo>
                <a:lnTo>
                  <a:pt x="692" y="293"/>
                </a:lnTo>
                <a:lnTo>
                  <a:pt x="685" y="290"/>
                </a:lnTo>
                <a:lnTo>
                  <a:pt x="676" y="287"/>
                </a:lnTo>
                <a:lnTo>
                  <a:pt x="669" y="282"/>
                </a:lnTo>
                <a:lnTo>
                  <a:pt x="661" y="277"/>
                </a:lnTo>
                <a:lnTo>
                  <a:pt x="654" y="270"/>
                </a:lnTo>
                <a:lnTo>
                  <a:pt x="718" y="206"/>
                </a:lnTo>
                <a:lnTo>
                  <a:pt x="718" y="206"/>
                </a:lnTo>
                <a:lnTo>
                  <a:pt x="718" y="206"/>
                </a:lnTo>
                <a:lnTo>
                  <a:pt x="804" y="120"/>
                </a:lnTo>
                <a:lnTo>
                  <a:pt x="866" y="120"/>
                </a:lnTo>
                <a:lnTo>
                  <a:pt x="855" y="146"/>
                </a:lnTo>
                <a:lnTo>
                  <a:pt x="843" y="174"/>
                </a:lnTo>
                <a:lnTo>
                  <a:pt x="835" y="189"/>
                </a:lnTo>
                <a:lnTo>
                  <a:pt x="827" y="204"/>
                </a:lnTo>
                <a:lnTo>
                  <a:pt x="817" y="218"/>
                </a:lnTo>
                <a:lnTo>
                  <a:pt x="807" y="232"/>
                </a:lnTo>
                <a:lnTo>
                  <a:pt x="798" y="246"/>
                </a:lnTo>
                <a:lnTo>
                  <a:pt x="787" y="258"/>
                </a:lnTo>
                <a:lnTo>
                  <a:pt x="776" y="268"/>
                </a:lnTo>
                <a:lnTo>
                  <a:pt x="764" y="278"/>
                </a:lnTo>
                <a:lnTo>
                  <a:pt x="753" y="285"/>
                </a:lnTo>
                <a:lnTo>
                  <a:pt x="740" y="292"/>
                </a:lnTo>
                <a:lnTo>
                  <a:pt x="733" y="294"/>
                </a:lnTo>
                <a:lnTo>
                  <a:pt x="727" y="295"/>
                </a:lnTo>
                <a:lnTo>
                  <a:pt x="720" y="296"/>
                </a:lnTo>
                <a:lnTo>
                  <a:pt x="714" y="297"/>
                </a:lnTo>
                <a:close/>
                <a:moveTo>
                  <a:pt x="409" y="472"/>
                </a:moveTo>
                <a:lnTo>
                  <a:pt x="402" y="468"/>
                </a:lnTo>
                <a:lnTo>
                  <a:pt x="395" y="464"/>
                </a:lnTo>
                <a:lnTo>
                  <a:pt x="388" y="460"/>
                </a:lnTo>
                <a:lnTo>
                  <a:pt x="380" y="457"/>
                </a:lnTo>
                <a:lnTo>
                  <a:pt x="372" y="455"/>
                </a:lnTo>
                <a:lnTo>
                  <a:pt x="363" y="453"/>
                </a:lnTo>
                <a:lnTo>
                  <a:pt x="355" y="452"/>
                </a:lnTo>
                <a:lnTo>
                  <a:pt x="346" y="452"/>
                </a:lnTo>
                <a:lnTo>
                  <a:pt x="335" y="452"/>
                </a:lnTo>
                <a:lnTo>
                  <a:pt x="325" y="454"/>
                </a:lnTo>
                <a:lnTo>
                  <a:pt x="315" y="456"/>
                </a:lnTo>
                <a:lnTo>
                  <a:pt x="305" y="459"/>
                </a:lnTo>
                <a:lnTo>
                  <a:pt x="296" y="465"/>
                </a:lnTo>
                <a:lnTo>
                  <a:pt x="287" y="470"/>
                </a:lnTo>
                <a:lnTo>
                  <a:pt x="280" y="475"/>
                </a:lnTo>
                <a:lnTo>
                  <a:pt x="272" y="483"/>
                </a:lnTo>
                <a:lnTo>
                  <a:pt x="265" y="490"/>
                </a:lnTo>
                <a:lnTo>
                  <a:pt x="259" y="498"/>
                </a:lnTo>
                <a:lnTo>
                  <a:pt x="254" y="506"/>
                </a:lnTo>
                <a:lnTo>
                  <a:pt x="250" y="516"/>
                </a:lnTo>
                <a:lnTo>
                  <a:pt x="245" y="526"/>
                </a:lnTo>
                <a:lnTo>
                  <a:pt x="243" y="535"/>
                </a:lnTo>
                <a:lnTo>
                  <a:pt x="241" y="546"/>
                </a:lnTo>
                <a:lnTo>
                  <a:pt x="241" y="557"/>
                </a:lnTo>
                <a:lnTo>
                  <a:pt x="241" y="568"/>
                </a:lnTo>
                <a:lnTo>
                  <a:pt x="243" y="578"/>
                </a:lnTo>
                <a:lnTo>
                  <a:pt x="245" y="588"/>
                </a:lnTo>
                <a:lnTo>
                  <a:pt x="250" y="598"/>
                </a:lnTo>
                <a:lnTo>
                  <a:pt x="254" y="607"/>
                </a:lnTo>
                <a:lnTo>
                  <a:pt x="259" y="616"/>
                </a:lnTo>
                <a:lnTo>
                  <a:pt x="265" y="623"/>
                </a:lnTo>
                <a:lnTo>
                  <a:pt x="272" y="631"/>
                </a:lnTo>
                <a:lnTo>
                  <a:pt x="280" y="638"/>
                </a:lnTo>
                <a:lnTo>
                  <a:pt x="287" y="644"/>
                </a:lnTo>
                <a:lnTo>
                  <a:pt x="296" y="649"/>
                </a:lnTo>
                <a:lnTo>
                  <a:pt x="305" y="654"/>
                </a:lnTo>
                <a:lnTo>
                  <a:pt x="315" y="658"/>
                </a:lnTo>
                <a:lnTo>
                  <a:pt x="325" y="660"/>
                </a:lnTo>
                <a:lnTo>
                  <a:pt x="335" y="662"/>
                </a:lnTo>
                <a:lnTo>
                  <a:pt x="346" y="662"/>
                </a:lnTo>
                <a:lnTo>
                  <a:pt x="357" y="662"/>
                </a:lnTo>
                <a:lnTo>
                  <a:pt x="367" y="660"/>
                </a:lnTo>
                <a:lnTo>
                  <a:pt x="377" y="658"/>
                </a:lnTo>
                <a:lnTo>
                  <a:pt x="387" y="653"/>
                </a:lnTo>
                <a:lnTo>
                  <a:pt x="396" y="649"/>
                </a:lnTo>
                <a:lnTo>
                  <a:pt x="405" y="644"/>
                </a:lnTo>
                <a:lnTo>
                  <a:pt x="414" y="638"/>
                </a:lnTo>
                <a:lnTo>
                  <a:pt x="421" y="631"/>
                </a:lnTo>
                <a:lnTo>
                  <a:pt x="428" y="623"/>
                </a:lnTo>
                <a:lnTo>
                  <a:pt x="434" y="616"/>
                </a:lnTo>
                <a:lnTo>
                  <a:pt x="438" y="607"/>
                </a:lnTo>
                <a:lnTo>
                  <a:pt x="444" y="598"/>
                </a:lnTo>
                <a:lnTo>
                  <a:pt x="447" y="588"/>
                </a:lnTo>
                <a:lnTo>
                  <a:pt x="449" y="578"/>
                </a:lnTo>
                <a:lnTo>
                  <a:pt x="451" y="568"/>
                </a:lnTo>
                <a:lnTo>
                  <a:pt x="451" y="557"/>
                </a:lnTo>
                <a:lnTo>
                  <a:pt x="451" y="548"/>
                </a:lnTo>
                <a:lnTo>
                  <a:pt x="450" y="540"/>
                </a:lnTo>
                <a:lnTo>
                  <a:pt x="448" y="531"/>
                </a:lnTo>
                <a:lnTo>
                  <a:pt x="446" y="522"/>
                </a:lnTo>
                <a:lnTo>
                  <a:pt x="443" y="515"/>
                </a:lnTo>
                <a:lnTo>
                  <a:pt x="439" y="507"/>
                </a:lnTo>
                <a:lnTo>
                  <a:pt x="435" y="501"/>
                </a:lnTo>
                <a:lnTo>
                  <a:pt x="431" y="494"/>
                </a:lnTo>
                <a:lnTo>
                  <a:pt x="494" y="429"/>
                </a:lnTo>
                <a:lnTo>
                  <a:pt x="505" y="443"/>
                </a:lnTo>
                <a:lnTo>
                  <a:pt x="514" y="457"/>
                </a:lnTo>
                <a:lnTo>
                  <a:pt x="522" y="472"/>
                </a:lnTo>
                <a:lnTo>
                  <a:pt x="529" y="488"/>
                </a:lnTo>
                <a:lnTo>
                  <a:pt x="535" y="504"/>
                </a:lnTo>
                <a:lnTo>
                  <a:pt x="538" y="521"/>
                </a:lnTo>
                <a:lnTo>
                  <a:pt x="541" y="539"/>
                </a:lnTo>
                <a:lnTo>
                  <a:pt x="542" y="557"/>
                </a:lnTo>
                <a:lnTo>
                  <a:pt x="541" y="577"/>
                </a:lnTo>
                <a:lnTo>
                  <a:pt x="538" y="596"/>
                </a:lnTo>
                <a:lnTo>
                  <a:pt x="533" y="615"/>
                </a:lnTo>
                <a:lnTo>
                  <a:pt x="526" y="633"/>
                </a:lnTo>
                <a:lnTo>
                  <a:pt x="518" y="650"/>
                </a:lnTo>
                <a:lnTo>
                  <a:pt x="508" y="666"/>
                </a:lnTo>
                <a:lnTo>
                  <a:pt x="497" y="681"/>
                </a:lnTo>
                <a:lnTo>
                  <a:pt x="484" y="695"/>
                </a:lnTo>
                <a:lnTo>
                  <a:pt x="470" y="708"/>
                </a:lnTo>
                <a:lnTo>
                  <a:pt x="455" y="719"/>
                </a:lnTo>
                <a:lnTo>
                  <a:pt x="439" y="728"/>
                </a:lnTo>
                <a:lnTo>
                  <a:pt x="422" y="737"/>
                </a:lnTo>
                <a:lnTo>
                  <a:pt x="404" y="743"/>
                </a:lnTo>
                <a:lnTo>
                  <a:pt x="386" y="749"/>
                </a:lnTo>
                <a:lnTo>
                  <a:pt x="366" y="752"/>
                </a:lnTo>
                <a:lnTo>
                  <a:pt x="346" y="752"/>
                </a:lnTo>
                <a:lnTo>
                  <a:pt x="326" y="751"/>
                </a:lnTo>
                <a:lnTo>
                  <a:pt x="306" y="749"/>
                </a:lnTo>
                <a:lnTo>
                  <a:pt x="288" y="743"/>
                </a:lnTo>
                <a:lnTo>
                  <a:pt x="270" y="737"/>
                </a:lnTo>
                <a:lnTo>
                  <a:pt x="253" y="728"/>
                </a:lnTo>
                <a:lnTo>
                  <a:pt x="237" y="719"/>
                </a:lnTo>
                <a:lnTo>
                  <a:pt x="222" y="708"/>
                </a:lnTo>
                <a:lnTo>
                  <a:pt x="208" y="695"/>
                </a:lnTo>
                <a:lnTo>
                  <a:pt x="195" y="681"/>
                </a:lnTo>
                <a:lnTo>
                  <a:pt x="184" y="666"/>
                </a:lnTo>
                <a:lnTo>
                  <a:pt x="174" y="650"/>
                </a:lnTo>
                <a:lnTo>
                  <a:pt x="166" y="633"/>
                </a:lnTo>
                <a:lnTo>
                  <a:pt x="159" y="615"/>
                </a:lnTo>
                <a:lnTo>
                  <a:pt x="154" y="596"/>
                </a:lnTo>
                <a:lnTo>
                  <a:pt x="152" y="577"/>
                </a:lnTo>
                <a:lnTo>
                  <a:pt x="151" y="557"/>
                </a:lnTo>
                <a:lnTo>
                  <a:pt x="152" y="536"/>
                </a:lnTo>
                <a:lnTo>
                  <a:pt x="154" y="517"/>
                </a:lnTo>
                <a:lnTo>
                  <a:pt x="159" y="499"/>
                </a:lnTo>
                <a:lnTo>
                  <a:pt x="166" y="481"/>
                </a:lnTo>
                <a:lnTo>
                  <a:pt x="174" y="464"/>
                </a:lnTo>
                <a:lnTo>
                  <a:pt x="184" y="447"/>
                </a:lnTo>
                <a:lnTo>
                  <a:pt x="195" y="432"/>
                </a:lnTo>
                <a:lnTo>
                  <a:pt x="208" y="418"/>
                </a:lnTo>
                <a:lnTo>
                  <a:pt x="222" y="406"/>
                </a:lnTo>
                <a:lnTo>
                  <a:pt x="237" y="395"/>
                </a:lnTo>
                <a:lnTo>
                  <a:pt x="253" y="385"/>
                </a:lnTo>
                <a:lnTo>
                  <a:pt x="270" y="377"/>
                </a:lnTo>
                <a:lnTo>
                  <a:pt x="288" y="370"/>
                </a:lnTo>
                <a:lnTo>
                  <a:pt x="306" y="365"/>
                </a:lnTo>
                <a:lnTo>
                  <a:pt x="326" y="362"/>
                </a:lnTo>
                <a:lnTo>
                  <a:pt x="346" y="362"/>
                </a:lnTo>
                <a:lnTo>
                  <a:pt x="364" y="362"/>
                </a:lnTo>
                <a:lnTo>
                  <a:pt x="381" y="365"/>
                </a:lnTo>
                <a:lnTo>
                  <a:pt x="399" y="368"/>
                </a:lnTo>
                <a:lnTo>
                  <a:pt x="415" y="373"/>
                </a:lnTo>
                <a:lnTo>
                  <a:pt x="431" y="381"/>
                </a:lnTo>
                <a:lnTo>
                  <a:pt x="446" y="388"/>
                </a:lnTo>
                <a:lnTo>
                  <a:pt x="460" y="398"/>
                </a:lnTo>
                <a:lnTo>
                  <a:pt x="474" y="409"/>
                </a:lnTo>
                <a:lnTo>
                  <a:pt x="409" y="472"/>
                </a:lnTo>
                <a:close/>
                <a:moveTo>
                  <a:pt x="421" y="557"/>
                </a:moveTo>
                <a:lnTo>
                  <a:pt x="421" y="564"/>
                </a:lnTo>
                <a:lnTo>
                  <a:pt x="420" y="572"/>
                </a:lnTo>
                <a:lnTo>
                  <a:pt x="418" y="579"/>
                </a:lnTo>
                <a:lnTo>
                  <a:pt x="416" y="586"/>
                </a:lnTo>
                <a:lnTo>
                  <a:pt x="413" y="592"/>
                </a:lnTo>
                <a:lnTo>
                  <a:pt x="408" y="599"/>
                </a:lnTo>
                <a:lnTo>
                  <a:pt x="404" y="605"/>
                </a:lnTo>
                <a:lnTo>
                  <a:pt x="400" y="610"/>
                </a:lnTo>
                <a:lnTo>
                  <a:pt x="394" y="615"/>
                </a:lnTo>
                <a:lnTo>
                  <a:pt x="388" y="619"/>
                </a:lnTo>
                <a:lnTo>
                  <a:pt x="382" y="623"/>
                </a:lnTo>
                <a:lnTo>
                  <a:pt x="375" y="627"/>
                </a:lnTo>
                <a:lnTo>
                  <a:pt x="369" y="629"/>
                </a:lnTo>
                <a:lnTo>
                  <a:pt x="361" y="631"/>
                </a:lnTo>
                <a:lnTo>
                  <a:pt x="354" y="632"/>
                </a:lnTo>
                <a:lnTo>
                  <a:pt x="346" y="632"/>
                </a:lnTo>
                <a:lnTo>
                  <a:pt x="339" y="632"/>
                </a:lnTo>
                <a:lnTo>
                  <a:pt x="331" y="631"/>
                </a:lnTo>
                <a:lnTo>
                  <a:pt x="324" y="629"/>
                </a:lnTo>
                <a:lnTo>
                  <a:pt x="317" y="627"/>
                </a:lnTo>
                <a:lnTo>
                  <a:pt x="311" y="623"/>
                </a:lnTo>
                <a:lnTo>
                  <a:pt x="304" y="619"/>
                </a:lnTo>
                <a:lnTo>
                  <a:pt x="298" y="615"/>
                </a:lnTo>
                <a:lnTo>
                  <a:pt x="292" y="610"/>
                </a:lnTo>
                <a:lnTo>
                  <a:pt x="288" y="605"/>
                </a:lnTo>
                <a:lnTo>
                  <a:pt x="284" y="599"/>
                </a:lnTo>
                <a:lnTo>
                  <a:pt x="280" y="592"/>
                </a:lnTo>
                <a:lnTo>
                  <a:pt x="276" y="586"/>
                </a:lnTo>
                <a:lnTo>
                  <a:pt x="274" y="579"/>
                </a:lnTo>
                <a:lnTo>
                  <a:pt x="272" y="572"/>
                </a:lnTo>
                <a:lnTo>
                  <a:pt x="271" y="564"/>
                </a:lnTo>
                <a:lnTo>
                  <a:pt x="271" y="557"/>
                </a:lnTo>
                <a:lnTo>
                  <a:pt x="271" y="549"/>
                </a:lnTo>
                <a:lnTo>
                  <a:pt x="272" y="542"/>
                </a:lnTo>
                <a:lnTo>
                  <a:pt x="274" y="534"/>
                </a:lnTo>
                <a:lnTo>
                  <a:pt x="276" y="528"/>
                </a:lnTo>
                <a:lnTo>
                  <a:pt x="280" y="521"/>
                </a:lnTo>
                <a:lnTo>
                  <a:pt x="284" y="515"/>
                </a:lnTo>
                <a:lnTo>
                  <a:pt x="288" y="509"/>
                </a:lnTo>
                <a:lnTo>
                  <a:pt x="292" y="503"/>
                </a:lnTo>
                <a:lnTo>
                  <a:pt x="298" y="499"/>
                </a:lnTo>
                <a:lnTo>
                  <a:pt x="304" y="495"/>
                </a:lnTo>
                <a:lnTo>
                  <a:pt x="311" y="490"/>
                </a:lnTo>
                <a:lnTo>
                  <a:pt x="317" y="487"/>
                </a:lnTo>
                <a:lnTo>
                  <a:pt x="324" y="485"/>
                </a:lnTo>
                <a:lnTo>
                  <a:pt x="331" y="483"/>
                </a:lnTo>
                <a:lnTo>
                  <a:pt x="339" y="482"/>
                </a:lnTo>
                <a:lnTo>
                  <a:pt x="346" y="482"/>
                </a:lnTo>
                <a:lnTo>
                  <a:pt x="358" y="483"/>
                </a:lnTo>
                <a:lnTo>
                  <a:pt x="369" y="485"/>
                </a:lnTo>
                <a:lnTo>
                  <a:pt x="378" y="489"/>
                </a:lnTo>
                <a:lnTo>
                  <a:pt x="388" y="494"/>
                </a:lnTo>
                <a:lnTo>
                  <a:pt x="354" y="528"/>
                </a:lnTo>
                <a:lnTo>
                  <a:pt x="350" y="527"/>
                </a:lnTo>
                <a:lnTo>
                  <a:pt x="346" y="527"/>
                </a:lnTo>
                <a:lnTo>
                  <a:pt x="340" y="527"/>
                </a:lnTo>
                <a:lnTo>
                  <a:pt x="334" y="529"/>
                </a:lnTo>
                <a:lnTo>
                  <a:pt x="329" y="532"/>
                </a:lnTo>
                <a:lnTo>
                  <a:pt x="325" y="535"/>
                </a:lnTo>
                <a:lnTo>
                  <a:pt x="321" y="540"/>
                </a:lnTo>
                <a:lnTo>
                  <a:pt x="318" y="545"/>
                </a:lnTo>
                <a:lnTo>
                  <a:pt x="317" y="550"/>
                </a:lnTo>
                <a:lnTo>
                  <a:pt x="316" y="557"/>
                </a:lnTo>
                <a:lnTo>
                  <a:pt x="317" y="563"/>
                </a:lnTo>
                <a:lnTo>
                  <a:pt x="318" y="569"/>
                </a:lnTo>
                <a:lnTo>
                  <a:pt x="321" y="574"/>
                </a:lnTo>
                <a:lnTo>
                  <a:pt x="325" y="578"/>
                </a:lnTo>
                <a:lnTo>
                  <a:pt x="329" y="581"/>
                </a:lnTo>
                <a:lnTo>
                  <a:pt x="334" y="585"/>
                </a:lnTo>
                <a:lnTo>
                  <a:pt x="340" y="586"/>
                </a:lnTo>
                <a:lnTo>
                  <a:pt x="346" y="587"/>
                </a:lnTo>
                <a:lnTo>
                  <a:pt x="352" y="586"/>
                </a:lnTo>
                <a:lnTo>
                  <a:pt x="358" y="585"/>
                </a:lnTo>
                <a:lnTo>
                  <a:pt x="363" y="581"/>
                </a:lnTo>
                <a:lnTo>
                  <a:pt x="367" y="578"/>
                </a:lnTo>
                <a:lnTo>
                  <a:pt x="371" y="574"/>
                </a:lnTo>
                <a:lnTo>
                  <a:pt x="374" y="569"/>
                </a:lnTo>
                <a:lnTo>
                  <a:pt x="376" y="563"/>
                </a:lnTo>
                <a:lnTo>
                  <a:pt x="376" y="557"/>
                </a:lnTo>
                <a:lnTo>
                  <a:pt x="376" y="553"/>
                </a:lnTo>
                <a:lnTo>
                  <a:pt x="375" y="549"/>
                </a:lnTo>
                <a:lnTo>
                  <a:pt x="409" y="515"/>
                </a:lnTo>
                <a:lnTo>
                  <a:pt x="414" y="525"/>
                </a:lnTo>
                <a:lnTo>
                  <a:pt x="418" y="534"/>
                </a:lnTo>
                <a:lnTo>
                  <a:pt x="420" y="545"/>
                </a:lnTo>
                <a:lnTo>
                  <a:pt x="421" y="557"/>
                </a:lnTo>
                <a:close/>
                <a:moveTo>
                  <a:pt x="662" y="557"/>
                </a:moveTo>
                <a:lnTo>
                  <a:pt x="661" y="573"/>
                </a:lnTo>
                <a:lnTo>
                  <a:pt x="660" y="589"/>
                </a:lnTo>
                <a:lnTo>
                  <a:pt x="658" y="605"/>
                </a:lnTo>
                <a:lnTo>
                  <a:pt x="656" y="620"/>
                </a:lnTo>
                <a:lnTo>
                  <a:pt x="653" y="636"/>
                </a:lnTo>
                <a:lnTo>
                  <a:pt x="648" y="651"/>
                </a:lnTo>
                <a:lnTo>
                  <a:pt x="643" y="665"/>
                </a:lnTo>
                <a:lnTo>
                  <a:pt x="638" y="680"/>
                </a:lnTo>
                <a:lnTo>
                  <a:pt x="631" y="694"/>
                </a:lnTo>
                <a:lnTo>
                  <a:pt x="624" y="707"/>
                </a:lnTo>
                <a:lnTo>
                  <a:pt x="616" y="721"/>
                </a:lnTo>
                <a:lnTo>
                  <a:pt x="608" y="734"/>
                </a:lnTo>
                <a:lnTo>
                  <a:pt x="599" y="746"/>
                </a:lnTo>
                <a:lnTo>
                  <a:pt x="589" y="757"/>
                </a:lnTo>
                <a:lnTo>
                  <a:pt x="580" y="769"/>
                </a:lnTo>
                <a:lnTo>
                  <a:pt x="569" y="780"/>
                </a:lnTo>
                <a:lnTo>
                  <a:pt x="558" y="791"/>
                </a:lnTo>
                <a:lnTo>
                  <a:pt x="547" y="800"/>
                </a:lnTo>
                <a:lnTo>
                  <a:pt x="535" y="810"/>
                </a:lnTo>
                <a:lnTo>
                  <a:pt x="523" y="818"/>
                </a:lnTo>
                <a:lnTo>
                  <a:pt x="510" y="827"/>
                </a:lnTo>
                <a:lnTo>
                  <a:pt x="496" y="835"/>
                </a:lnTo>
                <a:lnTo>
                  <a:pt x="483" y="842"/>
                </a:lnTo>
                <a:lnTo>
                  <a:pt x="469" y="848"/>
                </a:lnTo>
                <a:lnTo>
                  <a:pt x="454" y="854"/>
                </a:lnTo>
                <a:lnTo>
                  <a:pt x="440" y="858"/>
                </a:lnTo>
                <a:lnTo>
                  <a:pt x="425" y="862"/>
                </a:lnTo>
                <a:lnTo>
                  <a:pt x="409" y="867"/>
                </a:lnTo>
                <a:lnTo>
                  <a:pt x="394" y="869"/>
                </a:lnTo>
                <a:lnTo>
                  <a:pt x="378" y="871"/>
                </a:lnTo>
                <a:lnTo>
                  <a:pt x="362" y="872"/>
                </a:lnTo>
                <a:lnTo>
                  <a:pt x="346" y="873"/>
                </a:lnTo>
                <a:lnTo>
                  <a:pt x="330" y="872"/>
                </a:lnTo>
                <a:lnTo>
                  <a:pt x="314" y="871"/>
                </a:lnTo>
                <a:lnTo>
                  <a:pt x="298" y="869"/>
                </a:lnTo>
                <a:lnTo>
                  <a:pt x="283" y="867"/>
                </a:lnTo>
                <a:lnTo>
                  <a:pt x="267" y="862"/>
                </a:lnTo>
                <a:lnTo>
                  <a:pt x="253" y="858"/>
                </a:lnTo>
                <a:lnTo>
                  <a:pt x="238" y="854"/>
                </a:lnTo>
                <a:lnTo>
                  <a:pt x="223" y="848"/>
                </a:lnTo>
                <a:lnTo>
                  <a:pt x="209" y="842"/>
                </a:lnTo>
                <a:lnTo>
                  <a:pt x="196" y="835"/>
                </a:lnTo>
                <a:lnTo>
                  <a:pt x="182" y="827"/>
                </a:lnTo>
                <a:lnTo>
                  <a:pt x="169" y="818"/>
                </a:lnTo>
                <a:lnTo>
                  <a:pt x="157" y="810"/>
                </a:lnTo>
                <a:lnTo>
                  <a:pt x="145" y="800"/>
                </a:lnTo>
                <a:lnTo>
                  <a:pt x="134" y="791"/>
                </a:lnTo>
                <a:lnTo>
                  <a:pt x="123" y="780"/>
                </a:lnTo>
                <a:lnTo>
                  <a:pt x="112" y="769"/>
                </a:lnTo>
                <a:lnTo>
                  <a:pt x="103" y="757"/>
                </a:lnTo>
                <a:lnTo>
                  <a:pt x="93" y="746"/>
                </a:lnTo>
                <a:lnTo>
                  <a:pt x="84" y="734"/>
                </a:lnTo>
                <a:lnTo>
                  <a:pt x="76" y="721"/>
                </a:lnTo>
                <a:lnTo>
                  <a:pt x="68" y="707"/>
                </a:lnTo>
                <a:lnTo>
                  <a:pt x="61" y="694"/>
                </a:lnTo>
                <a:lnTo>
                  <a:pt x="55" y="680"/>
                </a:lnTo>
                <a:lnTo>
                  <a:pt x="49" y="665"/>
                </a:lnTo>
                <a:lnTo>
                  <a:pt x="45" y="651"/>
                </a:lnTo>
                <a:lnTo>
                  <a:pt x="40" y="636"/>
                </a:lnTo>
                <a:lnTo>
                  <a:pt x="36" y="620"/>
                </a:lnTo>
                <a:lnTo>
                  <a:pt x="34" y="605"/>
                </a:lnTo>
                <a:lnTo>
                  <a:pt x="32" y="589"/>
                </a:lnTo>
                <a:lnTo>
                  <a:pt x="31" y="573"/>
                </a:lnTo>
                <a:lnTo>
                  <a:pt x="30" y="557"/>
                </a:lnTo>
                <a:lnTo>
                  <a:pt x="31" y="541"/>
                </a:lnTo>
                <a:lnTo>
                  <a:pt x="32" y="525"/>
                </a:lnTo>
                <a:lnTo>
                  <a:pt x="34" y="509"/>
                </a:lnTo>
                <a:lnTo>
                  <a:pt x="36" y="494"/>
                </a:lnTo>
                <a:lnTo>
                  <a:pt x="40" y="477"/>
                </a:lnTo>
                <a:lnTo>
                  <a:pt x="45" y="462"/>
                </a:lnTo>
                <a:lnTo>
                  <a:pt x="49" y="448"/>
                </a:lnTo>
                <a:lnTo>
                  <a:pt x="55" y="433"/>
                </a:lnTo>
                <a:lnTo>
                  <a:pt x="61" y="420"/>
                </a:lnTo>
                <a:lnTo>
                  <a:pt x="68" y="407"/>
                </a:lnTo>
                <a:lnTo>
                  <a:pt x="76" y="393"/>
                </a:lnTo>
                <a:lnTo>
                  <a:pt x="84" y="380"/>
                </a:lnTo>
                <a:lnTo>
                  <a:pt x="93" y="368"/>
                </a:lnTo>
                <a:lnTo>
                  <a:pt x="103" y="356"/>
                </a:lnTo>
                <a:lnTo>
                  <a:pt x="112" y="344"/>
                </a:lnTo>
                <a:lnTo>
                  <a:pt x="123" y="334"/>
                </a:lnTo>
                <a:lnTo>
                  <a:pt x="134" y="323"/>
                </a:lnTo>
                <a:lnTo>
                  <a:pt x="145" y="313"/>
                </a:lnTo>
                <a:lnTo>
                  <a:pt x="157" y="304"/>
                </a:lnTo>
                <a:lnTo>
                  <a:pt x="169" y="295"/>
                </a:lnTo>
                <a:lnTo>
                  <a:pt x="182" y="287"/>
                </a:lnTo>
                <a:lnTo>
                  <a:pt x="196" y="279"/>
                </a:lnTo>
                <a:lnTo>
                  <a:pt x="209" y="272"/>
                </a:lnTo>
                <a:lnTo>
                  <a:pt x="223" y="265"/>
                </a:lnTo>
                <a:lnTo>
                  <a:pt x="238" y="260"/>
                </a:lnTo>
                <a:lnTo>
                  <a:pt x="253" y="255"/>
                </a:lnTo>
                <a:lnTo>
                  <a:pt x="267" y="251"/>
                </a:lnTo>
                <a:lnTo>
                  <a:pt x="283" y="247"/>
                </a:lnTo>
                <a:lnTo>
                  <a:pt x="298" y="245"/>
                </a:lnTo>
                <a:lnTo>
                  <a:pt x="314" y="243"/>
                </a:lnTo>
                <a:lnTo>
                  <a:pt x="330" y="242"/>
                </a:lnTo>
                <a:lnTo>
                  <a:pt x="346" y="240"/>
                </a:lnTo>
                <a:lnTo>
                  <a:pt x="361" y="242"/>
                </a:lnTo>
                <a:lnTo>
                  <a:pt x="376" y="243"/>
                </a:lnTo>
                <a:lnTo>
                  <a:pt x="391" y="244"/>
                </a:lnTo>
                <a:lnTo>
                  <a:pt x="406" y="247"/>
                </a:lnTo>
                <a:lnTo>
                  <a:pt x="420" y="250"/>
                </a:lnTo>
                <a:lnTo>
                  <a:pt x="434" y="253"/>
                </a:lnTo>
                <a:lnTo>
                  <a:pt x="448" y="258"/>
                </a:lnTo>
                <a:lnTo>
                  <a:pt x="462" y="263"/>
                </a:lnTo>
                <a:lnTo>
                  <a:pt x="475" y="268"/>
                </a:lnTo>
                <a:lnTo>
                  <a:pt x="488" y="275"/>
                </a:lnTo>
                <a:lnTo>
                  <a:pt x="500" y="281"/>
                </a:lnTo>
                <a:lnTo>
                  <a:pt x="513" y="289"/>
                </a:lnTo>
                <a:lnTo>
                  <a:pt x="525" y="296"/>
                </a:lnTo>
                <a:lnTo>
                  <a:pt x="537" y="305"/>
                </a:lnTo>
                <a:lnTo>
                  <a:pt x="548" y="313"/>
                </a:lnTo>
                <a:lnTo>
                  <a:pt x="558" y="323"/>
                </a:lnTo>
                <a:lnTo>
                  <a:pt x="494" y="387"/>
                </a:lnTo>
                <a:lnTo>
                  <a:pt x="479" y="375"/>
                </a:lnTo>
                <a:lnTo>
                  <a:pt x="463" y="364"/>
                </a:lnTo>
                <a:lnTo>
                  <a:pt x="445" y="354"/>
                </a:lnTo>
                <a:lnTo>
                  <a:pt x="426" y="346"/>
                </a:lnTo>
                <a:lnTo>
                  <a:pt x="407" y="339"/>
                </a:lnTo>
                <a:lnTo>
                  <a:pt x="388" y="335"/>
                </a:lnTo>
                <a:lnTo>
                  <a:pt x="367" y="332"/>
                </a:lnTo>
                <a:lnTo>
                  <a:pt x="346" y="331"/>
                </a:lnTo>
                <a:lnTo>
                  <a:pt x="334" y="332"/>
                </a:lnTo>
                <a:lnTo>
                  <a:pt x="324" y="333"/>
                </a:lnTo>
                <a:lnTo>
                  <a:pt x="312" y="334"/>
                </a:lnTo>
                <a:lnTo>
                  <a:pt x="301" y="336"/>
                </a:lnTo>
                <a:lnTo>
                  <a:pt x="290" y="338"/>
                </a:lnTo>
                <a:lnTo>
                  <a:pt x="280" y="341"/>
                </a:lnTo>
                <a:lnTo>
                  <a:pt x="269" y="344"/>
                </a:lnTo>
                <a:lnTo>
                  <a:pt x="258" y="349"/>
                </a:lnTo>
                <a:lnTo>
                  <a:pt x="239" y="358"/>
                </a:lnTo>
                <a:lnTo>
                  <a:pt x="219" y="369"/>
                </a:lnTo>
                <a:lnTo>
                  <a:pt x="202" y="383"/>
                </a:lnTo>
                <a:lnTo>
                  <a:pt x="186" y="397"/>
                </a:lnTo>
                <a:lnTo>
                  <a:pt x="172" y="413"/>
                </a:lnTo>
                <a:lnTo>
                  <a:pt x="159" y="430"/>
                </a:lnTo>
                <a:lnTo>
                  <a:pt x="148" y="450"/>
                </a:lnTo>
                <a:lnTo>
                  <a:pt x="138" y="469"/>
                </a:lnTo>
                <a:lnTo>
                  <a:pt x="134" y="480"/>
                </a:lnTo>
                <a:lnTo>
                  <a:pt x="130" y="489"/>
                </a:lnTo>
                <a:lnTo>
                  <a:pt x="127" y="500"/>
                </a:lnTo>
                <a:lnTo>
                  <a:pt x="125" y="512"/>
                </a:lnTo>
                <a:lnTo>
                  <a:pt x="123" y="522"/>
                </a:lnTo>
                <a:lnTo>
                  <a:pt x="122" y="534"/>
                </a:lnTo>
                <a:lnTo>
                  <a:pt x="121" y="545"/>
                </a:lnTo>
                <a:lnTo>
                  <a:pt x="121" y="557"/>
                </a:lnTo>
                <a:lnTo>
                  <a:pt x="121" y="569"/>
                </a:lnTo>
                <a:lnTo>
                  <a:pt x="122" y="579"/>
                </a:lnTo>
                <a:lnTo>
                  <a:pt x="123" y="591"/>
                </a:lnTo>
                <a:lnTo>
                  <a:pt x="125" y="602"/>
                </a:lnTo>
                <a:lnTo>
                  <a:pt x="127" y="614"/>
                </a:lnTo>
                <a:lnTo>
                  <a:pt x="130" y="624"/>
                </a:lnTo>
                <a:lnTo>
                  <a:pt x="134" y="634"/>
                </a:lnTo>
                <a:lnTo>
                  <a:pt x="138" y="645"/>
                </a:lnTo>
                <a:lnTo>
                  <a:pt x="148" y="664"/>
                </a:lnTo>
                <a:lnTo>
                  <a:pt x="159" y="683"/>
                </a:lnTo>
                <a:lnTo>
                  <a:pt x="172" y="700"/>
                </a:lnTo>
                <a:lnTo>
                  <a:pt x="186" y="717"/>
                </a:lnTo>
                <a:lnTo>
                  <a:pt x="202" y="731"/>
                </a:lnTo>
                <a:lnTo>
                  <a:pt x="219" y="743"/>
                </a:lnTo>
                <a:lnTo>
                  <a:pt x="239" y="755"/>
                </a:lnTo>
                <a:lnTo>
                  <a:pt x="258" y="765"/>
                </a:lnTo>
                <a:lnTo>
                  <a:pt x="269" y="769"/>
                </a:lnTo>
                <a:lnTo>
                  <a:pt x="280" y="772"/>
                </a:lnTo>
                <a:lnTo>
                  <a:pt x="290" y="776"/>
                </a:lnTo>
                <a:lnTo>
                  <a:pt x="301" y="778"/>
                </a:lnTo>
                <a:lnTo>
                  <a:pt x="312" y="780"/>
                </a:lnTo>
                <a:lnTo>
                  <a:pt x="324" y="781"/>
                </a:lnTo>
                <a:lnTo>
                  <a:pt x="334" y="782"/>
                </a:lnTo>
                <a:lnTo>
                  <a:pt x="346" y="783"/>
                </a:lnTo>
                <a:lnTo>
                  <a:pt x="358" y="782"/>
                </a:lnTo>
                <a:lnTo>
                  <a:pt x="370" y="781"/>
                </a:lnTo>
                <a:lnTo>
                  <a:pt x="380" y="780"/>
                </a:lnTo>
                <a:lnTo>
                  <a:pt x="391" y="778"/>
                </a:lnTo>
                <a:lnTo>
                  <a:pt x="403" y="776"/>
                </a:lnTo>
                <a:lnTo>
                  <a:pt x="414" y="772"/>
                </a:lnTo>
                <a:lnTo>
                  <a:pt x="423" y="769"/>
                </a:lnTo>
                <a:lnTo>
                  <a:pt x="434" y="765"/>
                </a:lnTo>
                <a:lnTo>
                  <a:pt x="453" y="755"/>
                </a:lnTo>
                <a:lnTo>
                  <a:pt x="473" y="744"/>
                </a:lnTo>
                <a:lnTo>
                  <a:pt x="490" y="731"/>
                </a:lnTo>
                <a:lnTo>
                  <a:pt x="506" y="717"/>
                </a:lnTo>
                <a:lnTo>
                  <a:pt x="520" y="700"/>
                </a:lnTo>
                <a:lnTo>
                  <a:pt x="534" y="683"/>
                </a:lnTo>
                <a:lnTo>
                  <a:pt x="544" y="664"/>
                </a:lnTo>
                <a:lnTo>
                  <a:pt x="554" y="645"/>
                </a:lnTo>
                <a:lnTo>
                  <a:pt x="558" y="634"/>
                </a:lnTo>
                <a:lnTo>
                  <a:pt x="562" y="624"/>
                </a:lnTo>
                <a:lnTo>
                  <a:pt x="565" y="614"/>
                </a:lnTo>
                <a:lnTo>
                  <a:pt x="567" y="602"/>
                </a:lnTo>
                <a:lnTo>
                  <a:pt x="569" y="591"/>
                </a:lnTo>
                <a:lnTo>
                  <a:pt x="570" y="579"/>
                </a:lnTo>
                <a:lnTo>
                  <a:pt x="571" y="569"/>
                </a:lnTo>
                <a:lnTo>
                  <a:pt x="572" y="557"/>
                </a:lnTo>
                <a:lnTo>
                  <a:pt x="571" y="535"/>
                </a:lnTo>
                <a:lnTo>
                  <a:pt x="568" y="515"/>
                </a:lnTo>
                <a:lnTo>
                  <a:pt x="564" y="496"/>
                </a:lnTo>
                <a:lnTo>
                  <a:pt x="557" y="476"/>
                </a:lnTo>
                <a:lnTo>
                  <a:pt x="549" y="458"/>
                </a:lnTo>
                <a:lnTo>
                  <a:pt x="539" y="440"/>
                </a:lnTo>
                <a:lnTo>
                  <a:pt x="528" y="424"/>
                </a:lnTo>
                <a:lnTo>
                  <a:pt x="515" y="409"/>
                </a:lnTo>
                <a:lnTo>
                  <a:pt x="580" y="344"/>
                </a:lnTo>
                <a:lnTo>
                  <a:pt x="588" y="355"/>
                </a:lnTo>
                <a:lnTo>
                  <a:pt x="598" y="366"/>
                </a:lnTo>
                <a:lnTo>
                  <a:pt x="607" y="378"/>
                </a:lnTo>
                <a:lnTo>
                  <a:pt x="614" y="390"/>
                </a:lnTo>
                <a:lnTo>
                  <a:pt x="622" y="402"/>
                </a:lnTo>
                <a:lnTo>
                  <a:pt x="628" y="415"/>
                </a:lnTo>
                <a:lnTo>
                  <a:pt x="635" y="428"/>
                </a:lnTo>
                <a:lnTo>
                  <a:pt x="640" y="441"/>
                </a:lnTo>
                <a:lnTo>
                  <a:pt x="645" y="455"/>
                </a:lnTo>
                <a:lnTo>
                  <a:pt x="650" y="469"/>
                </a:lnTo>
                <a:lnTo>
                  <a:pt x="654" y="483"/>
                </a:lnTo>
                <a:lnTo>
                  <a:pt x="656" y="497"/>
                </a:lnTo>
                <a:lnTo>
                  <a:pt x="659" y="512"/>
                </a:lnTo>
                <a:lnTo>
                  <a:pt x="660" y="527"/>
                </a:lnTo>
                <a:lnTo>
                  <a:pt x="661" y="542"/>
                </a:lnTo>
                <a:lnTo>
                  <a:pt x="662" y="557"/>
                </a:lnTo>
                <a:close/>
                <a:moveTo>
                  <a:pt x="608" y="173"/>
                </a:moveTo>
                <a:lnTo>
                  <a:pt x="610" y="166"/>
                </a:lnTo>
                <a:lnTo>
                  <a:pt x="612" y="159"/>
                </a:lnTo>
                <a:lnTo>
                  <a:pt x="615" y="153"/>
                </a:lnTo>
                <a:lnTo>
                  <a:pt x="620" y="146"/>
                </a:lnTo>
                <a:lnTo>
                  <a:pt x="628" y="134"/>
                </a:lnTo>
                <a:lnTo>
                  <a:pt x="639" y="123"/>
                </a:lnTo>
                <a:lnTo>
                  <a:pt x="651" y="111"/>
                </a:lnTo>
                <a:lnTo>
                  <a:pt x="663" y="100"/>
                </a:lnTo>
                <a:lnTo>
                  <a:pt x="677" y="90"/>
                </a:lnTo>
                <a:lnTo>
                  <a:pt x="692" y="81"/>
                </a:lnTo>
                <a:lnTo>
                  <a:pt x="692" y="189"/>
                </a:lnTo>
                <a:lnTo>
                  <a:pt x="632" y="249"/>
                </a:lnTo>
                <a:lnTo>
                  <a:pt x="625" y="239"/>
                </a:lnTo>
                <a:lnTo>
                  <a:pt x="618" y="230"/>
                </a:lnTo>
                <a:lnTo>
                  <a:pt x="613" y="220"/>
                </a:lnTo>
                <a:lnTo>
                  <a:pt x="610" y="210"/>
                </a:lnTo>
                <a:lnTo>
                  <a:pt x="607" y="201"/>
                </a:lnTo>
                <a:lnTo>
                  <a:pt x="606" y="191"/>
                </a:lnTo>
                <a:lnTo>
                  <a:pt x="607" y="183"/>
                </a:lnTo>
                <a:lnTo>
                  <a:pt x="608" y="173"/>
                </a:lnTo>
                <a:close/>
                <a:moveTo>
                  <a:pt x="783" y="99"/>
                </a:moveTo>
                <a:lnTo>
                  <a:pt x="722" y="159"/>
                </a:lnTo>
                <a:lnTo>
                  <a:pt x="722" y="64"/>
                </a:lnTo>
                <a:lnTo>
                  <a:pt x="740" y="55"/>
                </a:lnTo>
                <a:lnTo>
                  <a:pt x="756" y="47"/>
                </a:lnTo>
                <a:lnTo>
                  <a:pt x="771" y="42"/>
                </a:lnTo>
                <a:lnTo>
                  <a:pt x="783" y="37"/>
                </a:lnTo>
                <a:lnTo>
                  <a:pt x="783" y="99"/>
                </a:lnTo>
                <a:close/>
                <a:moveTo>
                  <a:pt x="901" y="97"/>
                </a:moveTo>
                <a:lnTo>
                  <a:pt x="897" y="94"/>
                </a:lnTo>
                <a:lnTo>
                  <a:pt x="895" y="91"/>
                </a:lnTo>
                <a:lnTo>
                  <a:pt x="892" y="90"/>
                </a:lnTo>
                <a:lnTo>
                  <a:pt x="888" y="90"/>
                </a:lnTo>
                <a:lnTo>
                  <a:pt x="813" y="90"/>
                </a:lnTo>
                <a:lnTo>
                  <a:pt x="813" y="15"/>
                </a:lnTo>
                <a:lnTo>
                  <a:pt x="813" y="11"/>
                </a:lnTo>
                <a:lnTo>
                  <a:pt x="811" y="8"/>
                </a:lnTo>
                <a:lnTo>
                  <a:pt x="809" y="6"/>
                </a:lnTo>
                <a:lnTo>
                  <a:pt x="806" y="2"/>
                </a:lnTo>
                <a:lnTo>
                  <a:pt x="803" y="1"/>
                </a:lnTo>
                <a:lnTo>
                  <a:pt x="800" y="0"/>
                </a:lnTo>
                <a:lnTo>
                  <a:pt x="796" y="0"/>
                </a:lnTo>
                <a:lnTo>
                  <a:pt x="793" y="0"/>
                </a:lnTo>
                <a:lnTo>
                  <a:pt x="783" y="5"/>
                </a:lnTo>
                <a:lnTo>
                  <a:pt x="760" y="13"/>
                </a:lnTo>
                <a:lnTo>
                  <a:pt x="745" y="20"/>
                </a:lnTo>
                <a:lnTo>
                  <a:pt x="728" y="27"/>
                </a:lnTo>
                <a:lnTo>
                  <a:pt x="711" y="36"/>
                </a:lnTo>
                <a:lnTo>
                  <a:pt x="692" y="46"/>
                </a:lnTo>
                <a:lnTo>
                  <a:pt x="673" y="57"/>
                </a:lnTo>
                <a:lnTo>
                  <a:pt x="655" y="70"/>
                </a:lnTo>
                <a:lnTo>
                  <a:pt x="638" y="83"/>
                </a:lnTo>
                <a:lnTo>
                  <a:pt x="622" y="98"/>
                </a:lnTo>
                <a:lnTo>
                  <a:pt x="614" y="105"/>
                </a:lnTo>
                <a:lnTo>
                  <a:pt x="607" y="113"/>
                </a:lnTo>
                <a:lnTo>
                  <a:pt x="600" y="121"/>
                </a:lnTo>
                <a:lnTo>
                  <a:pt x="595" y="130"/>
                </a:lnTo>
                <a:lnTo>
                  <a:pt x="589" y="139"/>
                </a:lnTo>
                <a:lnTo>
                  <a:pt x="585" y="147"/>
                </a:lnTo>
                <a:lnTo>
                  <a:pt x="581" y="157"/>
                </a:lnTo>
                <a:lnTo>
                  <a:pt x="579" y="165"/>
                </a:lnTo>
                <a:lnTo>
                  <a:pt x="577" y="179"/>
                </a:lnTo>
                <a:lnTo>
                  <a:pt x="576" y="192"/>
                </a:lnTo>
                <a:lnTo>
                  <a:pt x="578" y="205"/>
                </a:lnTo>
                <a:lnTo>
                  <a:pt x="581" y="218"/>
                </a:lnTo>
                <a:lnTo>
                  <a:pt x="585" y="232"/>
                </a:lnTo>
                <a:lnTo>
                  <a:pt x="593" y="245"/>
                </a:lnTo>
                <a:lnTo>
                  <a:pt x="601" y="258"/>
                </a:lnTo>
                <a:lnTo>
                  <a:pt x="611" y="270"/>
                </a:lnTo>
                <a:lnTo>
                  <a:pt x="580" y="302"/>
                </a:lnTo>
                <a:lnTo>
                  <a:pt x="568" y="291"/>
                </a:lnTo>
                <a:lnTo>
                  <a:pt x="556" y="281"/>
                </a:lnTo>
                <a:lnTo>
                  <a:pt x="543" y="273"/>
                </a:lnTo>
                <a:lnTo>
                  <a:pt x="531" y="264"/>
                </a:lnTo>
                <a:lnTo>
                  <a:pt x="517" y="255"/>
                </a:lnTo>
                <a:lnTo>
                  <a:pt x="503" y="248"/>
                </a:lnTo>
                <a:lnTo>
                  <a:pt x="489" y="242"/>
                </a:lnTo>
                <a:lnTo>
                  <a:pt x="474" y="235"/>
                </a:lnTo>
                <a:lnTo>
                  <a:pt x="459" y="230"/>
                </a:lnTo>
                <a:lnTo>
                  <a:pt x="444" y="224"/>
                </a:lnTo>
                <a:lnTo>
                  <a:pt x="428" y="220"/>
                </a:lnTo>
                <a:lnTo>
                  <a:pt x="411" y="217"/>
                </a:lnTo>
                <a:lnTo>
                  <a:pt x="395" y="215"/>
                </a:lnTo>
                <a:lnTo>
                  <a:pt x="379" y="213"/>
                </a:lnTo>
                <a:lnTo>
                  <a:pt x="363" y="212"/>
                </a:lnTo>
                <a:lnTo>
                  <a:pt x="346" y="210"/>
                </a:lnTo>
                <a:lnTo>
                  <a:pt x="328" y="212"/>
                </a:lnTo>
                <a:lnTo>
                  <a:pt x="311" y="213"/>
                </a:lnTo>
                <a:lnTo>
                  <a:pt x="293" y="215"/>
                </a:lnTo>
                <a:lnTo>
                  <a:pt x="276" y="218"/>
                </a:lnTo>
                <a:lnTo>
                  <a:pt x="259" y="221"/>
                </a:lnTo>
                <a:lnTo>
                  <a:pt x="243" y="227"/>
                </a:lnTo>
                <a:lnTo>
                  <a:pt x="227" y="232"/>
                </a:lnTo>
                <a:lnTo>
                  <a:pt x="212" y="238"/>
                </a:lnTo>
                <a:lnTo>
                  <a:pt x="196" y="245"/>
                </a:lnTo>
                <a:lnTo>
                  <a:pt x="181" y="252"/>
                </a:lnTo>
                <a:lnTo>
                  <a:pt x="167" y="261"/>
                </a:lnTo>
                <a:lnTo>
                  <a:pt x="153" y="269"/>
                </a:lnTo>
                <a:lnTo>
                  <a:pt x="139" y="279"/>
                </a:lnTo>
                <a:lnTo>
                  <a:pt x="126" y="290"/>
                </a:lnTo>
                <a:lnTo>
                  <a:pt x="113" y="301"/>
                </a:lnTo>
                <a:lnTo>
                  <a:pt x="102" y="312"/>
                </a:lnTo>
                <a:lnTo>
                  <a:pt x="90" y="324"/>
                </a:lnTo>
                <a:lnTo>
                  <a:pt x="79" y="337"/>
                </a:lnTo>
                <a:lnTo>
                  <a:pt x="68" y="350"/>
                </a:lnTo>
                <a:lnTo>
                  <a:pt x="59" y="364"/>
                </a:lnTo>
                <a:lnTo>
                  <a:pt x="50" y="378"/>
                </a:lnTo>
                <a:lnTo>
                  <a:pt x="41" y="392"/>
                </a:lnTo>
                <a:lnTo>
                  <a:pt x="34" y="407"/>
                </a:lnTo>
                <a:lnTo>
                  <a:pt x="27" y="422"/>
                </a:lnTo>
                <a:lnTo>
                  <a:pt x="21" y="438"/>
                </a:lnTo>
                <a:lnTo>
                  <a:pt x="16" y="454"/>
                </a:lnTo>
                <a:lnTo>
                  <a:pt x="10" y="470"/>
                </a:lnTo>
                <a:lnTo>
                  <a:pt x="7" y="487"/>
                </a:lnTo>
                <a:lnTo>
                  <a:pt x="4" y="504"/>
                </a:lnTo>
                <a:lnTo>
                  <a:pt x="2" y="521"/>
                </a:lnTo>
                <a:lnTo>
                  <a:pt x="1" y="539"/>
                </a:lnTo>
                <a:lnTo>
                  <a:pt x="0" y="557"/>
                </a:lnTo>
                <a:lnTo>
                  <a:pt x="1" y="574"/>
                </a:lnTo>
                <a:lnTo>
                  <a:pt x="2" y="590"/>
                </a:lnTo>
                <a:lnTo>
                  <a:pt x="4" y="606"/>
                </a:lnTo>
                <a:lnTo>
                  <a:pt x="6" y="622"/>
                </a:lnTo>
                <a:lnTo>
                  <a:pt x="9" y="638"/>
                </a:lnTo>
                <a:lnTo>
                  <a:pt x="14" y="654"/>
                </a:lnTo>
                <a:lnTo>
                  <a:pt x="19" y="669"/>
                </a:lnTo>
                <a:lnTo>
                  <a:pt x="24" y="684"/>
                </a:lnTo>
                <a:lnTo>
                  <a:pt x="31" y="699"/>
                </a:lnTo>
                <a:lnTo>
                  <a:pt x="37" y="713"/>
                </a:lnTo>
                <a:lnTo>
                  <a:pt x="45" y="727"/>
                </a:lnTo>
                <a:lnTo>
                  <a:pt x="53" y="740"/>
                </a:lnTo>
                <a:lnTo>
                  <a:pt x="62" y="754"/>
                </a:lnTo>
                <a:lnTo>
                  <a:pt x="70" y="767"/>
                </a:lnTo>
                <a:lnTo>
                  <a:pt x="81" y="779"/>
                </a:lnTo>
                <a:lnTo>
                  <a:pt x="91" y="791"/>
                </a:lnTo>
                <a:lnTo>
                  <a:pt x="4" y="877"/>
                </a:lnTo>
                <a:lnTo>
                  <a:pt x="3" y="880"/>
                </a:lnTo>
                <a:lnTo>
                  <a:pt x="1" y="882"/>
                </a:lnTo>
                <a:lnTo>
                  <a:pt x="0" y="885"/>
                </a:lnTo>
                <a:lnTo>
                  <a:pt x="0" y="888"/>
                </a:lnTo>
                <a:lnTo>
                  <a:pt x="0" y="890"/>
                </a:lnTo>
                <a:lnTo>
                  <a:pt x="1" y="894"/>
                </a:lnTo>
                <a:lnTo>
                  <a:pt x="3" y="896"/>
                </a:lnTo>
                <a:lnTo>
                  <a:pt x="4" y="899"/>
                </a:lnTo>
                <a:lnTo>
                  <a:pt x="7" y="900"/>
                </a:lnTo>
                <a:lnTo>
                  <a:pt x="9" y="902"/>
                </a:lnTo>
                <a:lnTo>
                  <a:pt x="12" y="903"/>
                </a:lnTo>
                <a:lnTo>
                  <a:pt x="15" y="903"/>
                </a:lnTo>
                <a:lnTo>
                  <a:pt x="18" y="903"/>
                </a:lnTo>
                <a:lnTo>
                  <a:pt x="21" y="902"/>
                </a:lnTo>
                <a:lnTo>
                  <a:pt x="23" y="900"/>
                </a:lnTo>
                <a:lnTo>
                  <a:pt x="25" y="899"/>
                </a:lnTo>
                <a:lnTo>
                  <a:pt x="112" y="812"/>
                </a:lnTo>
                <a:lnTo>
                  <a:pt x="124" y="822"/>
                </a:lnTo>
                <a:lnTo>
                  <a:pt x="137" y="832"/>
                </a:lnTo>
                <a:lnTo>
                  <a:pt x="149" y="841"/>
                </a:lnTo>
                <a:lnTo>
                  <a:pt x="163" y="850"/>
                </a:lnTo>
                <a:lnTo>
                  <a:pt x="176" y="858"/>
                </a:lnTo>
                <a:lnTo>
                  <a:pt x="189" y="866"/>
                </a:lnTo>
                <a:lnTo>
                  <a:pt x="203" y="872"/>
                </a:lnTo>
                <a:lnTo>
                  <a:pt x="218" y="879"/>
                </a:lnTo>
                <a:lnTo>
                  <a:pt x="233" y="884"/>
                </a:lnTo>
                <a:lnTo>
                  <a:pt x="248" y="889"/>
                </a:lnTo>
                <a:lnTo>
                  <a:pt x="265" y="894"/>
                </a:lnTo>
                <a:lnTo>
                  <a:pt x="281" y="897"/>
                </a:lnTo>
                <a:lnTo>
                  <a:pt x="297" y="899"/>
                </a:lnTo>
                <a:lnTo>
                  <a:pt x="313" y="901"/>
                </a:lnTo>
                <a:lnTo>
                  <a:pt x="329" y="902"/>
                </a:lnTo>
                <a:lnTo>
                  <a:pt x="346" y="903"/>
                </a:lnTo>
                <a:lnTo>
                  <a:pt x="363" y="902"/>
                </a:lnTo>
                <a:lnTo>
                  <a:pt x="379" y="901"/>
                </a:lnTo>
                <a:lnTo>
                  <a:pt x="395" y="899"/>
                </a:lnTo>
                <a:lnTo>
                  <a:pt x="411" y="897"/>
                </a:lnTo>
                <a:lnTo>
                  <a:pt x="428" y="894"/>
                </a:lnTo>
                <a:lnTo>
                  <a:pt x="444" y="889"/>
                </a:lnTo>
                <a:lnTo>
                  <a:pt x="459" y="884"/>
                </a:lnTo>
                <a:lnTo>
                  <a:pt x="474" y="879"/>
                </a:lnTo>
                <a:lnTo>
                  <a:pt x="489" y="872"/>
                </a:lnTo>
                <a:lnTo>
                  <a:pt x="503" y="866"/>
                </a:lnTo>
                <a:lnTo>
                  <a:pt x="517" y="858"/>
                </a:lnTo>
                <a:lnTo>
                  <a:pt x="531" y="850"/>
                </a:lnTo>
                <a:lnTo>
                  <a:pt x="543" y="841"/>
                </a:lnTo>
                <a:lnTo>
                  <a:pt x="556" y="832"/>
                </a:lnTo>
                <a:lnTo>
                  <a:pt x="568" y="822"/>
                </a:lnTo>
                <a:lnTo>
                  <a:pt x="580" y="812"/>
                </a:lnTo>
                <a:lnTo>
                  <a:pt x="667" y="899"/>
                </a:lnTo>
                <a:lnTo>
                  <a:pt x="669" y="900"/>
                </a:lnTo>
                <a:lnTo>
                  <a:pt x="672" y="902"/>
                </a:lnTo>
                <a:lnTo>
                  <a:pt x="674" y="903"/>
                </a:lnTo>
                <a:lnTo>
                  <a:pt x="677" y="903"/>
                </a:lnTo>
                <a:lnTo>
                  <a:pt x="681" y="903"/>
                </a:lnTo>
                <a:lnTo>
                  <a:pt x="683" y="902"/>
                </a:lnTo>
                <a:lnTo>
                  <a:pt x="686" y="900"/>
                </a:lnTo>
                <a:lnTo>
                  <a:pt x="688" y="899"/>
                </a:lnTo>
                <a:lnTo>
                  <a:pt x="690" y="896"/>
                </a:lnTo>
                <a:lnTo>
                  <a:pt x="691" y="894"/>
                </a:lnTo>
                <a:lnTo>
                  <a:pt x="692" y="890"/>
                </a:lnTo>
                <a:lnTo>
                  <a:pt x="692" y="888"/>
                </a:lnTo>
                <a:lnTo>
                  <a:pt x="692" y="885"/>
                </a:lnTo>
                <a:lnTo>
                  <a:pt x="691" y="882"/>
                </a:lnTo>
                <a:lnTo>
                  <a:pt x="690" y="880"/>
                </a:lnTo>
                <a:lnTo>
                  <a:pt x="688" y="877"/>
                </a:lnTo>
                <a:lnTo>
                  <a:pt x="601" y="791"/>
                </a:lnTo>
                <a:lnTo>
                  <a:pt x="612" y="779"/>
                </a:lnTo>
                <a:lnTo>
                  <a:pt x="622" y="767"/>
                </a:lnTo>
                <a:lnTo>
                  <a:pt x="630" y="754"/>
                </a:lnTo>
                <a:lnTo>
                  <a:pt x="639" y="740"/>
                </a:lnTo>
                <a:lnTo>
                  <a:pt x="647" y="727"/>
                </a:lnTo>
                <a:lnTo>
                  <a:pt x="655" y="713"/>
                </a:lnTo>
                <a:lnTo>
                  <a:pt x="661" y="699"/>
                </a:lnTo>
                <a:lnTo>
                  <a:pt x="668" y="684"/>
                </a:lnTo>
                <a:lnTo>
                  <a:pt x="673" y="669"/>
                </a:lnTo>
                <a:lnTo>
                  <a:pt x="679" y="654"/>
                </a:lnTo>
                <a:lnTo>
                  <a:pt x="683" y="638"/>
                </a:lnTo>
                <a:lnTo>
                  <a:pt x="686" y="622"/>
                </a:lnTo>
                <a:lnTo>
                  <a:pt x="689" y="606"/>
                </a:lnTo>
                <a:lnTo>
                  <a:pt x="690" y="590"/>
                </a:lnTo>
                <a:lnTo>
                  <a:pt x="691" y="574"/>
                </a:lnTo>
                <a:lnTo>
                  <a:pt x="692" y="557"/>
                </a:lnTo>
                <a:lnTo>
                  <a:pt x="691" y="540"/>
                </a:lnTo>
                <a:lnTo>
                  <a:pt x="690" y="524"/>
                </a:lnTo>
                <a:lnTo>
                  <a:pt x="689" y="507"/>
                </a:lnTo>
                <a:lnTo>
                  <a:pt x="686" y="491"/>
                </a:lnTo>
                <a:lnTo>
                  <a:pt x="683" y="475"/>
                </a:lnTo>
                <a:lnTo>
                  <a:pt x="679" y="459"/>
                </a:lnTo>
                <a:lnTo>
                  <a:pt x="673" y="444"/>
                </a:lnTo>
                <a:lnTo>
                  <a:pt x="668" y="429"/>
                </a:lnTo>
                <a:lnTo>
                  <a:pt x="661" y="414"/>
                </a:lnTo>
                <a:lnTo>
                  <a:pt x="655" y="400"/>
                </a:lnTo>
                <a:lnTo>
                  <a:pt x="647" y="386"/>
                </a:lnTo>
                <a:lnTo>
                  <a:pt x="639" y="372"/>
                </a:lnTo>
                <a:lnTo>
                  <a:pt x="630" y="359"/>
                </a:lnTo>
                <a:lnTo>
                  <a:pt x="622" y="347"/>
                </a:lnTo>
                <a:lnTo>
                  <a:pt x="612" y="335"/>
                </a:lnTo>
                <a:lnTo>
                  <a:pt x="601" y="323"/>
                </a:lnTo>
                <a:lnTo>
                  <a:pt x="632" y="292"/>
                </a:lnTo>
                <a:lnTo>
                  <a:pt x="642" y="299"/>
                </a:lnTo>
                <a:lnTo>
                  <a:pt x="653" y="307"/>
                </a:lnTo>
                <a:lnTo>
                  <a:pt x="662" y="313"/>
                </a:lnTo>
                <a:lnTo>
                  <a:pt x="673" y="318"/>
                </a:lnTo>
                <a:lnTo>
                  <a:pt x="684" y="322"/>
                </a:lnTo>
                <a:lnTo>
                  <a:pt x="694" y="325"/>
                </a:lnTo>
                <a:lnTo>
                  <a:pt x="704" y="326"/>
                </a:lnTo>
                <a:lnTo>
                  <a:pt x="714" y="327"/>
                </a:lnTo>
                <a:lnTo>
                  <a:pt x="725" y="326"/>
                </a:lnTo>
                <a:lnTo>
                  <a:pt x="735" y="324"/>
                </a:lnTo>
                <a:lnTo>
                  <a:pt x="746" y="322"/>
                </a:lnTo>
                <a:lnTo>
                  <a:pt x="756" y="318"/>
                </a:lnTo>
                <a:lnTo>
                  <a:pt x="765" y="313"/>
                </a:lnTo>
                <a:lnTo>
                  <a:pt x="774" y="308"/>
                </a:lnTo>
                <a:lnTo>
                  <a:pt x="784" y="302"/>
                </a:lnTo>
                <a:lnTo>
                  <a:pt x="792" y="294"/>
                </a:lnTo>
                <a:lnTo>
                  <a:pt x="801" y="287"/>
                </a:lnTo>
                <a:lnTo>
                  <a:pt x="808" y="278"/>
                </a:lnTo>
                <a:lnTo>
                  <a:pt x="816" y="269"/>
                </a:lnTo>
                <a:lnTo>
                  <a:pt x="823" y="261"/>
                </a:lnTo>
                <a:lnTo>
                  <a:pt x="838" y="242"/>
                </a:lnTo>
                <a:lnTo>
                  <a:pt x="850" y="222"/>
                </a:lnTo>
                <a:lnTo>
                  <a:pt x="862" y="202"/>
                </a:lnTo>
                <a:lnTo>
                  <a:pt x="872" y="183"/>
                </a:lnTo>
                <a:lnTo>
                  <a:pt x="881" y="164"/>
                </a:lnTo>
                <a:lnTo>
                  <a:pt x="888" y="147"/>
                </a:lnTo>
                <a:lnTo>
                  <a:pt x="898" y="121"/>
                </a:lnTo>
                <a:lnTo>
                  <a:pt x="903" y="110"/>
                </a:lnTo>
                <a:lnTo>
                  <a:pt x="903" y="106"/>
                </a:lnTo>
                <a:lnTo>
                  <a:pt x="903" y="103"/>
                </a:lnTo>
                <a:lnTo>
                  <a:pt x="902" y="100"/>
                </a:lnTo>
                <a:lnTo>
                  <a:pt x="901" y="97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5641866" y="1569965"/>
            <a:ext cx="234845" cy="217789"/>
            <a:chOff x="9888538" y="2498726"/>
            <a:chExt cx="284162" cy="263525"/>
          </a:xfrm>
          <a:solidFill>
            <a:schemeClr val="bg1"/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9888538" y="2498726"/>
              <a:ext cx="284162" cy="263525"/>
            </a:xfrm>
            <a:custGeom>
              <a:avLst/>
              <a:gdLst>
                <a:gd name="T0" fmla="*/ 573 w 896"/>
                <a:gd name="T1" fmla="*/ 758 h 829"/>
                <a:gd name="T2" fmla="*/ 509 w 896"/>
                <a:gd name="T3" fmla="*/ 637 h 829"/>
                <a:gd name="T4" fmla="*/ 549 w 896"/>
                <a:gd name="T5" fmla="*/ 506 h 829"/>
                <a:gd name="T6" fmla="*/ 670 w 896"/>
                <a:gd name="T7" fmla="*/ 441 h 829"/>
                <a:gd name="T8" fmla="*/ 801 w 896"/>
                <a:gd name="T9" fmla="*/ 481 h 829"/>
                <a:gd name="T10" fmla="*/ 867 w 896"/>
                <a:gd name="T11" fmla="*/ 601 h 829"/>
                <a:gd name="T12" fmla="*/ 826 w 896"/>
                <a:gd name="T13" fmla="*/ 734 h 829"/>
                <a:gd name="T14" fmla="*/ 706 w 896"/>
                <a:gd name="T15" fmla="*/ 798 h 829"/>
                <a:gd name="T16" fmla="*/ 109 w 896"/>
                <a:gd name="T17" fmla="*/ 768 h 829"/>
                <a:gd name="T18" fmla="*/ 33 w 896"/>
                <a:gd name="T19" fmla="*/ 655 h 829"/>
                <a:gd name="T20" fmla="*/ 61 w 896"/>
                <a:gd name="T21" fmla="*/ 520 h 829"/>
                <a:gd name="T22" fmla="*/ 173 w 896"/>
                <a:gd name="T23" fmla="*/ 444 h 829"/>
                <a:gd name="T24" fmla="*/ 309 w 896"/>
                <a:gd name="T25" fmla="*/ 471 h 829"/>
                <a:gd name="T26" fmla="*/ 385 w 896"/>
                <a:gd name="T27" fmla="*/ 583 h 829"/>
                <a:gd name="T28" fmla="*/ 358 w 896"/>
                <a:gd name="T29" fmla="*/ 720 h 829"/>
                <a:gd name="T30" fmla="*/ 245 w 896"/>
                <a:gd name="T31" fmla="*/ 795 h 829"/>
                <a:gd name="T32" fmla="*/ 744 w 896"/>
                <a:gd name="T33" fmla="*/ 235 h 829"/>
                <a:gd name="T34" fmla="*/ 596 w 896"/>
                <a:gd name="T35" fmla="*/ 8 h 829"/>
                <a:gd name="T36" fmla="*/ 516 w 896"/>
                <a:gd name="T37" fmla="*/ 8 h 829"/>
                <a:gd name="T38" fmla="*/ 478 w 896"/>
                <a:gd name="T39" fmla="*/ 36 h 829"/>
                <a:gd name="T40" fmla="*/ 490 w 896"/>
                <a:gd name="T41" fmla="*/ 201 h 829"/>
                <a:gd name="T42" fmla="*/ 508 w 896"/>
                <a:gd name="T43" fmla="*/ 189 h 829"/>
                <a:gd name="T44" fmla="*/ 557 w 896"/>
                <a:gd name="T45" fmla="*/ 31 h 829"/>
                <a:gd name="T46" fmla="*/ 660 w 896"/>
                <a:gd name="T47" fmla="*/ 195 h 829"/>
                <a:gd name="T48" fmla="*/ 735 w 896"/>
                <a:gd name="T49" fmla="*/ 416 h 829"/>
                <a:gd name="T50" fmla="*/ 619 w 896"/>
                <a:gd name="T51" fmla="*/ 421 h 829"/>
                <a:gd name="T52" fmla="*/ 532 w 896"/>
                <a:gd name="T53" fmla="*/ 480 h 829"/>
                <a:gd name="T54" fmla="*/ 563 w 896"/>
                <a:gd name="T55" fmla="*/ 320 h 829"/>
                <a:gd name="T56" fmla="*/ 584 w 896"/>
                <a:gd name="T57" fmla="*/ 356 h 829"/>
                <a:gd name="T58" fmla="*/ 603 w 896"/>
                <a:gd name="T59" fmla="*/ 365 h 829"/>
                <a:gd name="T60" fmla="*/ 610 w 896"/>
                <a:gd name="T61" fmla="*/ 332 h 829"/>
                <a:gd name="T62" fmla="*/ 541 w 896"/>
                <a:gd name="T63" fmla="*/ 276 h 829"/>
                <a:gd name="T64" fmla="*/ 414 w 896"/>
                <a:gd name="T65" fmla="*/ 263 h 829"/>
                <a:gd name="T66" fmla="*/ 311 w 896"/>
                <a:gd name="T67" fmla="*/ 299 h 829"/>
                <a:gd name="T68" fmla="*/ 286 w 896"/>
                <a:gd name="T69" fmla="*/ 356 h 829"/>
                <a:gd name="T70" fmla="*/ 305 w 896"/>
                <a:gd name="T71" fmla="*/ 365 h 829"/>
                <a:gd name="T72" fmla="*/ 316 w 896"/>
                <a:gd name="T73" fmla="*/ 342 h 829"/>
                <a:gd name="T74" fmla="*/ 388 w 896"/>
                <a:gd name="T75" fmla="*/ 297 h 829"/>
                <a:gd name="T76" fmla="*/ 325 w 896"/>
                <a:gd name="T77" fmla="*/ 446 h 829"/>
                <a:gd name="T78" fmla="*/ 224 w 896"/>
                <a:gd name="T79" fmla="*/ 411 h 829"/>
                <a:gd name="T80" fmla="*/ 105 w 896"/>
                <a:gd name="T81" fmla="*/ 438 h 829"/>
                <a:gd name="T82" fmla="*/ 306 w 896"/>
                <a:gd name="T83" fmla="*/ 39 h 829"/>
                <a:gd name="T84" fmla="*/ 379 w 896"/>
                <a:gd name="T85" fmla="*/ 37 h 829"/>
                <a:gd name="T86" fmla="*/ 396 w 896"/>
                <a:gd name="T87" fmla="*/ 199 h 829"/>
                <a:gd name="T88" fmla="*/ 416 w 896"/>
                <a:gd name="T89" fmla="*/ 195 h 829"/>
                <a:gd name="T90" fmla="*/ 414 w 896"/>
                <a:gd name="T91" fmla="*/ 26 h 829"/>
                <a:gd name="T92" fmla="*/ 343 w 896"/>
                <a:gd name="T93" fmla="*/ 0 h 829"/>
                <a:gd name="T94" fmla="*/ 274 w 896"/>
                <a:gd name="T95" fmla="*/ 26 h 829"/>
                <a:gd name="T96" fmla="*/ 31 w 896"/>
                <a:gd name="T97" fmla="*/ 510 h 829"/>
                <a:gd name="T98" fmla="*/ 1 w 896"/>
                <a:gd name="T99" fmla="*/ 604 h 829"/>
                <a:gd name="T100" fmla="*/ 26 w 896"/>
                <a:gd name="T101" fmla="*/ 719 h 829"/>
                <a:gd name="T102" fmla="*/ 148 w 896"/>
                <a:gd name="T103" fmla="*/ 819 h 829"/>
                <a:gd name="T104" fmla="*/ 272 w 896"/>
                <a:gd name="T105" fmla="*/ 819 h 829"/>
                <a:gd name="T106" fmla="*/ 394 w 896"/>
                <a:gd name="T107" fmla="*/ 719 h 829"/>
                <a:gd name="T108" fmla="*/ 418 w 896"/>
                <a:gd name="T109" fmla="*/ 292 h 829"/>
                <a:gd name="T110" fmla="*/ 480 w 896"/>
                <a:gd name="T111" fmla="*/ 651 h 829"/>
                <a:gd name="T112" fmla="*/ 554 w 896"/>
                <a:gd name="T113" fmla="*/ 781 h 829"/>
                <a:gd name="T114" fmla="*/ 677 w 896"/>
                <a:gd name="T115" fmla="*/ 829 h 829"/>
                <a:gd name="T116" fmla="*/ 821 w 896"/>
                <a:gd name="T117" fmla="*/ 781 h 829"/>
                <a:gd name="T118" fmla="*/ 894 w 896"/>
                <a:gd name="T119" fmla="*/ 651 h 829"/>
                <a:gd name="T120" fmla="*/ 885 w 896"/>
                <a:gd name="T121" fmla="*/ 54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96" h="829">
                  <a:moveTo>
                    <a:pt x="688" y="799"/>
                  </a:moveTo>
                  <a:lnTo>
                    <a:pt x="670" y="798"/>
                  </a:lnTo>
                  <a:lnTo>
                    <a:pt x="652" y="795"/>
                  </a:lnTo>
                  <a:lnTo>
                    <a:pt x="634" y="790"/>
                  </a:lnTo>
                  <a:lnTo>
                    <a:pt x="618" y="785"/>
                  </a:lnTo>
                  <a:lnTo>
                    <a:pt x="602" y="777"/>
                  </a:lnTo>
                  <a:lnTo>
                    <a:pt x="587" y="768"/>
                  </a:lnTo>
                  <a:lnTo>
                    <a:pt x="573" y="758"/>
                  </a:lnTo>
                  <a:lnTo>
                    <a:pt x="561" y="746"/>
                  </a:lnTo>
                  <a:lnTo>
                    <a:pt x="549" y="734"/>
                  </a:lnTo>
                  <a:lnTo>
                    <a:pt x="539" y="720"/>
                  </a:lnTo>
                  <a:lnTo>
                    <a:pt x="530" y="705"/>
                  </a:lnTo>
                  <a:lnTo>
                    <a:pt x="522" y="689"/>
                  </a:lnTo>
                  <a:lnTo>
                    <a:pt x="517" y="673"/>
                  </a:lnTo>
                  <a:lnTo>
                    <a:pt x="512" y="655"/>
                  </a:lnTo>
                  <a:lnTo>
                    <a:pt x="509" y="637"/>
                  </a:lnTo>
                  <a:lnTo>
                    <a:pt x="508" y="619"/>
                  </a:lnTo>
                  <a:lnTo>
                    <a:pt x="509" y="601"/>
                  </a:lnTo>
                  <a:lnTo>
                    <a:pt x="512" y="583"/>
                  </a:lnTo>
                  <a:lnTo>
                    <a:pt x="517" y="566"/>
                  </a:lnTo>
                  <a:lnTo>
                    <a:pt x="522" y="550"/>
                  </a:lnTo>
                  <a:lnTo>
                    <a:pt x="530" y="534"/>
                  </a:lnTo>
                  <a:lnTo>
                    <a:pt x="539" y="520"/>
                  </a:lnTo>
                  <a:lnTo>
                    <a:pt x="549" y="506"/>
                  </a:lnTo>
                  <a:lnTo>
                    <a:pt x="561" y="493"/>
                  </a:lnTo>
                  <a:lnTo>
                    <a:pt x="573" y="481"/>
                  </a:lnTo>
                  <a:lnTo>
                    <a:pt x="587" y="471"/>
                  </a:lnTo>
                  <a:lnTo>
                    <a:pt x="602" y="462"/>
                  </a:lnTo>
                  <a:lnTo>
                    <a:pt x="618" y="454"/>
                  </a:lnTo>
                  <a:lnTo>
                    <a:pt x="634" y="448"/>
                  </a:lnTo>
                  <a:lnTo>
                    <a:pt x="652" y="444"/>
                  </a:lnTo>
                  <a:lnTo>
                    <a:pt x="670" y="441"/>
                  </a:lnTo>
                  <a:lnTo>
                    <a:pt x="688" y="441"/>
                  </a:lnTo>
                  <a:lnTo>
                    <a:pt x="706" y="441"/>
                  </a:lnTo>
                  <a:lnTo>
                    <a:pt x="724" y="444"/>
                  </a:lnTo>
                  <a:lnTo>
                    <a:pt x="741" y="448"/>
                  </a:lnTo>
                  <a:lnTo>
                    <a:pt x="757" y="454"/>
                  </a:lnTo>
                  <a:lnTo>
                    <a:pt x="773" y="462"/>
                  </a:lnTo>
                  <a:lnTo>
                    <a:pt x="787" y="471"/>
                  </a:lnTo>
                  <a:lnTo>
                    <a:pt x="801" y="481"/>
                  </a:lnTo>
                  <a:lnTo>
                    <a:pt x="814" y="493"/>
                  </a:lnTo>
                  <a:lnTo>
                    <a:pt x="826" y="506"/>
                  </a:lnTo>
                  <a:lnTo>
                    <a:pt x="837" y="520"/>
                  </a:lnTo>
                  <a:lnTo>
                    <a:pt x="845" y="534"/>
                  </a:lnTo>
                  <a:lnTo>
                    <a:pt x="853" y="550"/>
                  </a:lnTo>
                  <a:lnTo>
                    <a:pt x="859" y="566"/>
                  </a:lnTo>
                  <a:lnTo>
                    <a:pt x="863" y="583"/>
                  </a:lnTo>
                  <a:lnTo>
                    <a:pt x="867" y="601"/>
                  </a:lnTo>
                  <a:lnTo>
                    <a:pt x="867" y="619"/>
                  </a:lnTo>
                  <a:lnTo>
                    <a:pt x="867" y="637"/>
                  </a:lnTo>
                  <a:lnTo>
                    <a:pt x="863" y="655"/>
                  </a:lnTo>
                  <a:lnTo>
                    <a:pt x="859" y="673"/>
                  </a:lnTo>
                  <a:lnTo>
                    <a:pt x="853" y="689"/>
                  </a:lnTo>
                  <a:lnTo>
                    <a:pt x="845" y="705"/>
                  </a:lnTo>
                  <a:lnTo>
                    <a:pt x="837" y="720"/>
                  </a:lnTo>
                  <a:lnTo>
                    <a:pt x="826" y="734"/>
                  </a:lnTo>
                  <a:lnTo>
                    <a:pt x="814" y="746"/>
                  </a:lnTo>
                  <a:lnTo>
                    <a:pt x="801" y="758"/>
                  </a:lnTo>
                  <a:lnTo>
                    <a:pt x="787" y="768"/>
                  </a:lnTo>
                  <a:lnTo>
                    <a:pt x="773" y="777"/>
                  </a:lnTo>
                  <a:lnTo>
                    <a:pt x="757" y="785"/>
                  </a:lnTo>
                  <a:lnTo>
                    <a:pt x="741" y="790"/>
                  </a:lnTo>
                  <a:lnTo>
                    <a:pt x="724" y="795"/>
                  </a:lnTo>
                  <a:lnTo>
                    <a:pt x="706" y="798"/>
                  </a:lnTo>
                  <a:lnTo>
                    <a:pt x="688" y="799"/>
                  </a:lnTo>
                  <a:close/>
                  <a:moveTo>
                    <a:pt x="210" y="799"/>
                  </a:moveTo>
                  <a:lnTo>
                    <a:pt x="192" y="798"/>
                  </a:lnTo>
                  <a:lnTo>
                    <a:pt x="173" y="795"/>
                  </a:lnTo>
                  <a:lnTo>
                    <a:pt x="156" y="790"/>
                  </a:lnTo>
                  <a:lnTo>
                    <a:pt x="140" y="785"/>
                  </a:lnTo>
                  <a:lnTo>
                    <a:pt x="124" y="777"/>
                  </a:lnTo>
                  <a:lnTo>
                    <a:pt x="109" y="768"/>
                  </a:lnTo>
                  <a:lnTo>
                    <a:pt x="95" y="758"/>
                  </a:lnTo>
                  <a:lnTo>
                    <a:pt x="82" y="746"/>
                  </a:lnTo>
                  <a:lnTo>
                    <a:pt x="71" y="734"/>
                  </a:lnTo>
                  <a:lnTo>
                    <a:pt x="61" y="720"/>
                  </a:lnTo>
                  <a:lnTo>
                    <a:pt x="51" y="705"/>
                  </a:lnTo>
                  <a:lnTo>
                    <a:pt x="44" y="689"/>
                  </a:lnTo>
                  <a:lnTo>
                    <a:pt x="39" y="673"/>
                  </a:lnTo>
                  <a:lnTo>
                    <a:pt x="33" y="655"/>
                  </a:lnTo>
                  <a:lnTo>
                    <a:pt x="31" y="637"/>
                  </a:lnTo>
                  <a:lnTo>
                    <a:pt x="30" y="619"/>
                  </a:lnTo>
                  <a:lnTo>
                    <a:pt x="31" y="601"/>
                  </a:lnTo>
                  <a:lnTo>
                    <a:pt x="33" y="583"/>
                  </a:lnTo>
                  <a:lnTo>
                    <a:pt x="39" y="566"/>
                  </a:lnTo>
                  <a:lnTo>
                    <a:pt x="44" y="550"/>
                  </a:lnTo>
                  <a:lnTo>
                    <a:pt x="51" y="534"/>
                  </a:lnTo>
                  <a:lnTo>
                    <a:pt x="61" y="520"/>
                  </a:lnTo>
                  <a:lnTo>
                    <a:pt x="71" y="506"/>
                  </a:lnTo>
                  <a:lnTo>
                    <a:pt x="82" y="493"/>
                  </a:lnTo>
                  <a:lnTo>
                    <a:pt x="95" y="481"/>
                  </a:lnTo>
                  <a:lnTo>
                    <a:pt x="109" y="471"/>
                  </a:lnTo>
                  <a:lnTo>
                    <a:pt x="124" y="462"/>
                  </a:lnTo>
                  <a:lnTo>
                    <a:pt x="140" y="454"/>
                  </a:lnTo>
                  <a:lnTo>
                    <a:pt x="156" y="448"/>
                  </a:lnTo>
                  <a:lnTo>
                    <a:pt x="173" y="444"/>
                  </a:lnTo>
                  <a:lnTo>
                    <a:pt x="192" y="441"/>
                  </a:lnTo>
                  <a:lnTo>
                    <a:pt x="210" y="441"/>
                  </a:lnTo>
                  <a:lnTo>
                    <a:pt x="228" y="441"/>
                  </a:lnTo>
                  <a:lnTo>
                    <a:pt x="245" y="444"/>
                  </a:lnTo>
                  <a:lnTo>
                    <a:pt x="263" y="448"/>
                  </a:lnTo>
                  <a:lnTo>
                    <a:pt x="279" y="454"/>
                  </a:lnTo>
                  <a:lnTo>
                    <a:pt x="295" y="462"/>
                  </a:lnTo>
                  <a:lnTo>
                    <a:pt x="309" y="471"/>
                  </a:lnTo>
                  <a:lnTo>
                    <a:pt x="323" y="481"/>
                  </a:lnTo>
                  <a:lnTo>
                    <a:pt x="336" y="493"/>
                  </a:lnTo>
                  <a:lnTo>
                    <a:pt x="348" y="506"/>
                  </a:lnTo>
                  <a:lnTo>
                    <a:pt x="358" y="520"/>
                  </a:lnTo>
                  <a:lnTo>
                    <a:pt x="367" y="534"/>
                  </a:lnTo>
                  <a:lnTo>
                    <a:pt x="374" y="550"/>
                  </a:lnTo>
                  <a:lnTo>
                    <a:pt x="381" y="566"/>
                  </a:lnTo>
                  <a:lnTo>
                    <a:pt x="385" y="583"/>
                  </a:lnTo>
                  <a:lnTo>
                    <a:pt x="387" y="601"/>
                  </a:lnTo>
                  <a:lnTo>
                    <a:pt x="388" y="619"/>
                  </a:lnTo>
                  <a:lnTo>
                    <a:pt x="387" y="637"/>
                  </a:lnTo>
                  <a:lnTo>
                    <a:pt x="385" y="655"/>
                  </a:lnTo>
                  <a:lnTo>
                    <a:pt x="381" y="673"/>
                  </a:lnTo>
                  <a:lnTo>
                    <a:pt x="374" y="689"/>
                  </a:lnTo>
                  <a:lnTo>
                    <a:pt x="367" y="705"/>
                  </a:lnTo>
                  <a:lnTo>
                    <a:pt x="358" y="720"/>
                  </a:lnTo>
                  <a:lnTo>
                    <a:pt x="348" y="734"/>
                  </a:lnTo>
                  <a:lnTo>
                    <a:pt x="336" y="746"/>
                  </a:lnTo>
                  <a:lnTo>
                    <a:pt x="323" y="758"/>
                  </a:lnTo>
                  <a:lnTo>
                    <a:pt x="309" y="768"/>
                  </a:lnTo>
                  <a:lnTo>
                    <a:pt x="295" y="777"/>
                  </a:lnTo>
                  <a:lnTo>
                    <a:pt x="279" y="785"/>
                  </a:lnTo>
                  <a:lnTo>
                    <a:pt x="263" y="790"/>
                  </a:lnTo>
                  <a:lnTo>
                    <a:pt x="245" y="795"/>
                  </a:lnTo>
                  <a:lnTo>
                    <a:pt x="228" y="798"/>
                  </a:lnTo>
                  <a:lnTo>
                    <a:pt x="210" y="799"/>
                  </a:lnTo>
                  <a:close/>
                  <a:moveTo>
                    <a:pt x="867" y="511"/>
                  </a:moveTo>
                  <a:lnTo>
                    <a:pt x="865" y="510"/>
                  </a:lnTo>
                  <a:lnTo>
                    <a:pt x="865" y="509"/>
                  </a:lnTo>
                  <a:lnTo>
                    <a:pt x="746" y="240"/>
                  </a:lnTo>
                  <a:lnTo>
                    <a:pt x="745" y="237"/>
                  </a:lnTo>
                  <a:lnTo>
                    <a:pt x="744" y="235"/>
                  </a:lnTo>
                  <a:lnTo>
                    <a:pt x="686" y="178"/>
                  </a:lnTo>
                  <a:lnTo>
                    <a:pt x="632" y="32"/>
                  </a:lnTo>
                  <a:lnTo>
                    <a:pt x="631" y="29"/>
                  </a:lnTo>
                  <a:lnTo>
                    <a:pt x="629" y="26"/>
                  </a:lnTo>
                  <a:lnTo>
                    <a:pt x="622" y="20"/>
                  </a:lnTo>
                  <a:lnTo>
                    <a:pt x="614" y="15"/>
                  </a:lnTo>
                  <a:lnTo>
                    <a:pt x="606" y="11"/>
                  </a:lnTo>
                  <a:lnTo>
                    <a:pt x="596" y="8"/>
                  </a:lnTo>
                  <a:lnTo>
                    <a:pt x="586" y="4"/>
                  </a:lnTo>
                  <a:lnTo>
                    <a:pt x="577" y="2"/>
                  </a:lnTo>
                  <a:lnTo>
                    <a:pt x="566" y="1"/>
                  </a:lnTo>
                  <a:lnTo>
                    <a:pt x="555" y="1"/>
                  </a:lnTo>
                  <a:lnTo>
                    <a:pt x="546" y="1"/>
                  </a:lnTo>
                  <a:lnTo>
                    <a:pt x="535" y="2"/>
                  </a:lnTo>
                  <a:lnTo>
                    <a:pt x="525" y="4"/>
                  </a:lnTo>
                  <a:lnTo>
                    <a:pt x="516" y="8"/>
                  </a:lnTo>
                  <a:lnTo>
                    <a:pt x="506" y="11"/>
                  </a:lnTo>
                  <a:lnTo>
                    <a:pt x="497" y="15"/>
                  </a:lnTo>
                  <a:lnTo>
                    <a:pt x="490" y="20"/>
                  </a:lnTo>
                  <a:lnTo>
                    <a:pt x="483" y="26"/>
                  </a:lnTo>
                  <a:lnTo>
                    <a:pt x="481" y="29"/>
                  </a:lnTo>
                  <a:lnTo>
                    <a:pt x="479" y="31"/>
                  </a:lnTo>
                  <a:lnTo>
                    <a:pt x="478" y="34"/>
                  </a:lnTo>
                  <a:lnTo>
                    <a:pt x="478" y="36"/>
                  </a:lnTo>
                  <a:lnTo>
                    <a:pt x="478" y="186"/>
                  </a:lnTo>
                  <a:lnTo>
                    <a:pt x="478" y="189"/>
                  </a:lnTo>
                  <a:lnTo>
                    <a:pt x="479" y="191"/>
                  </a:lnTo>
                  <a:lnTo>
                    <a:pt x="481" y="195"/>
                  </a:lnTo>
                  <a:lnTo>
                    <a:pt x="483" y="197"/>
                  </a:lnTo>
                  <a:lnTo>
                    <a:pt x="485" y="199"/>
                  </a:lnTo>
                  <a:lnTo>
                    <a:pt x="488" y="200"/>
                  </a:lnTo>
                  <a:lnTo>
                    <a:pt x="490" y="201"/>
                  </a:lnTo>
                  <a:lnTo>
                    <a:pt x="493" y="201"/>
                  </a:lnTo>
                  <a:lnTo>
                    <a:pt x="496" y="201"/>
                  </a:lnTo>
                  <a:lnTo>
                    <a:pt x="500" y="200"/>
                  </a:lnTo>
                  <a:lnTo>
                    <a:pt x="502" y="199"/>
                  </a:lnTo>
                  <a:lnTo>
                    <a:pt x="504" y="197"/>
                  </a:lnTo>
                  <a:lnTo>
                    <a:pt x="506" y="195"/>
                  </a:lnTo>
                  <a:lnTo>
                    <a:pt x="507" y="191"/>
                  </a:lnTo>
                  <a:lnTo>
                    <a:pt x="508" y="189"/>
                  </a:lnTo>
                  <a:lnTo>
                    <a:pt x="508" y="186"/>
                  </a:lnTo>
                  <a:lnTo>
                    <a:pt x="508" y="44"/>
                  </a:lnTo>
                  <a:lnTo>
                    <a:pt x="514" y="41"/>
                  </a:lnTo>
                  <a:lnTo>
                    <a:pt x="519" y="37"/>
                  </a:lnTo>
                  <a:lnTo>
                    <a:pt x="524" y="35"/>
                  </a:lnTo>
                  <a:lnTo>
                    <a:pt x="531" y="33"/>
                  </a:lnTo>
                  <a:lnTo>
                    <a:pt x="543" y="31"/>
                  </a:lnTo>
                  <a:lnTo>
                    <a:pt x="557" y="31"/>
                  </a:lnTo>
                  <a:lnTo>
                    <a:pt x="571" y="32"/>
                  </a:lnTo>
                  <a:lnTo>
                    <a:pt x="584" y="34"/>
                  </a:lnTo>
                  <a:lnTo>
                    <a:pt x="591" y="36"/>
                  </a:lnTo>
                  <a:lnTo>
                    <a:pt x="596" y="39"/>
                  </a:lnTo>
                  <a:lnTo>
                    <a:pt x="601" y="42"/>
                  </a:lnTo>
                  <a:lnTo>
                    <a:pt x="606" y="45"/>
                  </a:lnTo>
                  <a:lnTo>
                    <a:pt x="659" y="191"/>
                  </a:lnTo>
                  <a:lnTo>
                    <a:pt x="660" y="195"/>
                  </a:lnTo>
                  <a:lnTo>
                    <a:pt x="662" y="197"/>
                  </a:lnTo>
                  <a:lnTo>
                    <a:pt x="720" y="255"/>
                  </a:lnTo>
                  <a:lnTo>
                    <a:pt x="806" y="447"/>
                  </a:lnTo>
                  <a:lnTo>
                    <a:pt x="793" y="438"/>
                  </a:lnTo>
                  <a:lnTo>
                    <a:pt x="779" y="431"/>
                  </a:lnTo>
                  <a:lnTo>
                    <a:pt x="765" y="425"/>
                  </a:lnTo>
                  <a:lnTo>
                    <a:pt x="750" y="420"/>
                  </a:lnTo>
                  <a:lnTo>
                    <a:pt x="735" y="416"/>
                  </a:lnTo>
                  <a:lnTo>
                    <a:pt x="720" y="413"/>
                  </a:lnTo>
                  <a:lnTo>
                    <a:pt x="704" y="411"/>
                  </a:lnTo>
                  <a:lnTo>
                    <a:pt x="688" y="411"/>
                  </a:lnTo>
                  <a:lnTo>
                    <a:pt x="674" y="411"/>
                  </a:lnTo>
                  <a:lnTo>
                    <a:pt x="660" y="412"/>
                  </a:lnTo>
                  <a:lnTo>
                    <a:pt x="646" y="415"/>
                  </a:lnTo>
                  <a:lnTo>
                    <a:pt x="632" y="418"/>
                  </a:lnTo>
                  <a:lnTo>
                    <a:pt x="619" y="421"/>
                  </a:lnTo>
                  <a:lnTo>
                    <a:pt x="607" y="427"/>
                  </a:lnTo>
                  <a:lnTo>
                    <a:pt x="595" y="432"/>
                  </a:lnTo>
                  <a:lnTo>
                    <a:pt x="583" y="438"/>
                  </a:lnTo>
                  <a:lnTo>
                    <a:pt x="572" y="446"/>
                  </a:lnTo>
                  <a:lnTo>
                    <a:pt x="561" y="453"/>
                  </a:lnTo>
                  <a:lnTo>
                    <a:pt x="551" y="462"/>
                  </a:lnTo>
                  <a:lnTo>
                    <a:pt x="541" y="471"/>
                  </a:lnTo>
                  <a:lnTo>
                    <a:pt x="532" y="480"/>
                  </a:lnTo>
                  <a:lnTo>
                    <a:pt x="523" y="491"/>
                  </a:lnTo>
                  <a:lnTo>
                    <a:pt x="516" y="502"/>
                  </a:lnTo>
                  <a:lnTo>
                    <a:pt x="508" y="512"/>
                  </a:lnTo>
                  <a:lnTo>
                    <a:pt x="508" y="297"/>
                  </a:lnTo>
                  <a:lnTo>
                    <a:pt x="525" y="302"/>
                  </a:lnTo>
                  <a:lnTo>
                    <a:pt x="539" y="307"/>
                  </a:lnTo>
                  <a:lnTo>
                    <a:pt x="552" y="313"/>
                  </a:lnTo>
                  <a:lnTo>
                    <a:pt x="563" y="320"/>
                  </a:lnTo>
                  <a:lnTo>
                    <a:pt x="571" y="327"/>
                  </a:lnTo>
                  <a:lnTo>
                    <a:pt x="578" y="335"/>
                  </a:lnTo>
                  <a:lnTo>
                    <a:pt x="580" y="339"/>
                  </a:lnTo>
                  <a:lnTo>
                    <a:pt x="582" y="342"/>
                  </a:lnTo>
                  <a:lnTo>
                    <a:pt x="583" y="346"/>
                  </a:lnTo>
                  <a:lnTo>
                    <a:pt x="583" y="351"/>
                  </a:lnTo>
                  <a:lnTo>
                    <a:pt x="583" y="354"/>
                  </a:lnTo>
                  <a:lnTo>
                    <a:pt x="584" y="356"/>
                  </a:lnTo>
                  <a:lnTo>
                    <a:pt x="585" y="359"/>
                  </a:lnTo>
                  <a:lnTo>
                    <a:pt x="587" y="361"/>
                  </a:lnTo>
                  <a:lnTo>
                    <a:pt x="589" y="363"/>
                  </a:lnTo>
                  <a:lnTo>
                    <a:pt x="593" y="365"/>
                  </a:lnTo>
                  <a:lnTo>
                    <a:pt x="595" y="365"/>
                  </a:lnTo>
                  <a:lnTo>
                    <a:pt x="598" y="366"/>
                  </a:lnTo>
                  <a:lnTo>
                    <a:pt x="601" y="365"/>
                  </a:lnTo>
                  <a:lnTo>
                    <a:pt x="603" y="365"/>
                  </a:lnTo>
                  <a:lnTo>
                    <a:pt x="607" y="363"/>
                  </a:lnTo>
                  <a:lnTo>
                    <a:pt x="609" y="361"/>
                  </a:lnTo>
                  <a:lnTo>
                    <a:pt x="611" y="359"/>
                  </a:lnTo>
                  <a:lnTo>
                    <a:pt x="612" y="356"/>
                  </a:lnTo>
                  <a:lnTo>
                    <a:pt x="613" y="354"/>
                  </a:lnTo>
                  <a:lnTo>
                    <a:pt x="613" y="351"/>
                  </a:lnTo>
                  <a:lnTo>
                    <a:pt x="612" y="341"/>
                  </a:lnTo>
                  <a:lnTo>
                    <a:pt x="610" y="332"/>
                  </a:lnTo>
                  <a:lnTo>
                    <a:pt x="606" y="323"/>
                  </a:lnTo>
                  <a:lnTo>
                    <a:pt x="600" y="314"/>
                  </a:lnTo>
                  <a:lnTo>
                    <a:pt x="594" y="307"/>
                  </a:lnTo>
                  <a:lnTo>
                    <a:pt x="585" y="299"/>
                  </a:lnTo>
                  <a:lnTo>
                    <a:pt x="577" y="293"/>
                  </a:lnTo>
                  <a:lnTo>
                    <a:pt x="566" y="287"/>
                  </a:lnTo>
                  <a:lnTo>
                    <a:pt x="554" y="281"/>
                  </a:lnTo>
                  <a:lnTo>
                    <a:pt x="541" y="276"/>
                  </a:lnTo>
                  <a:lnTo>
                    <a:pt x="528" y="272"/>
                  </a:lnTo>
                  <a:lnTo>
                    <a:pt x="514" y="267"/>
                  </a:lnTo>
                  <a:lnTo>
                    <a:pt x="499" y="265"/>
                  </a:lnTo>
                  <a:lnTo>
                    <a:pt x="483" y="263"/>
                  </a:lnTo>
                  <a:lnTo>
                    <a:pt x="465" y="261"/>
                  </a:lnTo>
                  <a:lnTo>
                    <a:pt x="448" y="261"/>
                  </a:lnTo>
                  <a:lnTo>
                    <a:pt x="431" y="261"/>
                  </a:lnTo>
                  <a:lnTo>
                    <a:pt x="414" y="263"/>
                  </a:lnTo>
                  <a:lnTo>
                    <a:pt x="399" y="265"/>
                  </a:lnTo>
                  <a:lnTo>
                    <a:pt x="383" y="267"/>
                  </a:lnTo>
                  <a:lnTo>
                    <a:pt x="369" y="272"/>
                  </a:lnTo>
                  <a:lnTo>
                    <a:pt x="355" y="276"/>
                  </a:lnTo>
                  <a:lnTo>
                    <a:pt x="342" y="281"/>
                  </a:lnTo>
                  <a:lnTo>
                    <a:pt x="332" y="287"/>
                  </a:lnTo>
                  <a:lnTo>
                    <a:pt x="321" y="293"/>
                  </a:lnTo>
                  <a:lnTo>
                    <a:pt x="311" y="299"/>
                  </a:lnTo>
                  <a:lnTo>
                    <a:pt x="304" y="307"/>
                  </a:lnTo>
                  <a:lnTo>
                    <a:pt x="296" y="314"/>
                  </a:lnTo>
                  <a:lnTo>
                    <a:pt x="291" y="323"/>
                  </a:lnTo>
                  <a:lnTo>
                    <a:pt x="288" y="332"/>
                  </a:lnTo>
                  <a:lnTo>
                    <a:pt x="285" y="341"/>
                  </a:lnTo>
                  <a:lnTo>
                    <a:pt x="285" y="351"/>
                  </a:lnTo>
                  <a:lnTo>
                    <a:pt x="285" y="354"/>
                  </a:lnTo>
                  <a:lnTo>
                    <a:pt x="286" y="356"/>
                  </a:lnTo>
                  <a:lnTo>
                    <a:pt x="287" y="359"/>
                  </a:lnTo>
                  <a:lnTo>
                    <a:pt x="289" y="361"/>
                  </a:lnTo>
                  <a:lnTo>
                    <a:pt x="291" y="363"/>
                  </a:lnTo>
                  <a:lnTo>
                    <a:pt x="293" y="365"/>
                  </a:lnTo>
                  <a:lnTo>
                    <a:pt x="296" y="365"/>
                  </a:lnTo>
                  <a:lnTo>
                    <a:pt x="300" y="366"/>
                  </a:lnTo>
                  <a:lnTo>
                    <a:pt x="302" y="365"/>
                  </a:lnTo>
                  <a:lnTo>
                    <a:pt x="305" y="365"/>
                  </a:lnTo>
                  <a:lnTo>
                    <a:pt x="307" y="363"/>
                  </a:lnTo>
                  <a:lnTo>
                    <a:pt x="309" y="361"/>
                  </a:lnTo>
                  <a:lnTo>
                    <a:pt x="311" y="359"/>
                  </a:lnTo>
                  <a:lnTo>
                    <a:pt x="312" y="356"/>
                  </a:lnTo>
                  <a:lnTo>
                    <a:pt x="313" y="354"/>
                  </a:lnTo>
                  <a:lnTo>
                    <a:pt x="313" y="351"/>
                  </a:lnTo>
                  <a:lnTo>
                    <a:pt x="315" y="346"/>
                  </a:lnTo>
                  <a:lnTo>
                    <a:pt x="316" y="342"/>
                  </a:lnTo>
                  <a:lnTo>
                    <a:pt x="317" y="339"/>
                  </a:lnTo>
                  <a:lnTo>
                    <a:pt x="319" y="335"/>
                  </a:lnTo>
                  <a:lnTo>
                    <a:pt x="325" y="327"/>
                  </a:lnTo>
                  <a:lnTo>
                    <a:pt x="334" y="320"/>
                  </a:lnTo>
                  <a:lnTo>
                    <a:pt x="345" y="313"/>
                  </a:lnTo>
                  <a:lnTo>
                    <a:pt x="357" y="307"/>
                  </a:lnTo>
                  <a:lnTo>
                    <a:pt x="372" y="302"/>
                  </a:lnTo>
                  <a:lnTo>
                    <a:pt x="388" y="297"/>
                  </a:lnTo>
                  <a:lnTo>
                    <a:pt x="388" y="512"/>
                  </a:lnTo>
                  <a:lnTo>
                    <a:pt x="382" y="500"/>
                  </a:lnTo>
                  <a:lnTo>
                    <a:pt x="373" y="490"/>
                  </a:lnTo>
                  <a:lnTo>
                    <a:pt x="365" y="480"/>
                  </a:lnTo>
                  <a:lnTo>
                    <a:pt x="356" y="471"/>
                  </a:lnTo>
                  <a:lnTo>
                    <a:pt x="347" y="462"/>
                  </a:lnTo>
                  <a:lnTo>
                    <a:pt x="336" y="453"/>
                  </a:lnTo>
                  <a:lnTo>
                    <a:pt x="325" y="446"/>
                  </a:lnTo>
                  <a:lnTo>
                    <a:pt x="313" y="438"/>
                  </a:lnTo>
                  <a:lnTo>
                    <a:pt x="302" y="432"/>
                  </a:lnTo>
                  <a:lnTo>
                    <a:pt x="290" y="427"/>
                  </a:lnTo>
                  <a:lnTo>
                    <a:pt x="277" y="421"/>
                  </a:lnTo>
                  <a:lnTo>
                    <a:pt x="264" y="418"/>
                  </a:lnTo>
                  <a:lnTo>
                    <a:pt x="251" y="415"/>
                  </a:lnTo>
                  <a:lnTo>
                    <a:pt x="238" y="412"/>
                  </a:lnTo>
                  <a:lnTo>
                    <a:pt x="224" y="411"/>
                  </a:lnTo>
                  <a:lnTo>
                    <a:pt x="210" y="411"/>
                  </a:lnTo>
                  <a:lnTo>
                    <a:pt x="194" y="411"/>
                  </a:lnTo>
                  <a:lnTo>
                    <a:pt x="178" y="413"/>
                  </a:lnTo>
                  <a:lnTo>
                    <a:pt x="162" y="416"/>
                  </a:lnTo>
                  <a:lnTo>
                    <a:pt x="147" y="420"/>
                  </a:lnTo>
                  <a:lnTo>
                    <a:pt x="133" y="425"/>
                  </a:lnTo>
                  <a:lnTo>
                    <a:pt x="118" y="431"/>
                  </a:lnTo>
                  <a:lnTo>
                    <a:pt x="105" y="438"/>
                  </a:lnTo>
                  <a:lnTo>
                    <a:pt x="92" y="447"/>
                  </a:lnTo>
                  <a:lnTo>
                    <a:pt x="178" y="255"/>
                  </a:lnTo>
                  <a:lnTo>
                    <a:pt x="235" y="197"/>
                  </a:lnTo>
                  <a:lnTo>
                    <a:pt x="236" y="195"/>
                  </a:lnTo>
                  <a:lnTo>
                    <a:pt x="239" y="191"/>
                  </a:lnTo>
                  <a:lnTo>
                    <a:pt x="296" y="45"/>
                  </a:lnTo>
                  <a:lnTo>
                    <a:pt x="302" y="42"/>
                  </a:lnTo>
                  <a:lnTo>
                    <a:pt x="306" y="39"/>
                  </a:lnTo>
                  <a:lnTo>
                    <a:pt x="311" y="36"/>
                  </a:lnTo>
                  <a:lnTo>
                    <a:pt x="317" y="34"/>
                  </a:lnTo>
                  <a:lnTo>
                    <a:pt x="330" y="31"/>
                  </a:lnTo>
                  <a:lnTo>
                    <a:pt x="342" y="30"/>
                  </a:lnTo>
                  <a:lnTo>
                    <a:pt x="355" y="31"/>
                  </a:lnTo>
                  <a:lnTo>
                    <a:pt x="367" y="33"/>
                  </a:lnTo>
                  <a:lnTo>
                    <a:pt x="373" y="35"/>
                  </a:lnTo>
                  <a:lnTo>
                    <a:pt x="379" y="37"/>
                  </a:lnTo>
                  <a:lnTo>
                    <a:pt x="384" y="41"/>
                  </a:lnTo>
                  <a:lnTo>
                    <a:pt x="388" y="44"/>
                  </a:lnTo>
                  <a:lnTo>
                    <a:pt x="388" y="186"/>
                  </a:lnTo>
                  <a:lnTo>
                    <a:pt x="389" y="189"/>
                  </a:lnTo>
                  <a:lnTo>
                    <a:pt x="389" y="191"/>
                  </a:lnTo>
                  <a:lnTo>
                    <a:pt x="392" y="195"/>
                  </a:lnTo>
                  <a:lnTo>
                    <a:pt x="393" y="197"/>
                  </a:lnTo>
                  <a:lnTo>
                    <a:pt x="396" y="199"/>
                  </a:lnTo>
                  <a:lnTo>
                    <a:pt x="398" y="200"/>
                  </a:lnTo>
                  <a:lnTo>
                    <a:pt x="401" y="201"/>
                  </a:lnTo>
                  <a:lnTo>
                    <a:pt x="403" y="201"/>
                  </a:lnTo>
                  <a:lnTo>
                    <a:pt x="407" y="201"/>
                  </a:lnTo>
                  <a:lnTo>
                    <a:pt x="410" y="200"/>
                  </a:lnTo>
                  <a:lnTo>
                    <a:pt x="412" y="199"/>
                  </a:lnTo>
                  <a:lnTo>
                    <a:pt x="414" y="197"/>
                  </a:lnTo>
                  <a:lnTo>
                    <a:pt x="416" y="195"/>
                  </a:lnTo>
                  <a:lnTo>
                    <a:pt x="417" y="191"/>
                  </a:lnTo>
                  <a:lnTo>
                    <a:pt x="418" y="189"/>
                  </a:lnTo>
                  <a:lnTo>
                    <a:pt x="418" y="186"/>
                  </a:lnTo>
                  <a:lnTo>
                    <a:pt x="418" y="36"/>
                  </a:lnTo>
                  <a:lnTo>
                    <a:pt x="418" y="34"/>
                  </a:lnTo>
                  <a:lnTo>
                    <a:pt x="417" y="31"/>
                  </a:lnTo>
                  <a:lnTo>
                    <a:pt x="416" y="29"/>
                  </a:lnTo>
                  <a:lnTo>
                    <a:pt x="414" y="26"/>
                  </a:lnTo>
                  <a:lnTo>
                    <a:pt x="408" y="20"/>
                  </a:lnTo>
                  <a:lnTo>
                    <a:pt x="400" y="15"/>
                  </a:lnTo>
                  <a:lnTo>
                    <a:pt x="392" y="11"/>
                  </a:lnTo>
                  <a:lnTo>
                    <a:pt x="383" y="6"/>
                  </a:lnTo>
                  <a:lnTo>
                    <a:pt x="373" y="4"/>
                  </a:lnTo>
                  <a:lnTo>
                    <a:pt x="364" y="2"/>
                  </a:lnTo>
                  <a:lnTo>
                    <a:pt x="354" y="1"/>
                  </a:lnTo>
                  <a:lnTo>
                    <a:pt x="343" y="0"/>
                  </a:lnTo>
                  <a:lnTo>
                    <a:pt x="334" y="1"/>
                  </a:lnTo>
                  <a:lnTo>
                    <a:pt x="324" y="2"/>
                  </a:lnTo>
                  <a:lnTo>
                    <a:pt x="315" y="4"/>
                  </a:lnTo>
                  <a:lnTo>
                    <a:pt x="305" y="6"/>
                  </a:lnTo>
                  <a:lnTo>
                    <a:pt x="296" y="11"/>
                  </a:lnTo>
                  <a:lnTo>
                    <a:pt x="288" y="15"/>
                  </a:lnTo>
                  <a:lnTo>
                    <a:pt x="280" y="20"/>
                  </a:lnTo>
                  <a:lnTo>
                    <a:pt x="274" y="26"/>
                  </a:lnTo>
                  <a:lnTo>
                    <a:pt x="272" y="29"/>
                  </a:lnTo>
                  <a:lnTo>
                    <a:pt x="271" y="31"/>
                  </a:lnTo>
                  <a:lnTo>
                    <a:pt x="212" y="178"/>
                  </a:lnTo>
                  <a:lnTo>
                    <a:pt x="154" y="235"/>
                  </a:lnTo>
                  <a:lnTo>
                    <a:pt x="152" y="237"/>
                  </a:lnTo>
                  <a:lnTo>
                    <a:pt x="151" y="240"/>
                  </a:lnTo>
                  <a:lnTo>
                    <a:pt x="31" y="509"/>
                  </a:lnTo>
                  <a:lnTo>
                    <a:pt x="31" y="510"/>
                  </a:lnTo>
                  <a:lnTo>
                    <a:pt x="31" y="511"/>
                  </a:lnTo>
                  <a:lnTo>
                    <a:pt x="24" y="523"/>
                  </a:lnTo>
                  <a:lnTo>
                    <a:pt x="18" y="536"/>
                  </a:lnTo>
                  <a:lnTo>
                    <a:pt x="13" y="549"/>
                  </a:lnTo>
                  <a:lnTo>
                    <a:pt x="9" y="562"/>
                  </a:lnTo>
                  <a:lnTo>
                    <a:pt x="4" y="576"/>
                  </a:lnTo>
                  <a:lnTo>
                    <a:pt x="2" y="590"/>
                  </a:lnTo>
                  <a:lnTo>
                    <a:pt x="1" y="604"/>
                  </a:lnTo>
                  <a:lnTo>
                    <a:pt x="0" y="619"/>
                  </a:lnTo>
                  <a:lnTo>
                    <a:pt x="0" y="630"/>
                  </a:lnTo>
                  <a:lnTo>
                    <a:pt x="1" y="641"/>
                  </a:lnTo>
                  <a:lnTo>
                    <a:pt x="2" y="651"/>
                  </a:lnTo>
                  <a:lnTo>
                    <a:pt x="4" y="662"/>
                  </a:lnTo>
                  <a:lnTo>
                    <a:pt x="10" y="681"/>
                  </a:lnTo>
                  <a:lnTo>
                    <a:pt x="17" y="700"/>
                  </a:lnTo>
                  <a:lnTo>
                    <a:pt x="26" y="719"/>
                  </a:lnTo>
                  <a:lnTo>
                    <a:pt x="36" y="736"/>
                  </a:lnTo>
                  <a:lnTo>
                    <a:pt x="48" y="753"/>
                  </a:lnTo>
                  <a:lnTo>
                    <a:pt x="61" y="767"/>
                  </a:lnTo>
                  <a:lnTo>
                    <a:pt x="76" y="781"/>
                  </a:lnTo>
                  <a:lnTo>
                    <a:pt x="92" y="792"/>
                  </a:lnTo>
                  <a:lnTo>
                    <a:pt x="110" y="803"/>
                  </a:lnTo>
                  <a:lnTo>
                    <a:pt x="128" y="812"/>
                  </a:lnTo>
                  <a:lnTo>
                    <a:pt x="148" y="819"/>
                  </a:lnTo>
                  <a:lnTo>
                    <a:pt x="167" y="824"/>
                  </a:lnTo>
                  <a:lnTo>
                    <a:pt x="178" y="827"/>
                  </a:lnTo>
                  <a:lnTo>
                    <a:pt x="188" y="828"/>
                  </a:lnTo>
                  <a:lnTo>
                    <a:pt x="199" y="829"/>
                  </a:lnTo>
                  <a:lnTo>
                    <a:pt x="210" y="829"/>
                  </a:lnTo>
                  <a:lnTo>
                    <a:pt x="231" y="828"/>
                  </a:lnTo>
                  <a:lnTo>
                    <a:pt x="251" y="824"/>
                  </a:lnTo>
                  <a:lnTo>
                    <a:pt x="272" y="819"/>
                  </a:lnTo>
                  <a:lnTo>
                    <a:pt x="291" y="812"/>
                  </a:lnTo>
                  <a:lnTo>
                    <a:pt x="309" y="803"/>
                  </a:lnTo>
                  <a:lnTo>
                    <a:pt x="326" y="792"/>
                  </a:lnTo>
                  <a:lnTo>
                    <a:pt x="342" y="781"/>
                  </a:lnTo>
                  <a:lnTo>
                    <a:pt x="357" y="767"/>
                  </a:lnTo>
                  <a:lnTo>
                    <a:pt x="371" y="753"/>
                  </a:lnTo>
                  <a:lnTo>
                    <a:pt x="383" y="737"/>
                  </a:lnTo>
                  <a:lnTo>
                    <a:pt x="394" y="719"/>
                  </a:lnTo>
                  <a:lnTo>
                    <a:pt x="402" y="700"/>
                  </a:lnTo>
                  <a:lnTo>
                    <a:pt x="409" y="681"/>
                  </a:lnTo>
                  <a:lnTo>
                    <a:pt x="414" y="662"/>
                  </a:lnTo>
                  <a:lnTo>
                    <a:pt x="416" y="651"/>
                  </a:lnTo>
                  <a:lnTo>
                    <a:pt x="417" y="641"/>
                  </a:lnTo>
                  <a:lnTo>
                    <a:pt x="418" y="630"/>
                  </a:lnTo>
                  <a:lnTo>
                    <a:pt x="418" y="619"/>
                  </a:lnTo>
                  <a:lnTo>
                    <a:pt x="418" y="292"/>
                  </a:lnTo>
                  <a:lnTo>
                    <a:pt x="433" y="291"/>
                  </a:lnTo>
                  <a:lnTo>
                    <a:pt x="448" y="291"/>
                  </a:lnTo>
                  <a:lnTo>
                    <a:pt x="464" y="291"/>
                  </a:lnTo>
                  <a:lnTo>
                    <a:pt x="478" y="292"/>
                  </a:lnTo>
                  <a:lnTo>
                    <a:pt x="478" y="619"/>
                  </a:lnTo>
                  <a:lnTo>
                    <a:pt x="478" y="630"/>
                  </a:lnTo>
                  <a:lnTo>
                    <a:pt x="479" y="641"/>
                  </a:lnTo>
                  <a:lnTo>
                    <a:pt x="480" y="651"/>
                  </a:lnTo>
                  <a:lnTo>
                    <a:pt x="483" y="662"/>
                  </a:lnTo>
                  <a:lnTo>
                    <a:pt x="488" y="681"/>
                  </a:lnTo>
                  <a:lnTo>
                    <a:pt x="495" y="700"/>
                  </a:lnTo>
                  <a:lnTo>
                    <a:pt x="504" y="719"/>
                  </a:lnTo>
                  <a:lnTo>
                    <a:pt x="515" y="736"/>
                  </a:lnTo>
                  <a:lnTo>
                    <a:pt x="526" y="753"/>
                  </a:lnTo>
                  <a:lnTo>
                    <a:pt x="540" y="767"/>
                  </a:lnTo>
                  <a:lnTo>
                    <a:pt x="554" y="781"/>
                  </a:lnTo>
                  <a:lnTo>
                    <a:pt x="570" y="792"/>
                  </a:lnTo>
                  <a:lnTo>
                    <a:pt x="588" y="803"/>
                  </a:lnTo>
                  <a:lnTo>
                    <a:pt x="607" y="812"/>
                  </a:lnTo>
                  <a:lnTo>
                    <a:pt x="626" y="819"/>
                  </a:lnTo>
                  <a:lnTo>
                    <a:pt x="645" y="824"/>
                  </a:lnTo>
                  <a:lnTo>
                    <a:pt x="656" y="827"/>
                  </a:lnTo>
                  <a:lnTo>
                    <a:pt x="666" y="828"/>
                  </a:lnTo>
                  <a:lnTo>
                    <a:pt x="677" y="829"/>
                  </a:lnTo>
                  <a:lnTo>
                    <a:pt x="688" y="829"/>
                  </a:lnTo>
                  <a:lnTo>
                    <a:pt x="709" y="828"/>
                  </a:lnTo>
                  <a:lnTo>
                    <a:pt x="730" y="824"/>
                  </a:lnTo>
                  <a:lnTo>
                    <a:pt x="750" y="819"/>
                  </a:lnTo>
                  <a:lnTo>
                    <a:pt x="769" y="812"/>
                  </a:lnTo>
                  <a:lnTo>
                    <a:pt x="787" y="803"/>
                  </a:lnTo>
                  <a:lnTo>
                    <a:pt x="804" y="792"/>
                  </a:lnTo>
                  <a:lnTo>
                    <a:pt x="821" y="781"/>
                  </a:lnTo>
                  <a:lnTo>
                    <a:pt x="835" y="767"/>
                  </a:lnTo>
                  <a:lnTo>
                    <a:pt x="849" y="753"/>
                  </a:lnTo>
                  <a:lnTo>
                    <a:pt x="861" y="737"/>
                  </a:lnTo>
                  <a:lnTo>
                    <a:pt x="872" y="719"/>
                  </a:lnTo>
                  <a:lnTo>
                    <a:pt x="880" y="700"/>
                  </a:lnTo>
                  <a:lnTo>
                    <a:pt x="888" y="681"/>
                  </a:lnTo>
                  <a:lnTo>
                    <a:pt x="892" y="662"/>
                  </a:lnTo>
                  <a:lnTo>
                    <a:pt x="894" y="651"/>
                  </a:lnTo>
                  <a:lnTo>
                    <a:pt x="895" y="641"/>
                  </a:lnTo>
                  <a:lnTo>
                    <a:pt x="896" y="630"/>
                  </a:lnTo>
                  <a:lnTo>
                    <a:pt x="896" y="619"/>
                  </a:lnTo>
                  <a:lnTo>
                    <a:pt x="896" y="604"/>
                  </a:lnTo>
                  <a:lnTo>
                    <a:pt x="894" y="590"/>
                  </a:lnTo>
                  <a:lnTo>
                    <a:pt x="892" y="576"/>
                  </a:lnTo>
                  <a:lnTo>
                    <a:pt x="889" y="562"/>
                  </a:lnTo>
                  <a:lnTo>
                    <a:pt x="885" y="549"/>
                  </a:lnTo>
                  <a:lnTo>
                    <a:pt x="879" y="536"/>
                  </a:lnTo>
                  <a:lnTo>
                    <a:pt x="873" y="523"/>
                  </a:lnTo>
                  <a:lnTo>
                    <a:pt x="867" y="511"/>
                  </a:lnTo>
                  <a:lnTo>
                    <a:pt x="867" y="511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912350" y="2657476"/>
              <a:ext cx="44450" cy="44450"/>
            </a:xfrm>
            <a:custGeom>
              <a:avLst/>
              <a:gdLst>
                <a:gd name="T0" fmla="*/ 114 w 142"/>
                <a:gd name="T1" fmla="*/ 1 h 144"/>
                <a:gd name="T2" fmla="*/ 90 w 142"/>
                <a:gd name="T3" fmla="*/ 6 h 144"/>
                <a:gd name="T4" fmla="*/ 66 w 142"/>
                <a:gd name="T5" fmla="*/ 15 h 144"/>
                <a:gd name="T6" fmla="*/ 46 w 142"/>
                <a:gd name="T7" fmla="*/ 29 h 144"/>
                <a:gd name="T8" fmla="*/ 29 w 142"/>
                <a:gd name="T9" fmla="*/ 47 h 144"/>
                <a:gd name="T10" fmla="*/ 15 w 142"/>
                <a:gd name="T11" fmla="*/ 68 h 144"/>
                <a:gd name="T12" fmla="*/ 5 w 142"/>
                <a:gd name="T13" fmla="*/ 90 h 144"/>
                <a:gd name="T14" fmla="*/ 0 w 142"/>
                <a:gd name="T15" fmla="*/ 116 h 144"/>
                <a:gd name="T16" fmla="*/ 0 w 142"/>
                <a:gd name="T17" fmla="*/ 132 h 144"/>
                <a:gd name="T18" fmla="*/ 2 w 142"/>
                <a:gd name="T19" fmla="*/ 136 h 144"/>
                <a:gd name="T20" fmla="*/ 6 w 142"/>
                <a:gd name="T21" fmla="*/ 140 h 144"/>
                <a:gd name="T22" fmla="*/ 12 w 142"/>
                <a:gd name="T23" fmla="*/ 142 h 144"/>
                <a:gd name="T24" fmla="*/ 17 w 142"/>
                <a:gd name="T25" fmla="*/ 142 h 144"/>
                <a:gd name="T26" fmla="*/ 22 w 142"/>
                <a:gd name="T27" fmla="*/ 140 h 144"/>
                <a:gd name="T28" fmla="*/ 27 w 142"/>
                <a:gd name="T29" fmla="*/ 137 h 144"/>
                <a:gd name="T30" fmla="*/ 29 w 142"/>
                <a:gd name="T31" fmla="*/ 132 h 144"/>
                <a:gd name="T32" fmla="*/ 30 w 142"/>
                <a:gd name="T33" fmla="*/ 118 h 144"/>
                <a:gd name="T34" fmla="*/ 34 w 142"/>
                <a:gd name="T35" fmla="*/ 99 h 144"/>
                <a:gd name="T36" fmla="*/ 42 w 142"/>
                <a:gd name="T37" fmla="*/ 82 h 144"/>
                <a:gd name="T38" fmla="*/ 51 w 142"/>
                <a:gd name="T39" fmla="*/ 65 h 144"/>
                <a:gd name="T40" fmla="*/ 65 w 142"/>
                <a:gd name="T41" fmla="*/ 53 h 144"/>
                <a:gd name="T42" fmla="*/ 81 w 142"/>
                <a:gd name="T43" fmla="*/ 42 h 144"/>
                <a:gd name="T44" fmla="*/ 98 w 142"/>
                <a:gd name="T45" fmla="*/ 34 h 144"/>
                <a:gd name="T46" fmla="*/ 118 w 142"/>
                <a:gd name="T47" fmla="*/ 30 h 144"/>
                <a:gd name="T48" fmla="*/ 131 w 142"/>
                <a:gd name="T49" fmla="*/ 30 h 144"/>
                <a:gd name="T50" fmla="*/ 136 w 142"/>
                <a:gd name="T51" fmla="*/ 28 h 144"/>
                <a:gd name="T52" fmla="*/ 140 w 142"/>
                <a:gd name="T53" fmla="*/ 24 h 144"/>
                <a:gd name="T54" fmla="*/ 142 w 142"/>
                <a:gd name="T55" fmla="*/ 18 h 144"/>
                <a:gd name="T56" fmla="*/ 142 w 142"/>
                <a:gd name="T57" fmla="*/ 12 h 144"/>
                <a:gd name="T58" fmla="*/ 140 w 142"/>
                <a:gd name="T59" fmla="*/ 7 h 144"/>
                <a:gd name="T60" fmla="*/ 136 w 142"/>
                <a:gd name="T61" fmla="*/ 2 h 144"/>
                <a:gd name="T62" fmla="*/ 131 w 142"/>
                <a:gd name="T63" fmla="*/ 0 h 144"/>
                <a:gd name="T64" fmla="*/ 127 w 142"/>
                <a:gd name="T6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2" h="144">
                  <a:moveTo>
                    <a:pt x="127" y="0"/>
                  </a:moveTo>
                  <a:lnTo>
                    <a:pt x="114" y="1"/>
                  </a:lnTo>
                  <a:lnTo>
                    <a:pt x="102" y="2"/>
                  </a:lnTo>
                  <a:lnTo>
                    <a:pt x="90" y="6"/>
                  </a:lnTo>
                  <a:lnTo>
                    <a:pt x="78" y="10"/>
                  </a:lnTo>
                  <a:lnTo>
                    <a:pt x="66" y="15"/>
                  </a:lnTo>
                  <a:lnTo>
                    <a:pt x="56" y="22"/>
                  </a:lnTo>
                  <a:lnTo>
                    <a:pt x="46" y="29"/>
                  </a:lnTo>
                  <a:lnTo>
                    <a:pt x="37" y="38"/>
                  </a:lnTo>
                  <a:lnTo>
                    <a:pt x="29" y="47"/>
                  </a:lnTo>
                  <a:lnTo>
                    <a:pt x="21" y="57"/>
                  </a:lnTo>
                  <a:lnTo>
                    <a:pt x="15" y="68"/>
                  </a:lnTo>
                  <a:lnTo>
                    <a:pt x="10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6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9" y="142"/>
                  </a:lnTo>
                  <a:lnTo>
                    <a:pt x="12" y="142"/>
                  </a:lnTo>
                  <a:lnTo>
                    <a:pt x="15" y="144"/>
                  </a:lnTo>
                  <a:lnTo>
                    <a:pt x="17" y="142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5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9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9"/>
                  </a:lnTo>
                  <a:lnTo>
                    <a:pt x="37" y="90"/>
                  </a:lnTo>
                  <a:lnTo>
                    <a:pt x="42" y="82"/>
                  </a:lnTo>
                  <a:lnTo>
                    <a:pt x="46" y="73"/>
                  </a:lnTo>
                  <a:lnTo>
                    <a:pt x="51" y="65"/>
                  </a:lnTo>
                  <a:lnTo>
                    <a:pt x="58" y="59"/>
                  </a:lnTo>
                  <a:lnTo>
                    <a:pt x="65" y="53"/>
                  </a:lnTo>
                  <a:lnTo>
                    <a:pt x="73" y="47"/>
                  </a:lnTo>
                  <a:lnTo>
                    <a:pt x="81" y="42"/>
                  </a:lnTo>
                  <a:lnTo>
                    <a:pt x="90" y="38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7" y="30"/>
                  </a:lnTo>
                  <a:lnTo>
                    <a:pt x="131" y="30"/>
                  </a:lnTo>
                  <a:lnTo>
                    <a:pt x="134" y="29"/>
                  </a:lnTo>
                  <a:lnTo>
                    <a:pt x="136" y="28"/>
                  </a:lnTo>
                  <a:lnTo>
                    <a:pt x="138" y="26"/>
                  </a:lnTo>
                  <a:lnTo>
                    <a:pt x="140" y="24"/>
                  </a:lnTo>
                  <a:lnTo>
                    <a:pt x="141" y="21"/>
                  </a:lnTo>
                  <a:lnTo>
                    <a:pt x="142" y="18"/>
                  </a:lnTo>
                  <a:lnTo>
                    <a:pt x="142" y="15"/>
                  </a:lnTo>
                  <a:lnTo>
                    <a:pt x="142" y="12"/>
                  </a:lnTo>
                  <a:lnTo>
                    <a:pt x="141" y="10"/>
                  </a:lnTo>
                  <a:lnTo>
                    <a:pt x="140" y="7"/>
                  </a:lnTo>
                  <a:lnTo>
                    <a:pt x="138" y="5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0067925" y="2657476"/>
              <a:ext cx="44450" cy="44450"/>
            </a:xfrm>
            <a:custGeom>
              <a:avLst/>
              <a:gdLst>
                <a:gd name="T0" fmla="*/ 114 w 142"/>
                <a:gd name="T1" fmla="*/ 1 h 144"/>
                <a:gd name="T2" fmla="*/ 90 w 142"/>
                <a:gd name="T3" fmla="*/ 6 h 144"/>
                <a:gd name="T4" fmla="*/ 66 w 142"/>
                <a:gd name="T5" fmla="*/ 15 h 144"/>
                <a:gd name="T6" fmla="*/ 46 w 142"/>
                <a:gd name="T7" fmla="*/ 29 h 144"/>
                <a:gd name="T8" fmla="*/ 29 w 142"/>
                <a:gd name="T9" fmla="*/ 47 h 144"/>
                <a:gd name="T10" fmla="*/ 15 w 142"/>
                <a:gd name="T11" fmla="*/ 68 h 144"/>
                <a:gd name="T12" fmla="*/ 5 w 142"/>
                <a:gd name="T13" fmla="*/ 90 h 144"/>
                <a:gd name="T14" fmla="*/ 0 w 142"/>
                <a:gd name="T15" fmla="*/ 116 h 144"/>
                <a:gd name="T16" fmla="*/ 0 w 142"/>
                <a:gd name="T17" fmla="*/ 132 h 144"/>
                <a:gd name="T18" fmla="*/ 2 w 142"/>
                <a:gd name="T19" fmla="*/ 136 h 144"/>
                <a:gd name="T20" fmla="*/ 6 w 142"/>
                <a:gd name="T21" fmla="*/ 140 h 144"/>
                <a:gd name="T22" fmla="*/ 12 w 142"/>
                <a:gd name="T23" fmla="*/ 142 h 144"/>
                <a:gd name="T24" fmla="*/ 17 w 142"/>
                <a:gd name="T25" fmla="*/ 142 h 144"/>
                <a:gd name="T26" fmla="*/ 22 w 142"/>
                <a:gd name="T27" fmla="*/ 140 h 144"/>
                <a:gd name="T28" fmla="*/ 27 w 142"/>
                <a:gd name="T29" fmla="*/ 137 h 144"/>
                <a:gd name="T30" fmla="*/ 29 w 142"/>
                <a:gd name="T31" fmla="*/ 132 h 144"/>
                <a:gd name="T32" fmla="*/ 30 w 142"/>
                <a:gd name="T33" fmla="*/ 118 h 144"/>
                <a:gd name="T34" fmla="*/ 34 w 142"/>
                <a:gd name="T35" fmla="*/ 99 h 144"/>
                <a:gd name="T36" fmla="*/ 42 w 142"/>
                <a:gd name="T37" fmla="*/ 82 h 144"/>
                <a:gd name="T38" fmla="*/ 51 w 142"/>
                <a:gd name="T39" fmla="*/ 65 h 144"/>
                <a:gd name="T40" fmla="*/ 65 w 142"/>
                <a:gd name="T41" fmla="*/ 53 h 144"/>
                <a:gd name="T42" fmla="*/ 81 w 142"/>
                <a:gd name="T43" fmla="*/ 42 h 144"/>
                <a:gd name="T44" fmla="*/ 98 w 142"/>
                <a:gd name="T45" fmla="*/ 34 h 144"/>
                <a:gd name="T46" fmla="*/ 118 w 142"/>
                <a:gd name="T47" fmla="*/ 30 h 144"/>
                <a:gd name="T48" fmla="*/ 130 w 142"/>
                <a:gd name="T49" fmla="*/ 30 h 144"/>
                <a:gd name="T50" fmla="*/ 136 w 142"/>
                <a:gd name="T51" fmla="*/ 28 h 144"/>
                <a:gd name="T52" fmla="*/ 140 w 142"/>
                <a:gd name="T53" fmla="*/ 24 h 144"/>
                <a:gd name="T54" fmla="*/ 142 w 142"/>
                <a:gd name="T55" fmla="*/ 18 h 144"/>
                <a:gd name="T56" fmla="*/ 142 w 142"/>
                <a:gd name="T57" fmla="*/ 12 h 144"/>
                <a:gd name="T58" fmla="*/ 140 w 142"/>
                <a:gd name="T59" fmla="*/ 7 h 144"/>
                <a:gd name="T60" fmla="*/ 136 w 142"/>
                <a:gd name="T61" fmla="*/ 2 h 144"/>
                <a:gd name="T62" fmla="*/ 130 w 142"/>
                <a:gd name="T63" fmla="*/ 0 h 144"/>
                <a:gd name="T64" fmla="*/ 127 w 142"/>
                <a:gd name="T6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2" h="144">
                  <a:moveTo>
                    <a:pt x="127" y="0"/>
                  </a:moveTo>
                  <a:lnTo>
                    <a:pt x="114" y="1"/>
                  </a:lnTo>
                  <a:lnTo>
                    <a:pt x="102" y="2"/>
                  </a:lnTo>
                  <a:lnTo>
                    <a:pt x="90" y="6"/>
                  </a:lnTo>
                  <a:lnTo>
                    <a:pt x="78" y="10"/>
                  </a:lnTo>
                  <a:lnTo>
                    <a:pt x="66" y="15"/>
                  </a:lnTo>
                  <a:lnTo>
                    <a:pt x="56" y="22"/>
                  </a:lnTo>
                  <a:lnTo>
                    <a:pt x="46" y="29"/>
                  </a:lnTo>
                  <a:lnTo>
                    <a:pt x="37" y="38"/>
                  </a:lnTo>
                  <a:lnTo>
                    <a:pt x="29" y="47"/>
                  </a:lnTo>
                  <a:lnTo>
                    <a:pt x="21" y="57"/>
                  </a:lnTo>
                  <a:lnTo>
                    <a:pt x="15" y="68"/>
                  </a:lnTo>
                  <a:lnTo>
                    <a:pt x="10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6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8" y="142"/>
                  </a:lnTo>
                  <a:lnTo>
                    <a:pt x="12" y="142"/>
                  </a:lnTo>
                  <a:lnTo>
                    <a:pt x="15" y="144"/>
                  </a:lnTo>
                  <a:lnTo>
                    <a:pt x="17" y="142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5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9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9"/>
                  </a:lnTo>
                  <a:lnTo>
                    <a:pt x="37" y="90"/>
                  </a:lnTo>
                  <a:lnTo>
                    <a:pt x="42" y="82"/>
                  </a:lnTo>
                  <a:lnTo>
                    <a:pt x="46" y="73"/>
                  </a:lnTo>
                  <a:lnTo>
                    <a:pt x="51" y="65"/>
                  </a:lnTo>
                  <a:lnTo>
                    <a:pt x="58" y="59"/>
                  </a:lnTo>
                  <a:lnTo>
                    <a:pt x="65" y="53"/>
                  </a:lnTo>
                  <a:lnTo>
                    <a:pt x="73" y="47"/>
                  </a:lnTo>
                  <a:lnTo>
                    <a:pt x="81" y="42"/>
                  </a:lnTo>
                  <a:lnTo>
                    <a:pt x="90" y="38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7" y="30"/>
                  </a:lnTo>
                  <a:lnTo>
                    <a:pt x="130" y="30"/>
                  </a:lnTo>
                  <a:lnTo>
                    <a:pt x="134" y="29"/>
                  </a:lnTo>
                  <a:lnTo>
                    <a:pt x="136" y="28"/>
                  </a:lnTo>
                  <a:lnTo>
                    <a:pt x="138" y="26"/>
                  </a:lnTo>
                  <a:lnTo>
                    <a:pt x="140" y="24"/>
                  </a:lnTo>
                  <a:lnTo>
                    <a:pt x="141" y="21"/>
                  </a:lnTo>
                  <a:lnTo>
                    <a:pt x="142" y="18"/>
                  </a:lnTo>
                  <a:lnTo>
                    <a:pt x="142" y="15"/>
                  </a:lnTo>
                  <a:lnTo>
                    <a:pt x="142" y="12"/>
                  </a:lnTo>
                  <a:lnTo>
                    <a:pt x="141" y="10"/>
                  </a:lnTo>
                  <a:lnTo>
                    <a:pt x="140" y="7"/>
                  </a:lnTo>
                  <a:lnTo>
                    <a:pt x="138" y="5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2789756"/>
      </p:ext>
    </p:extLst>
  </p:cSld>
  <p:clrMapOvr>
    <a:masterClrMapping/>
  </p:clrMapOvr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19100" y="762000"/>
            <a:ext cx="4305300" cy="3048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ANALYZE</a:t>
            </a:r>
          </a:p>
        </p:txBody>
      </p:sp>
      <p:sp>
        <p:nvSpPr>
          <p:cNvPr id="14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06400" y="274638"/>
            <a:ext cx="8500208" cy="487362"/>
          </a:xfrm>
          <a:prstGeom prst="rect">
            <a:avLst/>
          </a:prstGeom>
        </p:spPr>
        <p:txBody>
          <a:bodyPr/>
          <a:lstStyle/>
          <a:p>
            <a:r>
              <a:rPr lang="id-ID" dirty="0"/>
              <a:t>LOREM IPSUM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5"/>
          </p:nvPr>
        </p:nvSpPr>
        <p:spPr>
          <a:xfrm>
            <a:off x="9677400" y="6483842"/>
            <a:ext cx="2108200" cy="383193"/>
          </a:xfrm>
        </p:spPr>
        <p:txBody>
          <a:bodyPr/>
          <a:lstStyle/>
          <a:p>
            <a:r>
              <a:rPr lang="en-US" dirty="0"/>
              <a:t>www.domainname.com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6"/>
          </p:nvPr>
        </p:nvSpPr>
        <p:spPr>
          <a:xfrm>
            <a:off x="419100" y="6484937"/>
            <a:ext cx="1333500" cy="381000"/>
          </a:xfrm>
        </p:spPr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5867400" y="6492876"/>
            <a:ext cx="457200" cy="365125"/>
          </a:xfrm>
        </p:spPr>
        <p:txBody>
          <a:bodyPr/>
          <a:lstStyle/>
          <a:p>
            <a:fld id="{3101D46F-57A9-43DB-8B55-C38BE2226748}" type="slidenum">
              <a:rPr lang="en-US" smtClean="0"/>
              <a:pPr/>
              <a:t>2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0" y="5496580"/>
            <a:ext cx="12192000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>
            <p:custDataLst>
              <p:tags r:id="rId3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is simply dummy text of the printing and typesetting industry.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2488296" y="2156220"/>
            <a:ext cx="3219668" cy="2216832"/>
            <a:chOff x="920088" y="2156220"/>
            <a:chExt cx="3219668" cy="2216832"/>
          </a:xfrm>
        </p:grpSpPr>
        <p:sp>
          <p:nvSpPr>
            <p:cNvPr id="21" name="Parallelogram 20"/>
            <p:cNvSpPr/>
            <p:nvPr/>
          </p:nvSpPr>
          <p:spPr>
            <a:xfrm>
              <a:off x="920088" y="3712479"/>
              <a:ext cx="3219668" cy="660573"/>
            </a:xfrm>
            <a:prstGeom prst="parallelogram">
              <a:avLst>
                <a:gd name="adj" fmla="val 11292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Parallelogram 21"/>
            <p:cNvSpPr/>
            <p:nvPr/>
          </p:nvSpPr>
          <p:spPr>
            <a:xfrm>
              <a:off x="920088" y="3323413"/>
              <a:ext cx="3219668" cy="660573"/>
            </a:xfrm>
            <a:prstGeom prst="parallelogram">
              <a:avLst>
                <a:gd name="adj" fmla="val 11292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Parallelogram 22"/>
            <p:cNvSpPr/>
            <p:nvPr/>
          </p:nvSpPr>
          <p:spPr>
            <a:xfrm>
              <a:off x="920088" y="2934349"/>
              <a:ext cx="3219668" cy="660573"/>
            </a:xfrm>
            <a:prstGeom prst="parallelogram">
              <a:avLst>
                <a:gd name="adj" fmla="val 112924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Parallelogram 23"/>
            <p:cNvSpPr/>
            <p:nvPr/>
          </p:nvSpPr>
          <p:spPr>
            <a:xfrm>
              <a:off x="920088" y="2545284"/>
              <a:ext cx="3219668" cy="660573"/>
            </a:xfrm>
            <a:prstGeom prst="parallelogram">
              <a:avLst>
                <a:gd name="adj" fmla="val 11292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Parallelogram 24"/>
            <p:cNvSpPr/>
            <p:nvPr/>
          </p:nvSpPr>
          <p:spPr>
            <a:xfrm>
              <a:off x="920088" y="2156220"/>
              <a:ext cx="3219668" cy="660573"/>
            </a:xfrm>
            <a:prstGeom prst="parallelogram">
              <a:avLst>
                <a:gd name="adj" fmla="val 11292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/>
          <p:cNvSpPr/>
          <p:nvPr>
            <p:custDataLst>
              <p:tags r:id="rId4"/>
            </p:custDataLst>
          </p:nvPr>
        </p:nvSpPr>
        <p:spPr>
          <a:xfrm>
            <a:off x="6749808" y="1749262"/>
            <a:ext cx="2953896" cy="461665"/>
          </a:xfrm>
          <a:prstGeom prst="rect">
            <a:avLst/>
          </a:prstGeom>
        </p:spPr>
        <p:txBody>
          <a:bodyPr wrap="square" lIns="18288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is simply dummy text of the printing and typesetting industry.</a:t>
            </a:r>
          </a:p>
        </p:txBody>
      </p:sp>
      <p:sp>
        <p:nvSpPr>
          <p:cNvPr id="27" name="Rectangle 26"/>
          <p:cNvSpPr/>
          <p:nvPr>
            <p:custDataLst>
              <p:tags r:id="rId5"/>
            </p:custDataLst>
          </p:nvPr>
        </p:nvSpPr>
        <p:spPr>
          <a:xfrm>
            <a:off x="6749808" y="2963652"/>
            <a:ext cx="2953896" cy="461665"/>
          </a:xfrm>
          <a:prstGeom prst="rect">
            <a:avLst/>
          </a:prstGeom>
        </p:spPr>
        <p:txBody>
          <a:bodyPr wrap="square" lIns="18288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is simply dummy text of the printing and typesetting industry.</a:t>
            </a:r>
          </a:p>
        </p:txBody>
      </p:sp>
      <p:sp>
        <p:nvSpPr>
          <p:cNvPr id="28" name="Rectangle 27"/>
          <p:cNvSpPr/>
          <p:nvPr>
            <p:custDataLst>
              <p:tags r:id="rId6"/>
            </p:custDataLst>
          </p:nvPr>
        </p:nvSpPr>
        <p:spPr>
          <a:xfrm>
            <a:off x="6749808" y="3570846"/>
            <a:ext cx="2953896" cy="461665"/>
          </a:xfrm>
          <a:prstGeom prst="rect">
            <a:avLst/>
          </a:prstGeom>
        </p:spPr>
        <p:txBody>
          <a:bodyPr wrap="square" lIns="18288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is simply dummy text of the printing and typesetting industry.</a:t>
            </a:r>
          </a:p>
        </p:txBody>
      </p:sp>
      <p:sp>
        <p:nvSpPr>
          <p:cNvPr id="29" name="Rectangle 28"/>
          <p:cNvSpPr/>
          <p:nvPr>
            <p:custDataLst>
              <p:tags r:id="rId7"/>
            </p:custDataLst>
          </p:nvPr>
        </p:nvSpPr>
        <p:spPr>
          <a:xfrm>
            <a:off x="6749808" y="4178040"/>
            <a:ext cx="2953896" cy="461665"/>
          </a:xfrm>
          <a:prstGeom prst="rect">
            <a:avLst/>
          </a:prstGeom>
        </p:spPr>
        <p:txBody>
          <a:bodyPr wrap="square" lIns="18288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is simply dummy text of the printing and typesetting industry.</a:t>
            </a:r>
          </a:p>
        </p:txBody>
      </p:sp>
      <p:sp>
        <p:nvSpPr>
          <p:cNvPr id="30" name="Rectangle 29"/>
          <p:cNvSpPr/>
          <p:nvPr>
            <p:custDataLst>
              <p:tags r:id="rId8"/>
            </p:custDataLst>
          </p:nvPr>
        </p:nvSpPr>
        <p:spPr>
          <a:xfrm>
            <a:off x="6749808" y="2356457"/>
            <a:ext cx="2953896" cy="461665"/>
          </a:xfrm>
          <a:prstGeom prst="rect">
            <a:avLst/>
          </a:prstGeom>
        </p:spPr>
        <p:txBody>
          <a:bodyPr wrap="square" lIns="18288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is simply dummy text of the printing and typesetting industry.</a:t>
            </a:r>
          </a:p>
        </p:txBody>
      </p:sp>
      <p:cxnSp>
        <p:nvCxnSpPr>
          <p:cNvPr id="31" name="Elbow Connector 30"/>
          <p:cNvCxnSpPr>
            <a:stCxn id="25" idx="2"/>
            <a:endCxn id="26" idx="1"/>
          </p:cNvCxnSpPr>
          <p:nvPr/>
        </p:nvCxnSpPr>
        <p:spPr>
          <a:xfrm flipV="1">
            <a:off x="5334992" y="1980095"/>
            <a:ext cx="1414817" cy="506413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24" idx="2"/>
            <a:endCxn id="30" idx="1"/>
          </p:cNvCxnSpPr>
          <p:nvPr/>
        </p:nvCxnSpPr>
        <p:spPr>
          <a:xfrm flipV="1">
            <a:off x="5334992" y="2587289"/>
            <a:ext cx="1414817" cy="288282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23" idx="2"/>
            <a:endCxn id="27" idx="1"/>
          </p:cNvCxnSpPr>
          <p:nvPr/>
        </p:nvCxnSpPr>
        <p:spPr>
          <a:xfrm flipV="1">
            <a:off x="5334992" y="3194484"/>
            <a:ext cx="1414817" cy="70152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22" idx="2"/>
            <a:endCxn id="28" idx="1"/>
          </p:cNvCxnSpPr>
          <p:nvPr/>
        </p:nvCxnSpPr>
        <p:spPr>
          <a:xfrm>
            <a:off x="5334992" y="3653700"/>
            <a:ext cx="1414817" cy="147978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21" idx="2"/>
            <a:endCxn id="29" idx="1"/>
          </p:cNvCxnSpPr>
          <p:nvPr/>
        </p:nvCxnSpPr>
        <p:spPr>
          <a:xfrm>
            <a:off x="5334992" y="4042766"/>
            <a:ext cx="1414817" cy="366106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420"/>
          <p:cNvSpPr>
            <a:spLocks noEditPoints="1"/>
          </p:cNvSpPr>
          <p:nvPr/>
        </p:nvSpPr>
        <p:spPr bwMode="auto">
          <a:xfrm>
            <a:off x="3457257" y="1761008"/>
            <a:ext cx="1281747" cy="816353"/>
          </a:xfrm>
          <a:custGeom>
            <a:avLst/>
            <a:gdLst>
              <a:gd name="T0" fmla="*/ 539 w 840"/>
              <a:gd name="T1" fmla="*/ 480 h 533"/>
              <a:gd name="T2" fmla="*/ 486 w 840"/>
              <a:gd name="T3" fmla="*/ 409 h 533"/>
              <a:gd name="T4" fmla="*/ 491 w 840"/>
              <a:gd name="T5" fmla="*/ 315 h 533"/>
              <a:gd name="T6" fmla="*/ 551 w 840"/>
              <a:gd name="T7" fmla="*/ 249 h 533"/>
              <a:gd name="T8" fmla="*/ 642 w 840"/>
              <a:gd name="T9" fmla="*/ 236 h 533"/>
              <a:gd name="T10" fmla="*/ 719 w 840"/>
              <a:gd name="T11" fmla="*/ 282 h 533"/>
              <a:gd name="T12" fmla="*/ 750 w 840"/>
              <a:gd name="T13" fmla="*/ 368 h 533"/>
              <a:gd name="T14" fmla="*/ 719 w 840"/>
              <a:gd name="T15" fmla="*/ 454 h 533"/>
              <a:gd name="T16" fmla="*/ 642 w 840"/>
              <a:gd name="T17" fmla="*/ 501 h 533"/>
              <a:gd name="T18" fmla="*/ 383 w 840"/>
              <a:gd name="T19" fmla="*/ 321 h 533"/>
              <a:gd name="T20" fmla="*/ 312 w 840"/>
              <a:gd name="T21" fmla="*/ 228 h 533"/>
              <a:gd name="T22" fmla="*/ 490 w 840"/>
              <a:gd name="T23" fmla="*/ 261 h 533"/>
              <a:gd name="T24" fmla="*/ 430 w 840"/>
              <a:gd name="T25" fmla="*/ 309 h 533"/>
              <a:gd name="T26" fmla="*/ 161 w 840"/>
              <a:gd name="T27" fmla="*/ 487 h 533"/>
              <a:gd name="T28" fmla="*/ 101 w 840"/>
              <a:gd name="T29" fmla="*/ 420 h 533"/>
              <a:gd name="T30" fmla="*/ 97 w 840"/>
              <a:gd name="T31" fmla="*/ 328 h 533"/>
              <a:gd name="T32" fmla="*/ 150 w 840"/>
              <a:gd name="T33" fmla="*/ 257 h 533"/>
              <a:gd name="T34" fmla="*/ 239 w 840"/>
              <a:gd name="T35" fmla="*/ 234 h 533"/>
              <a:gd name="T36" fmla="*/ 321 w 840"/>
              <a:gd name="T37" fmla="*/ 273 h 533"/>
              <a:gd name="T38" fmla="*/ 359 w 840"/>
              <a:gd name="T39" fmla="*/ 354 h 533"/>
              <a:gd name="T40" fmla="*/ 337 w 840"/>
              <a:gd name="T41" fmla="*/ 444 h 533"/>
              <a:gd name="T42" fmla="*/ 265 w 840"/>
              <a:gd name="T43" fmla="*/ 496 h 533"/>
              <a:gd name="T44" fmla="*/ 774 w 840"/>
              <a:gd name="T45" fmla="*/ 323 h 533"/>
              <a:gd name="T46" fmla="*/ 715 w 840"/>
              <a:gd name="T47" fmla="*/ 237 h 533"/>
              <a:gd name="T48" fmla="*/ 615 w 840"/>
              <a:gd name="T49" fmla="*/ 203 h 533"/>
              <a:gd name="T50" fmla="*/ 630 w 840"/>
              <a:gd name="T51" fmla="*/ 33 h 533"/>
              <a:gd name="T52" fmla="*/ 676 w 840"/>
              <a:gd name="T53" fmla="*/ 46 h 533"/>
              <a:gd name="T54" fmla="*/ 695 w 840"/>
              <a:gd name="T55" fmla="*/ 53 h 533"/>
              <a:gd name="T56" fmla="*/ 704 w 840"/>
              <a:gd name="T57" fmla="*/ 37 h 533"/>
              <a:gd name="T58" fmla="*/ 679 w 840"/>
              <a:gd name="T59" fmla="*/ 7 h 533"/>
              <a:gd name="T60" fmla="*/ 634 w 840"/>
              <a:gd name="T61" fmla="*/ 1 h 533"/>
              <a:gd name="T62" fmla="*/ 226 w 840"/>
              <a:gd name="T63" fmla="*/ 7 h 533"/>
              <a:gd name="T64" fmla="*/ 180 w 840"/>
              <a:gd name="T65" fmla="*/ 1 h 533"/>
              <a:gd name="T66" fmla="*/ 141 w 840"/>
              <a:gd name="T67" fmla="*/ 25 h 533"/>
              <a:gd name="T68" fmla="*/ 139 w 840"/>
              <a:gd name="T69" fmla="*/ 48 h 533"/>
              <a:gd name="T70" fmla="*/ 157 w 840"/>
              <a:gd name="T71" fmla="*/ 52 h 533"/>
              <a:gd name="T72" fmla="*/ 186 w 840"/>
              <a:gd name="T73" fmla="*/ 30 h 533"/>
              <a:gd name="T74" fmla="*/ 250 w 840"/>
              <a:gd name="T75" fmla="*/ 205 h 533"/>
              <a:gd name="T76" fmla="*/ 164 w 840"/>
              <a:gd name="T77" fmla="*/ 215 h 533"/>
              <a:gd name="T78" fmla="*/ 85 w 840"/>
              <a:gd name="T79" fmla="*/ 281 h 533"/>
              <a:gd name="T80" fmla="*/ 12 w 840"/>
              <a:gd name="T81" fmla="*/ 353 h 533"/>
              <a:gd name="T82" fmla="*/ 0 w 840"/>
              <a:gd name="T83" fmla="*/ 368 h 533"/>
              <a:gd name="T84" fmla="*/ 12 w 840"/>
              <a:gd name="T85" fmla="*/ 383 h 533"/>
              <a:gd name="T86" fmla="*/ 85 w 840"/>
              <a:gd name="T87" fmla="*/ 455 h 533"/>
              <a:gd name="T88" fmla="*/ 164 w 840"/>
              <a:gd name="T89" fmla="*/ 521 h 533"/>
              <a:gd name="T90" fmla="*/ 275 w 840"/>
              <a:gd name="T91" fmla="*/ 525 h 533"/>
              <a:gd name="T92" fmla="*/ 361 w 840"/>
              <a:gd name="T93" fmla="*/ 460 h 533"/>
              <a:gd name="T94" fmla="*/ 390 w 840"/>
              <a:gd name="T95" fmla="*/ 363 h 533"/>
              <a:gd name="T96" fmla="*/ 420 w 840"/>
              <a:gd name="T97" fmla="*/ 338 h 533"/>
              <a:gd name="T98" fmla="*/ 449 w 840"/>
              <a:gd name="T99" fmla="*/ 363 h 533"/>
              <a:gd name="T100" fmla="*/ 478 w 840"/>
              <a:gd name="T101" fmla="*/ 460 h 533"/>
              <a:gd name="T102" fmla="*/ 566 w 840"/>
              <a:gd name="T103" fmla="*/ 525 h 533"/>
              <a:gd name="T104" fmla="*/ 675 w 840"/>
              <a:gd name="T105" fmla="*/ 521 h 533"/>
              <a:gd name="T106" fmla="*/ 755 w 840"/>
              <a:gd name="T107" fmla="*/ 455 h 533"/>
              <a:gd name="T108" fmla="*/ 827 w 840"/>
              <a:gd name="T109" fmla="*/ 383 h 533"/>
              <a:gd name="T110" fmla="*/ 840 w 840"/>
              <a:gd name="T111" fmla="*/ 368 h 533"/>
              <a:gd name="T112" fmla="*/ 827 w 840"/>
              <a:gd name="T113" fmla="*/ 35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0" h="533">
                <a:moveTo>
                  <a:pt x="615" y="503"/>
                </a:moveTo>
                <a:lnTo>
                  <a:pt x="601" y="502"/>
                </a:lnTo>
                <a:lnTo>
                  <a:pt x="587" y="501"/>
                </a:lnTo>
                <a:lnTo>
                  <a:pt x="575" y="496"/>
                </a:lnTo>
                <a:lnTo>
                  <a:pt x="563" y="492"/>
                </a:lnTo>
                <a:lnTo>
                  <a:pt x="551" y="487"/>
                </a:lnTo>
                <a:lnTo>
                  <a:pt x="539" y="480"/>
                </a:lnTo>
                <a:lnTo>
                  <a:pt x="530" y="472"/>
                </a:lnTo>
                <a:lnTo>
                  <a:pt x="520" y="463"/>
                </a:lnTo>
                <a:lnTo>
                  <a:pt x="511" y="454"/>
                </a:lnTo>
                <a:lnTo>
                  <a:pt x="503" y="444"/>
                </a:lnTo>
                <a:lnTo>
                  <a:pt x="496" y="432"/>
                </a:lnTo>
                <a:lnTo>
                  <a:pt x="491" y="420"/>
                </a:lnTo>
                <a:lnTo>
                  <a:pt x="486" y="409"/>
                </a:lnTo>
                <a:lnTo>
                  <a:pt x="482" y="396"/>
                </a:lnTo>
                <a:lnTo>
                  <a:pt x="480" y="382"/>
                </a:lnTo>
                <a:lnTo>
                  <a:pt x="480" y="368"/>
                </a:lnTo>
                <a:lnTo>
                  <a:pt x="480" y="354"/>
                </a:lnTo>
                <a:lnTo>
                  <a:pt x="482" y="341"/>
                </a:lnTo>
                <a:lnTo>
                  <a:pt x="486" y="328"/>
                </a:lnTo>
                <a:lnTo>
                  <a:pt x="491" y="315"/>
                </a:lnTo>
                <a:lnTo>
                  <a:pt x="496" y="304"/>
                </a:lnTo>
                <a:lnTo>
                  <a:pt x="503" y="293"/>
                </a:lnTo>
                <a:lnTo>
                  <a:pt x="511" y="282"/>
                </a:lnTo>
                <a:lnTo>
                  <a:pt x="520" y="273"/>
                </a:lnTo>
                <a:lnTo>
                  <a:pt x="530" y="264"/>
                </a:lnTo>
                <a:lnTo>
                  <a:pt x="539" y="257"/>
                </a:lnTo>
                <a:lnTo>
                  <a:pt x="551" y="249"/>
                </a:lnTo>
                <a:lnTo>
                  <a:pt x="563" y="244"/>
                </a:lnTo>
                <a:lnTo>
                  <a:pt x="575" y="239"/>
                </a:lnTo>
                <a:lnTo>
                  <a:pt x="587" y="236"/>
                </a:lnTo>
                <a:lnTo>
                  <a:pt x="601" y="234"/>
                </a:lnTo>
                <a:lnTo>
                  <a:pt x="615" y="233"/>
                </a:lnTo>
                <a:lnTo>
                  <a:pt x="629" y="234"/>
                </a:lnTo>
                <a:lnTo>
                  <a:pt x="642" y="236"/>
                </a:lnTo>
                <a:lnTo>
                  <a:pt x="655" y="239"/>
                </a:lnTo>
                <a:lnTo>
                  <a:pt x="668" y="244"/>
                </a:lnTo>
                <a:lnTo>
                  <a:pt x="680" y="249"/>
                </a:lnTo>
                <a:lnTo>
                  <a:pt x="690" y="257"/>
                </a:lnTo>
                <a:lnTo>
                  <a:pt x="701" y="264"/>
                </a:lnTo>
                <a:lnTo>
                  <a:pt x="711" y="273"/>
                </a:lnTo>
                <a:lnTo>
                  <a:pt x="719" y="282"/>
                </a:lnTo>
                <a:lnTo>
                  <a:pt x="727" y="293"/>
                </a:lnTo>
                <a:lnTo>
                  <a:pt x="733" y="304"/>
                </a:lnTo>
                <a:lnTo>
                  <a:pt x="740" y="315"/>
                </a:lnTo>
                <a:lnTo>
                  <a:pt x="744" y="328"/>
                </a:lnTo>
                <a:lnTo>
                  <a:pt x="747" y="341"/>
                </a:lnTo>
                <a:lnTo>
                  <a:pt x="749" y="354"/>
                </a:lnTo>
                <a:lnTo>
                  <a:pt x="750" y="368"/>
                </a:lnTo>
                <a:lnTo>
                  <a:pt x="749" y="382"/>
                </a:lnTo>
                <a:lnTo>
                  <a:pt x="747" y="396"/>
                </a:lnTo>
                <a:lnTo>
                  <a:pt x="744" y="409"/>
                </a:lnTo>
                <a:lnTo>
                  <a:pt x="740" y="420"/>
                </a:lnTo>
                <a:lnTo>
                  <a:pt x="733" y="432"/>
                </a:lnTo>
                <a:lnTo>
                  <a:pt x="727" y="444"/>
                </a:lnTo>
                <a:lnTo>
                  <a:pt x="719" y="454"/>
                </a:lnTo>
                <a:lnTo>
                  <a:pt x="711" y="463"/>
                </a:lnTo>
                <a:lnTo>
                  <a:pt x="701" y="472"/>
                </a:lnTo>
                <a:lnTo>
                  <a:pt x="690" y="480"/>
                </a:lnTo>
                <a:lnTo>
                  <a:pt x="680" y="487"/>
                </a:lnTo>
                <a:lnTo>
                  <a:pt x="668" y="492"/>
                </a:lnTo>
                <a:lnTo>
                  <a:pt x="655" y="496"/>
                </a:lnTo>
                <a:lnTo>
                  <a:pt x="642" y="501"/>
                </a:lnTo>
                <a:lnTo>
                  <a:pt x="629" y="502"/>
                </a:lnTo>
                <a:lnTo>
                  <a:pt x="615" y="503"/>
                </a:lnTo>
                <a:close/>
                <a:moveTo>
                  <a:pt x="420" y="308"/>
                </a:moveTo>
                <a:lnTo>
                  <a:pt x="410" y="309"/>
                </a:lnTo>
                <a:lnTo>
                  <a:pt x="400" y="311"/>
                </a:lnTo>
                <a:lnTo>
                  <a:pt x="391" y="315"/>
                </a:lnTo>
                <a:lnTo>
                  <a:pt x="383" y="321"/>
                </a:lnTo>
                <a:lnTo>
                  <a:pt x="377" y="305"/>
                </a:lnTo>
                <a:lnTo>
                  <a:pt x="370" y="290"/>
                </a:lnTo>
                <a:lnTo>
                  <a:pt x="360" y="275"/>
                </a:lnTo>
                <a:lnTo>
                  <a:pt x="351" y="261"/>
                </a:lnTo>
                <a:lnTo>
                  <a:pt x="339" y="249"/>
                </a:lnTo>
                <a:lnTo>
                  <a:pt x="326" y="237"/>
                </a:lnTo>
                <a:lnTo>
                  <a:pt x="312" y="228"/>
                </a:lnTo>
                <a:lnTo>
                  <a:pt x="296" y="220"/>
                </a:lnTo>
                <a:lnTo>
                  <a:pt x="420" y="151"/>
                </a:lnTo>
                <a:lnTo>
                  <a:pt x="544" y="220"/>
                </a:lnTo>
                <a:lnTo>
                  <a:pt x="529" y="228"/>
                </a:lnTo>
                <a:lnTo>
                  <a:pt x="515" y="237"/>
                </a:lnTo>
                <a:lnTo>
                  <a:pt x="502" y="249"/>
                </a:lnTo>
                <a:lnTo>
                  <a:pt x="490" y="261"/>
                </a:lnTo>
                <a:lnTo>
                  <a:pt x="479" y="275"/>
                </a:lnTo>
                <a:lnTo>
                  <a:pt x="471" y="290"/>
                </a:lnTo>
                <a:lnTo>
                  <a:pt x="463" y="305"/>
                </a:lnTo>
                <a:lnTo>
                  <a:pt x="457" y="321"/>
                </a:lnTo>
                <a:lnTo>
                  <a:pt x="449" y="315"/>
                </a:lnTo>
                <a:lnTo>
                  <a:pt x="440" y="311"/>
                </a:lnTo>
                <a:lnTo>
                  <a:pt x="430" y="309"/>
                </a:lnTo>
                <a:lnTo>
                  <a:pt x="420" y="308"/>
                </a:lnTo>
                <a:close/>
                <a:moveTo>
                  <a:pt x="225" y="503"/>
                </a:moveTo>
                <a:lnTo>
                  <a:pt x="211" y="502"/>
                </a:lnTo>
                <a:lnTo>
                  <a:pt x="199" y="501"/>
                </a:lnTo>
                <a:lnTo>
                  <a:pt x="185" y="496"/>
                </a:lnTo>
                <a:lnTo>
                  <a:pt x="173" y="492"/>
                </a:lnTo>
                <a:lnTo>
                  <a:pt x="161" y="487"/>
                </a:lnTo>
                <a:lnTo>
                  <a:pt x="150" y="480"/>
                </a:lnTo>
                <a:lnTo>
                  <a:pt x="140" y="472"/>
                </a:lnTo>
                <a:lnTo>
                  <a:pt x="130" y="463"/>
                </a:lnTo>
                <a:lnTo>
                  <a:pt x="121" y="454"/>
                </a:lnTo>
                <a:lnTo>
                  <a:pt x="113" y="444"/>
                </a:lnTo>
                <a:lnTo>
                  <a:pt x="106" y="432"/>
                </a:lnTo>
                <a:lnTo>
                  <a:pt x="101" y="420"/>
                </a:lnTo>
                <a:lnTo>
                  <a:pt x="97" y="409"/>
                </a:lnTo>
                <a:lnTo>
                  <a:pt x="93" y="396"/>
                </a:lnTo>
                <a:lnTo>
                  <a:pt x="91" y="382"/>
                </a:lnTo>
                <a:lnTo>
                  <a:pt x="90" y="368"/>
                </a:lnTo>
                <a:lnTo>
                  <a:pt x="91" y="354"/>
                </a:lnTo>
                <a:lnTo>
                  <a:pt x="93" y="341"/>
                </a:lnTo>
                <a:lnTo>
                  <a:pt x="97" y="328"/>
                </a:lnTo>
                <a:lnTo>
                  <a:pt x="101" y="315"/>
                </a:lnTo>
                <a:lnTo>
                  <a:pt x="106" y="304"/>
                </a:lnTo>
                <a:lnTo>
                  <a:pt x="113" y="293"/>
                </a:lnTo>
                <a:lnTo>
                  <a:pt x="121" y="282"/>
                </a:lnTo>
                <a:lnTo>
                  <a:pt x="130" y="273"/>
                </a:lnTo>
                <a:lnTo>
                  <a:pt x="140" y="264"/>
                </a:lnTo>
                <a:lnTo>
                  <a:pt x="150" y="257"/>
                </a:lnTo>
                <a:lnTo>
                  <a:pt x="161" y="249"/>
                </a:lnTo>
                <a:lnTo>
                  <a:pt x="173" y="244"/>
                </a:lnTo>
                <a:lnTo>
                  <a:pt x="185" y="239"/>
                </a:lnTo>
                <a:lnTo>
                  <a:pt x="199" y="236"/>
                </a:lnTo>
                <a:lnTo>
                  <a:pt x="211" y="234"/>
                </a:lnTo>
                <a:lnTo>
                  <a:pt x="225" y="233"/>
                </a:lnTo>
                <a:lnTo>
                  <a:pt x="239" y="234"/>
                </a:lnTo>
                <a:lnTo>
                  <a:pt x="252" y="236"/>
                </a:lnTo>
                <a:lnTo>
                  <a:pt x="265" y="239"/>
                </a:lnTo>
                <a:lnTo>
                  <a:pt x="278" y="244"/>
                </a:lnTo>
                <a:lnTo>
                  <a:pt x="290" y="249"/>
                </a:lnTo>
                <a:lnTo>
                  <a:pt x="300" y="257"/>
                </a:lnTo>
                <a:lnTo>
                  <a:pt x="311" y="264"/>
                </a:lnTo>
                <a:lnTo>
                  <a:pt x="321" y="273"/>
                </a:lnTo>
                <a:lnTo>
                  <a:pt x="329" y="282"/>
                </a:lnTo>
                <a:lnTo>
                  <a:pt x="337" y="293"/>
                </a:lnTo>
                <a:lnTo>
                  <a:pt x="344" y="304"/>
                </a:lnTo>
                <a:lnTo>
                  <a:pt x="350" y="315"/>
                </a:lnTo>
                <a:lnTo>
                  <a:pt x="354" y="328"/>
                </a:lnTo>
                <a:lnTo>
                  <a:pt x="357" y="341"/>
                </a:lnTo>
                <a:lnTo>
                  <a:pt x="359" y="354"/>
                </a:lnTo>
                <a:lnTo>
                  <a:pt x="360" y="368"/>
                </a:lnTo>
                <a:lnTo>
                  <a:pt x="359" y="382"/>
                </a:lnTo>
                <a:lnTo>
                  <a:pt x="357" y="396"/>
                </a:lnTo>
                <a:lnTo>
                  <a:pt x="354" y="409"/>
                </a:lnTo>
                <a:lnTo>
                  <a:pt x="350" y="420"/>
                </a:lnTo>
                <a:lnTo>
                  <a:pt x="344" y="432"/>
                </a:lnTo>
                <a:lnTo>
                  <a:pt x="337" y="444"/>
                </a:lnTo>
                <a:lnTo>
                  <a:pt x="329" y="454"/>
                </a:lnTo>
                <a:lnTo>
                  <a:pt x="321" y="463"/>
                </a:lnTo>
                <a:lnTo>
                  <a:pt x="311" y="472"/>
                </a:lnTo>
                <a:lnTo>
                  <a:pt x="300" y="480"/>
                </a:lnTo>
                <a:lnTo>
                  <a:pt x="290" y="487"/>
                </a:lnTo>
                <a:lnTo>
                  <a:pt x="278" y="492"/>
                </a:lnTo>
                <a:lnTo>
                  <a:pt x="265" y="496"/>
                </a:lnTo>
                <a:lnTo>
                  <a:pt x="252" y="501"/>
                </a:lnTo>
                <a:lnTo>
                  <a:pt x="239" y="502"/>
                </a:lnTo>
                <a:lnTo>
                  <a:pt x="225" y="503"/>
                </a:lnTo>
                <a:close/>
                <a:moveTo>
                  <a:pt x="825" y="353"/>
                </a:moveTo>
                <a:lnTo>
                  <a:pt x="779" y="353"/>
                </a:lnTo>
                <a:lnTo>
                  <a:pt x="777" y="338"/>
                </a:lnTo>
                <a:lnTo>
                  <a:pt x="774" y="323"/>
                </a:lnTo>
                <a:lnTo>
                  <a:pt x="769" y="308"/>
                </a:lnTo>
                <a:lnTo>
                  <a:pt x="762" y="294"/>
                </a:lnTo>
                <a:lnTo>
                  <a:pt x="755" y="281"/>
                </a:lnTo>
                <a:lnTo>
                  <a:pt x="746" y="268"/>
                </a:lnTo>
                <a:lnTo>
                  <a:pt x="737" y="258"/>
                </a:lnTo>
                <a:lnTo>
                  <a:pt x="727" y="247"/>
                </a:lnTo>
                <a:lnTo>
                  <a:pt x="715" y="237"/>
                </a:lnTo>
                <a:lnTo>
                  <a:pt x="703" y="229"/>
                </a:lnTo>
                <a:lnTo>
                  <a:pt x="689" y="221"/>
                </a:lnTo>
                <a:lnTo>
                  <a:pt x="675" y="215"/>
                </a:lnTo>
                <a:lnTo>
                  <a:pt x="661" y="209"/>
                </a:lnTo>
                <a:lnTo>
                  <a:pt x="646" y="206"/>
                </a:lnTo>
                <a:lnTo>
                  <a:pt x="631" y="204"/>
                </a:lnTo>
                <a:lnTo>
                  <a:pt x="615" y="203"/>
                </a:lnTo>
                <a:lnTo>
                  <a:pt x="607" y="203"/>
                </a:lnTo>
                <a:lnTo>
                  <a:pt x="598" y="204"/>
                </a:lnTo>
                <a:lnTo>
                  <a:pt x="590" y="205"/>
                </a:lnTo>
                <a:lnTo>
                  <a:pt x="581" y="207"/>
                </a:lnTo>
                <a:lnTo>
                  <a:pt x="450" y="133"/>
                </a:lnTo>
                <a:lnTo>
                  <a:pt x="623" y="36"/>
                </a:lnTo>
                <a:lnTo>
                  <a:pt x="630" y="33"/>
                </a:lnTo>
                <a:lnTo>
                  <a:pt x="639" y="31"/>
                </a:lnTo>
                <a:lnTo>
                  <a:pt x="646" y="30"/>
                </a:lnTo>
                <a:lnTo>
                  <a:pt x="654" y="30"/>
                </a:lnTo>
                <a:lnTo>
                  <a:pt x="661" y="32"/>
                </a:lnTo>
                <a:lnTo>
                  <a:pt x="667" y="35"/>
                </a:lnTo>
                <a:lnTo>
                  <a:pt x="672" y="40"/>
                </a:lnTo>
                <a:lnTo>
                  <a:pt x="676" y="46"/>
                </a:lnTo>
                <a:lnTo>
                  <a:pt x="679" y="49"/>
                </a:lnTo>
                <a:lnTo>
                  <a:pt x="681" y="51"/>
                </a:lnTo>
                <a:lnTo>
                  <a:pt x="683" y="52"/>
                </a:lnTo>
                <a:lnTo>
                  <a:pt x="686" y="53"/>
                </a:lnTo>
                <a:lnTo>
                  <a:pt x="689" y="53"/>
                </a:lnTo>
                <a:lnTo>
                  <a:pt x="691" y="53"/>
                </a:lnTo>
                <a:lnTo>
                  <a:pt x="695" y="53"/>
                </a:lnTo>
                <a:lnTo>
                  <a:pt x="698" y="51"/>
                </a:lnTo>
                <a:lnTo>
                  <a:pt x="700" y="50"/>
                </a:lnTo>
                <a:lnTo>
                  <a:pt x="702" y="48"/>
                </a:lnTo>
                <a:lnTo>
                  <a:pt x="703" y="45"/>
                </a:lnTo>
                <a:lnTo>
                  <a:pt x="704" y="42"/>
                </a:lnTo>
                <a:lnTo>
                  <a:pt x="705" y="39"/>
                </a:lnTo>
                <a:lnTo>
                  <a:pt x="704" y="37"/>
                </a:lnTo>
                <a:lnTo>
                  <a:pt x="704" y="34"/>
                </a:lnTo>
                <a:lnTo>
                  <a:pt x="703" y="31"/>
                </a:lnTo>
                <a:lnTo>
                  <a:pt x="699" y="25"/>
                </a:lnTo>
                <a:lnTo>
                  <a:pt x="695" y="20"/>
                </a:lnTo>
                <a:lnTo>
                  <a:pt x="689" y="15"/>
                </a:lnTo>
                <a:lnTo>
                  <a:pt x="684" y="10"/>
                </a:lnTo>
                <a:lnTo>
                  <a:pt x="679" y="7"/>
                </a:lnTo>
                <a:lnTo>
                  <a:pt x="672" y="4"/>
                </a:lnTo>
                <a:lnTo>
                  <a:pt x="666" y="2"/>
                </a:lnTo>
                <a:lnTo>
                  <a:pt x="659" y="1"/>
                </a:lnTo>
                <a:lnTo>
                  <a:pt x="653" y="0"/>
                </a:lnTo>
                <a:lnTo>
                  <a:pt x="646" y="0"/>
                </a:lnTo>
                <a:lnTo>
                  <a:pt x="640" y="0"/>
                </a:lnTo>
                <a:lnTo>
                  <a:pt x="634" y="1"/>
                </a:lnTo>
                <a:lnTo>
                  <a:pt x="627" y="2"/>
                </a:lnTo>
                <a:lnTo>
                  <a:pt x="621" y="5"/>
                </a:lnTo>
                <a:lnTo>
                  <a:pt x="614" y="7"/>
                </a:lnTo>
                <a:lnTo>
                  <a:pt x="608" y="10"/>
                </a:lnTo>
                <a:lnTo>
                  <a:pt x="420" y="116"/>
                </a:lnTo>
                <a:lnTo>
                  <a:pt x="233" y="10"/>
                </a:lnTo>
                <a:lnTo>
                  <a:pt x="226" y="7"/>
                </a:lnTo>
                <a:lnTo>
                  <a:pt x="220" y="5"/>
                </a:lnTo>
                <a:lnTo>
                  <a:pt x="214" y="2"/>
                </a:lnTo>
                <a:lnTo>
                  <a:pt x="207" y="1"/>
                </a:lnTo>
                <a:lnTo>
                  <a:pt x="201" y="0"/>
                </a:lnTo>
                <a:lnTo>
                  <a:pt x="193" y="0"/>
                </a:lnTo>
                <a:lnTo>
                  <a:pt x="187" y="0"/>
                </a:lnTo>
                <a:lnTo>
                  <a:pt x="180" y="1"/>
                </a:lnTo>
                <a:lnTo>
                  <a:pt x="174" y="2"/>
                </a:lnTo>
                <a:lnTo>
                  <a:pt x="168" y="4"/>
                </a:lnTo>
                <a:lnTo>
                  <a:pt x="161" y="7"/>
                </a:lnTo>
                <a:lnTo>
                  <a:pt x="156" y="10"/>
                </a:lnTo>
                <a:lnTo>
                  <a:pt x="150" y="15"/>
                </a:lnTo>
                <a:lnTo>
                  <a:pt x="146" y="20"/>
                </a:lnTo>
                <a:lnTo>
                  <a:pt x="141" y="25"/>
                </a:lnTo>
                <a:lnTo>
                  <a:pt x="138" y="31"/>
                </a:lnTo>
                <a:lnTo>
                  <a:pt x="136" y="34"/>
                </a:lnTo>
                <a:lnTo>
                  <a:pt x="135" y="37"/>
                </a:lnTo>
                <a:lnTo>
                  <a:pt x="135" y="39"/>
                </a:lnTo>
                <a:lnTo>
                  <a:pt x="135" y="42"/>
                </a:lnTo>
                <a:lnTo>
                  <a:pt x="136" y="45"/>
                </a:lnTo>
                <a:lnTo>
                  <a:pt x="139" y="48"/>
                </a:lnTo>
                <a:lnTo>
                  <a:pt x="141" y="50"/>
                </a:lnTo>
                <a:lnTo>
                  <a:pt x="143" y="51"/>
                </a:lnTo>
                <a:lnTo>
                  <a:pt x="145" y="53"/>
                </a:lnTo>
                <a:lnTo>
                  <a:pt x="148" y="53"/>
                </a:lnTo>
                <a:lnTo>
                  <a:pt x="151" y="53"/>
                </a:lnTo>
                <a:lnTo>
                  <a:pt x="155" y="53"/>
                </a:lnTo>
                <a:lnTo>
                  <a:pt x="157" y="52"/>
                </a:lnTo>
                <a:lnTo>
                  <a:pt x="159" y="51"/>
                </a:lnTo>
                <a:lnTo>
                  <a:pt x="161" y="49"/>
                </a:lnTo>
                <a:lnTo>
                  <a:pt x="163" y="46"/>
                </a:lnTo>
                <a:lnTo>
                  <a:pt x="168" y="40"/>
                </a:lnTo>
                <a:lnTo>
                  <a:pt x="173" y="35"/>
                </a:lnTo>
                <a:lnTo>
                  <a:pt x="179" y="32"/>
                </a:lnTo>
                <a:lnTo>
                  <a:pt x="186" y="30"/>
                </a:lnTo>
                <a:lnTo>
                  <a:pt x="193" y="30"/>
                </a:lnTo>
                <a:lnTo>
                  <a:pt x="202" y="31"/>
                </a:lnTo>
                <a:lnTo>
                  <a:pt x="209" y="33"/>
                </a:lnTo>
                <a:lnTo>
                  <a:pt x="218" y="37"/>
                </a:lnTo>
                <a:lnTo>
                  <a:pt x="389" y="133"/>
                </a:lnTo>
                <a:lnTo>
                  <a:pt x="259" y="206"/>
                </a:lnTo>
                <a:lnTo>
                  <a:pt x="250" y="205"/>
                </a:lnTo>
                <a:lnTo>
                  <a:pt x="243" y="204"/>
                </a:lnTo>
                <a:lnTo>
                  <a:pt x="234" y="203"/>
                </a:lnTo>
                <a:lnTo>
                  <a:pt x="225" y="203"/>
                </a:lnTo>
                <a:lnTo>
                  <a:pt x="209" y="204"/>
                </a:lnTo>
                <a:lnTo>
                  <a:pt x="194" y="206"/>
                </a:lnTo>
                <a:lnTo>
                  <a:pt x="179" y="209"/>
                </a:lnTo>
                <a:lnTo>
                  <a:pt x="164" y="215"/>
                </a:lnTo>
                <a:lnTo>
                  <a:pt x="150" y="221"/>
                </a:lnTo>
                <a:lnTo>
                  <a:pt x="138" y="229"/>
                </a:lnTo>
                <a:lnTo>
                  <a:pt x="126" y="237"/>
                </a:lnTo>
                <a:lnTo>
                  <a:pt x="114" y="247"/>
                </a:lnTo>
                <a:lnTo>
                  <a:pt x="103" y="258"/>
                </a:lnTo>
                <a:lnTo>
                  <a:pt x="94" y="269"/>
                </a:lnTo>
                <a:lnTo>
                  <a:pt x="85" y="281"/>
                </a:lnTo>
                <a:lnTo>
                  <a:pt x="78" y="294"/>
                </a:lnTo>
                <a:lnTo>
                  <a:pt x="72" y="308"/>
                </a:lnTo>
                <a:lnTo>
                  <a:pt x="67" y="323"/>
                </a:lnTo>
                <a:lnTo>
                  <a:pt x="64" y="338"/>
                </a:lnTo>
                <a:lnTo>
                  <a:pt x="61" y="353"/>
                </a:lnTo>
                <a:lnTo>
                  <a:pt x="15" y="353"/>
                </a:lnTo>
                <a:lnTo>
                  <a:pt x="12" y="353"/>
                </a:lnTo>
                <a:lnTo>
                  <a:pt x="10" y="354"/>
                </a:lnTo>
                <a:lnTo>
                  <a:pt x="7" y="356"/>
                </a:lnTo>
                <a:lnTo>
                  <a:pt x="5" y="357"/>
                </a:lnTo>
                <a:lnTo>
                  <a:pt x="3" y="359"/>
                </a:lnTo>
                <a:lnTo>
                  <a:pt x="1" y="363"/>
                </a:lnTo>
                <a:lnTo>
                  <a:pt x="0" y="365"/>
                </a:lnTo>
                <a:lnTo>
                  <a:pt x="0" y="368"/>
                </a:lnTo>
                <a:lnTo>
                  <a:pt x="0" y="371"/>
                </a:lnTo>
                <a:lnTo>
                  <a:pt x="1" y="374"/>
                </a:lnTo>
                <a:lnTo>
                  <a:pt x="3" y="377"/>
                </a:lnTo>
                <a:lnTo>
                  <a:pt x="5" y="379"/>
                </a:lnTo>
                <a:lnTo>
                  <a:pt x="7" y="381"/>
                </a:lnTo>
                <a:lnTo>
                  <a:pt x="10" y="382"/>
                </a:lnTo>
                <a:lnTo>
                  <a:pt x="12" y="383"/>
                </a:lnTo>
                <a:lnTo>
                  <a:pt x="15" y="383"/>
                </a:lnTo>
                <a:lnTo>
                  <a:pt x="61" y="383"/>
                </a:lnTo>
                <a:lnTo>
                  <a:pt x="64" y="399"/>
                </a:lnTo>
                <a:lnTo>
                  <a:pt x="67" y="414"/>
                </a:lnTo>
                <a:lnTo>
                  <a:pt x="72" y="428"/>
                </a:lnTo>
                <a:lnTo>
                  <a:pt x="78" y="442"/>
                </a:lnTo>
                <a:lnTo>
                  <a:pt x="85" y="455"/>
                </a:lnTo>
                <a:lnTo>
                  <a:pt x="94" y="468"/>
                </a:lnTo>
                <a:lnTo>
                  <a:pt x="103" y="479"/>
                </a:lnTo>
                <a:lnTo>
                  <a:pt x="114" y="490"/>
                </a:lnTo>
                <a:lnTo>
                  <a:pt x="126" y="500"/>
                </a:lnTo>
                <a:lnTo>
                  <a:pt x="138" y="508"/>
                </a:lnTo>
                <a:lnTo>
                  <a:pt x="150" y="515"/>
                </a:lnTo>
                <a:lnTo>
                  <a:pt x="164" y="521"/>
                </a:lnTo>
                <a:lnTo>
                  <a:pt x="179" y="526"/>
                </a:lnTo>
                <a:lnTo>
                  <a:pt x="194" y="530"/>
                </a:lnTo>
                <a:lnTo>
                  <a:pt x="209" y="532"/>
                </a:lnTo>
                <a:lnTo>
                  <a:pt x="225" y="533"/>
                </a:lnTo>
                <a:lnTo>
                  <a:pt x="243" y="532"/>
                </a:lnTo>
                <a:lnTo>
                  <a:pt x="259" y="530"/>
                </a:lnTo>
                <a:lnTo>
                  <a:pt x="275" y="525"/>
                </a:lnTo>
                <a:lnTo>
                  <a:pt x="290" y="520"/>
                </a:lnTo>
                <a:lnTo>
                  <a:pt x="304" y="514"/>
                </a:lnTo>
                <a:lnTo>
                  <a:pt x="318" y="505"/>
                </a:lnTo>
                <a:lnTo>
                  <a:pt x="330" y="495"/>
                </a:lnTo>
                <a:lnTo>
                  <a:pt x="342" y="485"/>
                </a:lnTo>
                <a:lnTo>
                  <a:pt x="353" y="473"/>
                </a:lnTo>
                <a:lnTo>
                  <a:pt x="361" y="460"/>
                </a:lnTo>
                <a:lnTo>
                  <a:pt x="370" y="446"/>
                </a:lnTo>
                <a:lnTo>
                  <a:pt x="377" y="432"/>
                </a:lnTo>
                <a:lnTo>
                  <a:pt x="383" y="417"/>
                </a:lnTo>
                <a:lnTo>
                  <a:pt x="387" y="401"/>
                </a:lnTo>
                <a:lnTo>
                  <a:pt x="389" y="385"/>
                </a:lnTo>
                <a:lnTo>
                  <a:pt x="390" y="368"/>
                </a:lnTo>
                <a:lnTo>
                  <a:pt x="390" y="363"/>
                </a:lnTo>
                <a:lnTo>
                  <a:pt x="392" y="356"/>
                </a:lnTo>
                <a:lnTo>
                  <a:pt x="396" y="352"/>
                </a:lnTo>
                <a:lnTo>
                  <a:pt x="399" y="347"/>
                </a:lnTo>
                <a:lnTo>
                  <a:pt x="403" y="343"/>
                </a:lnTo>
                <a:lnTo>
                  <a:pt x="409" y="340"/>
                </a:lnTo>
                <a:lnTo>
                  <a:pt x="414" y="339"/>
                </a:lnTo>
                <a:lnTo>
                  <a:pt x="420" y="338"/>
                </a:lnTo>
                <a:lnTo>
                  <a:pt x="426" y="339"/>
                </a:lnTo>
                <a:lnTo>
                  <a:pt x="432" y="340"/>
                </a:lnTo>
                <a:lnTo>
                  <a:pt x="436" y="343"/>
                </a:lnTo>
                <a:lnTo>
                  <a:pt x="442" y="347"/>
                </a:lnTo>
                <a:lnTo>
                  <a:pt x="445" y="352"/>
                </a:lnTo>
                <a:lnTo>
                  <a:pt x="448" y="356"/>
                </a:lnTo>
                <a:lnTo>
                  <a:pt x="449" y="363"/>
                </a:lnTo>
                <a:lnTo>
                  <a:pt x="450" y="368"/>
                </a:lnTo>
                <a:lnTo>
                  <a:pt x="451" y="385"/>
                </a:lnTo>
                <a:lnTo>
                  <a:pt x="454" y="401"/>
                </a:lnTo>
                <a:lnTo>
                  <a:pt x="458" y="417"/>
                </a:lnTo>
                <a:lnTo>
                  <a:pt x="463" y="432"/>
                </a:lnTo>
                <a:lnTo>
                  <a:pt x="470" y="446"/>
                </a:lnTo>
                <a:lnTo>
                  <a:pt x="478" y="460"/>
                </a:lnTo>
                <a:lnTo>
                  <a:pt x="488" y="473"/>
                </a:lnTo>
                <a:lnTo>
                  <a:pt x="499" y="485"/>
                </a:lnTo>
                <a:lnTo>
                  <a:pt x="510" y="495"/>
                </a:lnTo>
                <a:lnTo>
                  <a:pt x="523" y="505"/>
                </a:lnTo>
                <a:lnTo>
                  <a:pt x="536" y="514"/>
                </a:lnTo>
                <a:lnTo>
                  <a:pt x="551" y="520"/>
                </a:lnTo>
                <a:lnTo>
                  <a:pt x="566" y="525"/>
                </a:lnTo>
                <a:lnTo>
                  <a:pt x="582" y="530"/>
                </a:lnTo>
                <a:lnTo>
                  <a:pt x="598" y="532"/>
                </a:lnTo>
                <a:lnTo>
                  <a:pt x="615" y="533"/>
                </a:lnTo>
                <a:lnTo>
                  <a:pt x="631" y="532"/>
                </a:lnTo>
                <a:lnTo>
                  <a:pt x="646" y="530"/>
                </a:lnTo>
                <a:lnTo>
                  <a:pt x="661" y="526"/>
                </a:lnTo>
                <a:lnTo>
                  <a:pt x="675" y="521"/>
                </a:lnTo>
                <a:lnTo>
                  <a:pt x="689" y="515"/>
                </a:lnTo>
                <a:lnTo>
                  <a:pt x="703" y="508"/>
                </a:lnTo>
                <a:lnTo>
                  <a:pt x="715" y="500"/>
                </a:lnTo>
                <a:lnTo>
                  <a:pt x="727" y="490"/>
                </a:lnTo>
                <a:lnTo>
                  <a:pt x="737" y="479"/>
                </a:lnTo>
                <a:lnTo>
                  <a:pt x="746" y="468"/>
                </a:lnTo>
                <a:lnTo>
                  <a:pt x="755" y="455"/>
                </a:lnTo>
                <a:lnTo>
                  <a:pt x="762" y="442"/>
                </a:lnTo>
                <a:lnTo>
                  <a:pt x="769" y="428"/>
                </a:lnTo>
                <a:lnTo>
                  <a:pt x="774" y="414"/>
                </a:lnTo>
                <a:lnTo>
                  <a:pt x="777" y="399"/>
                </a:lnTo>
                <a:lnTo>
                  <a:pt x="779" y="383"/>
                </a:lnTo>
                <a:lnTo>
                  <a:pt x="825" y="383"/>
                </a:lnTo>
                <a:lnTo>
                  <a:pt x="827" y="383"/>
                </a:lnTo>
                <a:lnTo>
                  <a:pt x="831" y="382"/>
                </a:lnTo>
                <a:lnTo>
                  <a:pt x="833" y="381"/>
                </a:lnTo>
                <a:lnTo>
                  <a:pt x="835" y="379"/>
                </a:lnTo>
                <a:lnTo>
                  <a:pt x="837" y="377"/>
                </a:lnTo>
                <a:lnTo>
                  <a:pt x="838" y="374"/>
                </a:lnTo>
                <a:lnTo>
                  <a:pt x="839" y="371"/>
                </a:lnTo>
                <a:lnTo>
                  <a:pt x="840" y="368"/>
                </a:lnTo>
                <a:lnTo>
                  <a:pt x="839" y="365"/>
                </a:lnTo>
                <a:lnTo>
                  <a:pt x="838" y="363"/>
                </a:lnTo>
                <a:lnTo>
                  <a:pt x="837" y="359"/>
                </a:lnTo>
                <a:lnTo>
                  <a:pt x="835" y="357"/>
                </a:lnTo>
                <a:lnTo>
                  <a:pt x="833" y="356"/>
                </a:lnTo>
                <a:lnTo>
                  <a:pt x="831" y="354"/>
                </a:lnTo>
                <a:lnTo>
                  <a:pt x="827" y="353"/>
                </a:lnTo>
                <a:lnTo>
                  <a:pt x="825" y="3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8571250"/>
      </p:ext>
    </p:extLst>
  </p:cSld>
  <p:clrMapOvr>
    <a:masterClrMapping/>
  </p:clrMapOvr>
</p:sld>
</file>

<file path=ppt/slides/slide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51"/>
          <p:cNvSpPr>
            <a:spLocks noGrp="1"/>
          </p:cNvSpPr>
          <p:nvPr>
            <p:ph type="body" sz="quarter" idx="13"/>
          </p:nvPr>
        </p:nvSpPr>
        <p:spPr>
          <a:xfrm>
            <a:off x="419100" y="762000"/>
            <a:ext cx="4305300" cy="304800"/>
          </a:xfrm>
        </p:spPr>
        <p:txBody>
          <a:bodyPr/>
          <a:lstStyle/>
          <a:p>
            <a:r>
              <a:rPr lang="en-US" dirty="0"/>
              <a:t>ESTABLISH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19100" y="274638"/>
            <a:ext cx="6591300" cy="487362"/>
          </a:xfrm>
        </p:spPr>
        <p:txBody>
          <a:bodyPr/>
          <a:lstStyle/>
          <a:p>
            <a:r>
              <a:rPr lang="en-US" dirty="0"/>
              <a:t>PLANNING</a:t>
            </a:r>
          </a:p>
        </p:txBody>
      </p:sp>
      <p:sp>
        <p:nvSpPr>
          <p:cNvPr id="12" name="Rectangle 11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0" y="5496580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ate Placeholder 3"/>
          <p:cNvSpPr>
            <a:spLocks noGrp="1"/>
          </p:cNvSpPr>
          <p:nvPr>
            <p:ph type="dt" sz="half" idx="15"/>
          </p:nvPr>
        </p:nvSpPr>
        <p:spPr>
          <a:xfrm>
            <a:off x="9677400" y="6483842"/>
            <a:ext cx="2108200" cy="383193"/>
          </a:xfrm>
        </p:spPr>
        <p:txBody>
          <a:bodyPr/>
          <a:lstStyle/>
          <a:p>
            <a:r>
              <a:rPr lang="en-US" dirty="0"/>
              <a:t>www.domainname.com</a:t>
            </a:r>
          </a:p>
        </p:txBody>
      </p:sp>
      <p:sp>
        <p:nvSpPr>
          <p:cNvPr id="15" name="Footer Placeholder 21"/>
          <p:cNvSpPr>
            <a:spLocks noGrp="1"/>
          </p:cNvSpPr>
          <p:nvPr>
            <p:ph type="ftr" sz="quarter" idx="16"/>
          </p:nvPr>
        </p:nvSpPr>
        <p:spPr>
          <a:xfrm>
            <a:off x="419100" y="6484937"/>
            <a:ext cx="1333500" cy="381000"/>
          </a:xfrm>
        </p:spPr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16" name="Slide Number Placeholder 36"/>
          <p:cNvSpPr>
            <a:spLocks noGrp="1"/>
          </p:cNvSpPr>
          <p:nvPr>
            <p:ph type="sldNum" sz="quarter" idx="17"/>
          </p:nvPr>
        </p:nvSpPr>
        <p:spPr>
          <a:xfrm>
            <a:off x="5867400" y="6492876"/>
            <a:ext cx="457200" cy="365125"/>
          </a:xfrm>
        </p:spPr>
        <p:txBody>
          <a:bodyPr/>
          <a:lstStyle/>
          <a:p>
            <a:r>
              <a:rPr lang="id-ID" dirty="0"/>
              <a:t>2</a:t>
            </a:r>
            <a:endParaRPr lang="en-US" dirty="0"/>
          </a:p>
        </p:txBody>
      </p:sp>
      <p:sp>
        <p:nvSpPr>
          <p:cNvPr id="17" name="Rectangle 16"/>
          <p:cNvSpPr/>
          <p:nvPr>
            <p:custDataLst>
              <p:tags r:id="rId3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18" name="Isosceles Triangle 17"/>
          <p:cNvSpPr/>
          <p:nvPr/>
        </p:nvSpPr>
        <p:spPr>
          <a:xfrm rot="16200000">
            <a:off x="3165200" y="1693039"/>
            <a:ext cx="381000" cy="30480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22"/>
          <p:cNvSpPr>
            <a:spLocks noEditPoints="1"/>
          </p:cNvSpPr>
          <p:nvPr/>
        </p:nvSpPr>
        <p:spPr bwMode="auto">
          <a:xfrm>
            <a:off x="2549272" y="1639529"/>
            <a:ext cx="449035" cy="411822"/>
          </a:xfrm>
          <a:custGeom>
            <a:avLst/>
            <a:gdLst>
              <a:gd name="T0" fmla="*/ 376 w 907"/>
              <a:gd name="T1" fmla="*/ 508 h 827"/>
              <a:gd name="T2" fmla="*/ 866 w 907"/>
              <a:gd name="T3" fmla="*/ 58 h 827"/>
              <a:gd name="T4" fmla="*/ 366 w 907"/>
              <a:gd name="T5" fmla="*/ 758 h 827"/>
              <a:gd name="T6" fmla="*/ 466 w 907"/>
              <a:gd name="T7" fmla="*/ 590 h 827"/>
              <a:gd name="T8" fmla="*/ 819 w 907"/>
              <a:gd name="T9" fmla="*/ 61 h 827"/>
              <a:gd name="T10" fmla="*/ 55 w 907"/>
              <a:gd name="T11" fmla="*/ 375 h 827"/>
              <a:gd name="T12" fmla="*/ 907 w 907"/>
              <a:gd name="T13" fmla="*/ 15 h 827"/>
              <a:gd name="T14" fmla="*/ 906 w 907"/>
              <a:gd name="T15" fmla="*/ 12 h 827"/>
              <a:gd name="T16" fmla="*/ 906 w 907"/>
              <a:gd name="T17" fmla="*/ 11 h 827"/>
              <a:gd name="T18" fmla="*/ 905 w 907"/>
              <a:gd name="T19" fmla="*/ 8 h 827"/>
              <a:gd name="T20" fmla="*/ 905 w 907"/>
              <a:gd name="T21" fmla="*/ 6 h 827"/>
              <a:gd name="T22" fmla="*/ 904 w 907"/>
              <a:gd name="T23" fmla="*/ 5 h 827"/>
              <a:gd name="T24" fmla="*/ 902 w 907"/>
              <a:gd name="T25" fmla="*/ 3 h 827"/>
              <a:gd name="T26" fmla="*/ 900 w 907"/>
              <a:gd name="T27" fmla="*/ 2 h 827"/>
              <a:gd name="T28" fmla="*/ 900 w 907"/>
              <a:gd name="T29" fmla="*/ 2 h 827"/>
              <a:gd name="T30" fmla="*/ 897 w 907"/>
              <a:gd name="T31" fmla="*/ 1 h 827"/>
              <a:gd name="T32" fmla="*/ 895 w 907"/>
              <a:gd name="T33" fmla="*/ 0 h 827"/>
              <a:gd name="T34" fmla="*/ 893 w 907"/>
              <a:gd name="T35" fmla="*/ 0 h 827"/>
              <a:gd name="T36" fmla="*/ 891 w 907"/>
              <a:gd name="T37" fmla="*/ 0 h 827"/>
              <a:gd name="T38" fmla="*/ 887 w 907"/>
              <a:gd name="T39" fmla="*/ 1 h 827"/>
              <a:gd name="T40" fmla="*/ 886 w 907"/>
              <a:gd name="T41" fmla="*/ 1 h 827"/>
              <a:gd name="T42" fmla="*/ 886 w 907"/>
              <a:gd name="T43" fmla="*/ 1 h 827"/>
              <a:gd name="T44" fmla="*/ 5 w 907"/>
              <a:gd name="T45" fmla="*/ 365 h 827"/>
              <a:gd name="T46" fmla="*/ 1 w 907"/>
              <a:gd name="T47" fmla="*/ 372 h 827"/>
              <a:gd name="T48" fmla="*/ 1 w 907"/>
              <a:gd name="T49" fmla="*/ 381 h 827"/>
              <a:gd name="T50" fmla="*/ 5 w 907"/>
              <a:gd name="T51" fmla="*/ 388 h 827"/>
              <a:gd name="T52" fmla="*/ 336 w 907"/>
              <a:gd name="T53" fmla="*/ 521 h 827"/>
              <a:gd name="T54" fmla="*/ 336 w 907"/>
              <a:gd name="T55" fmla="*/ 817 h 827"/>
              <a:gd name="T56" fmla="*/ 342 w 907"/>
              <a:gd name="T57" fmla="*/ 825 h 827"/>
              <a:gd name="T58" fmla="*/ 348 w 907"/>
              <a:gd name="T59" fmla="*/ 827 h 827"/>
              <a:gd name="T60" fmla="*/ 354 w 907"/>
              <a:gd name="T61" fmla="*/ 827 h 827"/>
              <a:gd name="T62" fmla="*/ 360 w 907"/>
              <a:gd name="T63" fmla="*/ 823 h 827"/>
              <a:gd name="T64" fmla="*/ 492 w 907"/>
              <a:gd name="T65" fmla="*/ 605 h 827"/>
              <a:gd name="T66" fmla="*/ 732 w 907"/>
              <a:gd name="T67" fmla="*/ 732 h 827"/>
              <a:gd name="T68" fmla="*/ 739 w 907"/>
              <a:gd name="T69" fmla="*/ 732 h 827"/>
              <a:gd name="T70" fmla="*/ 745 w 907"/>
              <a:gd name="T71" fmla="*/ 729 h 827"/>
              <a:gd name="T72" fmla="*/ 749 w 907"/>
              <a:gd name="T73" fmla="*/ 724 h 827"/>
              <a:gd name="T74" fmla="*/ 906 w 907"/>
              <a:gd name="T75" fmla="*/ 18 h 827"/>
              <a:gd name="T76" fmla="*/ 906 w 907"/>
              <a:gd name="T77" fmla="*/ 17 h 827"/>
              <a:gd name="T78" fmla="*/ 907 w 907"/>
              <a:gd name="T79" fmla="*/ 15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7" h="827">
                <a:moveTo>
                  <a:pt x="726" y="695"/>
                </a:moveTo>
                <a:lnTo>
                  <a:pt x="376" y="508"/>
                </a:lnTo>
                <a:lnTo>
                  <a:pt x="834" y="88"/>
                </a:lnTo>
                <a:lnTo>
                  <a:pt x="866" y="58"/>
                </a:lnTo>
                <a:lnTo>
                  <a:pt x="726" y="695"/>
                </a:lnTo>
                <a:close/>
                <a:moveTo>
                  <a:pt x="366" y="758"/>
                </a:moveTo>
                <a:lnTo>
                  <a:pt x="366" y="536"/>
                </a:lnTo>
                <a:lnTo>
                  <a:pt x="466" y="590"/>
                </a:lnTo>
                <a:lnTo>
                  <a:pt x="366" y="758"/>
                </a:lnTo>
                <a:close/>
                <a:moveTo>
                  <a:pt x="819" y="61"/>
                </a:moveTo>
                <a:lnTo>
                  <a:pt x="347" y="493"/>
                </a:lnTo>
                <a:lnTo>
                  <a:pt x="55" y="375"/>
                </a:lnTo>
                <a:lnTo>
                  <a:pt x="819" y="61"/>
                </a:lnTo>
                <a:close/>
                <a:moveTo>
                  <a:pt x="907" y="15"/>
                </a:moveTo>
                <a:lnTo>
                  <a:pt x="907" y="14"/>
                </a:lnTo>
                <a:lnTo>
                  <a:pt x="906" y="12"/>
                </a:lnTo>
                <a:lnTo>
                  <a:pt x="906" y="12"/>
                </a:lnTo>
                <a:lnTo>
                  <a:pt x="906" y="11"/>
                </a:lnTo>
                <a:lnTo>
                  <a:pt x="905" y="9"/>
                </a:lnTo>
                <a:lnTo>
                  <a:pt x="905" y="8"/>
                </a:lnTo>
                <a:lnTo>
                  <a:pt x="905" y="8"/>
                </a:lnTo>
                <a:lnTo>
                  <a:pt x="905" y="6"/>
                </a:lnTo>
                <a:lnTo>
                  <a:pt x="904" y="6"/>
                </a:lnTo>
                <a:lnTo>
                  <a:pt x="904" y="5"/>
                </a:lnTo>
                <a:lnTo>
                  <a:pt x="903" y="4"/>
                </a:lnTo>
                <a:lnTo>
                  <a:pt x="902" y="3"/>
                </a:lnTo>
                <a:lnTo>
                  <a:pt x="901" y="3"/>
                </a:lnTo>
                <a:lnTo>
                  <a:pt x="900" y="2"/>
                </a:lnTo>
                <a:lnTo>
                  <a:pt x="900" y="2"/>
                </a:lnTo>
                <a:lnTo>
                  <a:pt x="900" y="2"/>
                </a:lnTo>
                <a:lnTo>
                  <a:pt x="898" y="1"/>
                </a:lnTo>
                <a:lnTo>
                  <a:pt x="897" y="1"/>
                </a:lnTo>
                <a:lnTo>
                  <a:pt x="896" y="1"/>
                </a:lnTo>
                <a:lnTo>
                  <a:pt x="895" y="0"/>
                </a:lnTo>
                <a:lnTo>
                  <a:pt x="894" y="0"/>
                </a:lnTo>
                <a:lnTo>
                  <a:pt x="893" y="0"/>
                </a:lnTo>
                <a:lnTo>
                  <a:pt x="892" y="0"/>
                </a:lnTo>
                <a:lnTo>
                  <a:pt x="891" y="0"/>
                </a:lnTo>
                <a:lnTo>
                  <a:pt x="889" y="0"/>
                </a:lnTo>
                <a:lnTo>
                  <a:pt x="887" y="1"/>
                </a:lnTo>
                <a:lnTo>
                  <a:pt x="887" y="1"/>
                </a:lnTo>
                <a:lnTo>
                  <a:pt x="886" y="1"/>
                </a:lnTo>
                <a:lnTo>
                  <a:pt x="886" y="1"/>
                </a:lnTo>
                <a:lnTo>
                  <a:pt x="886" y="1"/>
                </a:lnTo>
                <a:lnTo>
                  <a:pt x="10" y="362"/>
                </a:lnTo>
                <a:lnTo>
                  <a:pt x="5" y="365"/>
                </a:lnTo>
                <a:lnTo>
                  <a:pt x="2" y="368"/>
                </a:lnTo>
                <a:lnTo>
                  <a:pt x="1" y="372"/>
                </a:lnTo>
                <a:lnTo>
                  <a:pt x="0" y="376"/>
                </a:lnTo>
                <a:lnTo>
                  <a:pt x="1" y="381"/>
                </a:lnTo>
                <a:lnTo>
                  <a:pt x="2" y="384"/>
                </a:lnTo>
                <a:lnTo>
                  <a:pt x="5" y="388"/>
                </a:lnTo>
                <a:lnTo>
                  <a:pt x="10" y="390"/>
                </a:lnTo>
                <a:lnTo>
                  <a:pt x="336" y="521"/>
                </a:lnTo>
                <a:lnTo>
                  <a:pt x="336" y="812"/>
                </a:lnTo>
                <a:lnTo>
                  <a:pt x="336" y="817"/>
                </a:lnTo>
                <a:lnTo>
                  <a:pt x="338" y="821"/>
                </a:lnTo>
                <a:lnTo>
                  <a:pt x="342" y="825"/>
                </a:lnTo>
                <a:lnTo>
                  <a:pt x="346" y="827"/>
                </a:lnTo>
                <a:lnTo>
                  <a:pt x="348" y="827"/>
                </a:lnTo>
                <a:lnTo>
                  <a:pt x="351" y="827"/>
                </a:lnTo>
                <a:lnTo>
                  <a:pt x="354" y="827"/>
                </a:lnTo>
                <a:lnTo>
                  <a:pt x="357" y="826"/>
                </a:lnTo>
                <a:lnTo>
                  <a:pt x="360" y="823"/>
                </a:lnTo>
                <a:lnTo>
                  <a:pt x="363" y="820"/>
                </a:lnTo>
                <a:lnTo>
                  <a:pt x="492" y="605"/>
                </a:lnTo>
                <a:lnTo>
                  <a:pt x="729" y="730"/>
                </a:lnTo>
                <a:lnTo>
                  <a:pt x="732" y="732"/>
                </a:lnTo>
                <a:lnTo>
                  <a:pt x="736" y="732"/>
                </a:lnTo>
                <a:lnTo>
                  <a:pt x="739" y="732"/>
                </a:lnTo>
                <a:lnTo>
                  <a:pt x="742" y="731"/>
                </a:lnTo>
                <a:lnTo>
                  <a:pt x="745" y="729"/>
                </a:lnTo>
                <a:lnTo>
                  <a:pt x="747" y="727"/>
                </a:lnTo>
                <a:lnTo>
                  <a:pt x="749" y="724"/>
                </a:lnTo>
                <a:lnTo>
                  <a:pt x="751" y="721"/>
                </a:lnTo>
                <a:lnTo>
                  <a:pt x="906" y="18"/>
                </a:lnTo>
                <a:lnTo>
                  <a:pt x="906" y="17"/>
                </a:lnTo>
                <a:lnTo>
                  <a:pt x="906" y="17"/>
                </a:lnTo>
                <a:lnTo>
                  <a:pt x="907" y="16"/>
                </a:lnTo>
                <a:lnTo>
                  <a:pt x="907" y="15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339845" y="1286069"/>
            <a:ext cx="3432430" cy="1118743"/>
          </a:xfrm>
          <a:prstGeom prst="rect">
            <a:avLst/>
          </a:prstGeom>
          <a:solidFill>
            <a:srgbClr val="EEEE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>
            <p:custDataLst>
              <p:tags r:id="rId4"/>
            </p:custDataLst>
          </p:nvPr>
        </p:nvSpPr>
        <p:spPr>
          <a:xfrm>
            <a:off x="3454146" y="1775460"/>
            <a:ext cx="3009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Rectangle 21"/>
          <p:cNvSpPr/>
          <p:nvPr>
            <p:custDataLst>
              <p:tags r:id="rId5"/>
            </p:custDataLst>
          </p:nvPr>
        </p:nvSpPr>
        <p:spPr>
          <a:xfrm>
            <a:off x="3454147" y="1448500"/>
            <a:ext cx="3954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</a:p>
        </p:txBody>
      </p:sp>
      <p:sp>
        <p:nvSpPr>
          <p:cNvPr id="23" name="Rectangle 22"/>
          <p:cNvSpPr/>
          <p:nvPr>
            <p:custDataLst>
              <p:tags r:id="rId6"/>
            </p:custDataLst>
          </p:nvPr>
        </p:nvSpPr>
        <p:spPr>
          <a:xfrm>
            <a:off x="3777996" y="1448500"/>
            <a:ext cx="26357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3568446" y="1756276"/>
            <a:ext cx="2667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 rot="16200000">
            <a:off x="6425313" y="3085006"/>
            <a:ext cx="381000" cy="3048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122"/>
          <p:cNvSpPr>
            <a:spLocks noEditPoints="1"/>
          </p:cNvSpPr>
          <p:nvPr/>
        </p:nvSpPr>
        <p:spPr bwMode="auto">
          <a:xfrm flipH="1">
            <a:off x="5809385" y="3031496"/>
            <a:ext cx="449035" cy="411822"/>
          </a:xfrm>
          <a:custGeom>
            <a:avLst/>
            <a:gdLst>
              <a:gd name="T0" fmla="*/ 376 w 907"/>
              <a:gd name="T1" fmla="*/ 508 h 827"/>
              <a:gd name="T2" fmla="*/ 866 w 907"/>
              <a:gd name="T3" fmla="*/ 58 h 827"/>
              <a:gd name="T4" fmla="*/ 366 w 907"/>
              <a:gd name="T5" fmla="*/ 758 h 827"/>
              <a:gd name="T6" fmla="*/ 466 w 907"/>
              <a:gd name="T7" fmla="*/ 590 h 827"/>
              <a:gd name="T8" fmla="*/ 819 w 907"/>
              <a:gd name="T9" fmla="*/ 61 h 827"/>
              <a:gd name="T10" fmla="*/ 55 w 907"/>
              <a:gd name="T11" fmla="*/ 375 h 827"/>
              <a:gd name="T12" fmla="*/ 907 w 907"/>
              <a:gd name="T13" fmla="*/ 15 h 827"/>
              <a:gd name="T14" fmla="*/ 906 w 907"/>
              <a:gd name="T15" fmla="*/ 12 h 827"/>
              <a:gd name="T16" fmla="*/ 906 w 907"/>
              <a:gd name="T17" fmla="*/ 11 h 827"/>
              <a:gd name="T18" fmla="*/ 905 w 907"/>
              <a:gd name="T19" fmla="*/ 8 h 827"/>
              <a:gd name="T20" fmla="*/ 905 w 907"/>
              <a:gd name="T21" fmla="*/ 6 h 827"/>
              <a:gd name="T22" fmla="*/ 904 w 907"/>
              <a:gd name="T23" fmla="*/ 5 h 827"/>
              <a:gd name="T24" fmla="*/ 902 w 907"/>
              <a:gd name="T25" fmla="*/ 3 h 827"/>
              <a:gd name="T26" fmla="*/ 900 w 907"/>
              <a:gd name="T27" fmla="*/ 2 h 827"/>
              <a:gd name="T28" fmla="*/ 900 w 907"/>
              <a:gd name="T29" fmla="*/ 2 h 827"/>
              <a:gd name="T30" fmla="*/ 897 w 907"/>
              <a:gd name="T31" fmla="*/ 1 h 827"/>
              <a:gd name="T32" fmla="*/ 895 w 907"/>
              <a:gd name="T33" fmla="*/ 0 h 827"/>
              <a:gd name="T34" fmla="*/ 893 w 907"/>
              <a:gd name="T35" fmla="*/ 0 h 827"/>
              <a:gd name="T36" fmla="*/ 891 w 907"/>
              <a:gd name="T37" fmla="*/ 0 h 827"/>
              <a:gd name="T38" fmla="*/ 887 w 907"/>
              <a:gd name="T39" fmla="*/ 1 h 827"/>
              <a:gd name="T40" fmla="*/ 886 w 907"/>
              <a:gd name="T41" fmla="*/ 1 h 827"/>
              <a:gd name="T42" fmla="*/ 886 w 907"/>
              <a:gd name="T43" fmla="*/ 1 h 827"/>
              <a:gd name="T44" fmla="*/ 5 w 907"/>
              <a:gd name="T45" fmla="*/ 365 h 827"/>
              <a:gd name="T46" fmla="*/ 1 w 907"/>
              <a:gd name="T47" fmla="*/ 372 h 827"/>
              <a:gd name="T48" fmla="*/ 1 w 907"/>
              <a:gd name="T49" fmla="*/ 381 h 827"/>
              <a:gd name="T50" fmla="*/ 5 w 907"/>
              <a:gd name="T51" fmla="*/ 388 h 827"/>
              <a:gd name="T52" fmla="*/ 336 w 907"/>
              <a:gd name="T53" fmla="*/ 521 h 827"/>
              <a:gd name="T54" fmla="*/ 336 w 907"/>
              <a:gd name="T55" fmla="*/ 817 h 827"/>
              <a:gd name="T56" fmla="*/ 342 w 907"/>
              <a:gd name="T57" fmla="*/ 825 h 827"/>
              <a:gd name="T58" fmla="*/ 348 w 907"/>
              <a:gd name="T59" fmla="*/ 827 h 827"/>
              <a:gd name="T60" fmla="*/ 354 w 907"/>
              <a:gd name="T61" fmla="*/ 827 h 827"/>
              <a:gd name="T62" fmla="*/ 360 w 907"/>
              <a:gd name="T63" fmla="*/ 823 h 827"/>
              <a:gd name="T64" fmla="*/ 492 w 907"/>
              <a:gd name="T65" fmla="*/ 605 h 827"/>
              <a:gd name="T66" fmla="*/ 732 w 907"/>
              <a:gd name="T67" fmla="*/ 732 h 827"/>
              <a:gd name="T68" fmla="*/ 739 w 907"/>
              <a:gd name="T69" fmla="*/ 732 h 827"/>
              <a:gd name="T70" fmla="*/ 745 w 907"/>
              <a:gd name="T71" fmla="*/ 729 h 827"/>
              <a:gd name="T72" fmla="*/ 749 w 907"/>
              <a:gd name="T73" fmla="*/ 724 h 827"/>
              <a:gd name="T74" fmla="*/ 906 w 907"/>
              <a:gd name="T75" fmla="*/ 18 h 827"/>
              <a:gd name="T76" fmla="*/ 906 w 907"/>
              <a:gd name="T77" fmla="*/ 17 h 827"/>
              <a:gd name="T78" fmla="*/ 907 w 907"/>
              <a:gd name="T79" fmla="*/ 15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7" h="827">
                <a:moveTo>
                  <a:pt x="726" y="695"/>
                </a:moveTo>
                <a:lnTo>
                  <a:pt x="376" y="508"/>
                </a:lnTo>
                <a:lnTo>
                  <a:pt x="834" y="88"/>
                </a:lnTo>
                <a:lnTo>
                  <a:pt x="866" y="58"/>
                </a:lnTo>
                <a:lnTo>
                  <a:pt x="726" y="695"/>
                </a:lnTo>
                <a:close/>
                <a:moveTo>
                  <a:pt x="366" y="758"/>
                </a:moveTo>
                <a:lnTo>
                  <a:pt x="366" y="536"/>
                </a:lnTo>
                <a:lnTo>
                  <a:pt x="466" y="590"/>
                </a:lnTo>
                <a:lnTo>
                  <a:pt x="366" y="758"/>
                </a:lnTo>
                <a:close/>
                <a:moveTo>
                  <a:pt x="819" y="61"/>
                </a:moveTo>
                <a:lnTo>
                  <a:pt x="347" y="493"/>
                </a:lnTo>
                <a:lnTo>
                  <a:pt x="55" y="375"/>
                </a:lnTo>
                <a:lnTo>
                  <a:pt x="819" y="61"/>
                </a:lnTo>
                <a:close/>
                <a:moveTo>
                  <a:pt x="907" y="15"/>
                </a:moveTo>
                <a:lnTo>
                  <a:pt x="907" y="14"/>
                </a:lnTo>
                <a:lnTo>
                  <a:pt x="906" y="12"/>
                </a:lnTo>
                <a:lnTo>
                  <a:pt x="906" y="12"/>
                </a:lnTo>
                <a:lnTo>
                  <a:pt x="906" y="11"/>
                </a:lnTo>
                <a:lnTo>
                  <a:pt x="905" y="9"/>
                </a:lnTo>
                <a:lnTo>
                  <a:pt x="905" y="8"/>
                </a:lnTo>
                <a:lnTo>
                  <a:pt x="905" y="8"/>
                </a:lnTo>
                <a:lnTo>
                  <a:pt x="905" y="6"/>
                </a:lnTo>
                <a:lnTo>
                  <a:pt x="904" y="6"/>
                </a:lnTo>
                <a:lnTo>
                  <a:pt x="904" y="5"/>
                </a:lnTo>
                <a:lnTo>
                  <a:pt x="903" y="4"/>
                </a:lnTo>
                <a:lnTo>
                  <a:pt x="902" y="3"/>
                </a:lnTo>
                <a:lnTo>
                  <a:pt x="901" y="3"/>
                </a:lnTo>
                <a:lnTo>
                  <a:pt x="900" y="2"/>
                </a:lnTo>
                <a:lnTo>
                  <a:pt x="900" y="2"/>
                </a:lnTo>
                <a:lnTo>
                  <a:pt x="900" y="2"/>
                </a:lnTo>
                <a:lnTo>
                  <a:pt x="898" y="1"/>
                </a:lnTo>
                <a:lnTo>
                  <a:pt x="897" y="1"/>
                </a:lnTo>
                <a:lnTo>
                  <a:pt x="896" y="1"/>
                </a:lnTo>
                <a:lnTo>
                  <a:pt x="895" y="0"/>
                </a:lnTo>
                <a:lnTo>
                  <a:pt x="894" y="0"/>
                </a:lnTo>
                <a:lnTo>
                  <a:pt x="893" y="0"/>
                </a:lnTo>
                <a:lnTo>
                  <a:pt x="892" y="0"/>
                </a:lnTo>
                <a:lnTo>
                  <a:pt x="891" y="0"/>
                </a:lnTo>
                <a:lnTo>
                  <a:pt x="889" y="0"/>
                </a:lnTo>
                <a:lnTo>
                  <a:pt x="887" y="1"/>
                </a:lnTo>
                <a:lnTo>
                  <a:pt x="887" y="1"/>
                </a:lnTo>
                <a:lnTo>
                  <a:pt x="886" y="1"/>
                </a:lnTo>
                <a:lnTo>
                  <a:pt x="886" y="1"/>
                </a:lnTo>
                <a:lnTo>
                  <a:pt x="886" y="1"/>
                </a:lnTo>
                <a:lnTo>
                  <a:pt x="10" y="362"/>
                </a:lnTo>
                <a:lnTo>
                  <a:pt x="5" y="365"/>
                </a:lnTo>
                <a:lnTo>
                  <a:pt x="2" y="368"/>
                </a:lnTo>
                <a:lnTo>
                  <a:pt x="1" y="372"/>
                </a:lnTo>
                <a:lnTo>
                  <a:pt x="0" y="376"/>
                </a:lnTo>
                <a:lnTo>
                  <a:pt x="1" y="381"/>
                </a:lnTo>
                <a:lnTo>
                  <a:pt x="2" y="384"/>
                </a:lnTo>
                <a:lnTo>
                  <a:pt x="5" y="388"/>
                </a:lnTo>
                <a:lnTo>
                  <a:pt x="10" y="390"/>
                </a:lnTo>
                <a:lnTo>
                  <a:pt x="336" y="521"/>
                </a:lnTo>
                <a:lnTo>
                  <a:pt x="336" y="812"/>
                </a:lnTo>
                <a:lnTo>
                  <a:pt x="336" y="817"/>
                </a:lnTo>
                <a:lnTo>
                  <a:pt x="338" y="821"/>
                </a:lnTo>
                <a:lnTo>
                  <a:pt x="342" y="825"/>
                </a:lnTo>
                <a:lnTo>
                  <a:pt x="346" y="827"/>
                </a:lnTo>
                <a:lnTo>
                  <a:pt x="348" y="827"/>
                </a:lnTo>
                <a:lnTo>
                  <a:pt x="351" y="827"/>
                </a:lnTo>
                <a:lnTo>
                  <a:pt x="354" y="827"/>
                </a:lnTo>
                <a:lnTo>
                  <a:pt x="357" y="826"/>
                </a:lnTo>
                <a:lnTo>
                  <a:pt x="360" y="823"/>
                </a:lnTo>
                <a:lnTo>
                  <a:pt x="363" y="820"/>
                </a:lnTo>
                <a:lnTo>
                  <a:pt x="492" y="605"/>
                </a:lnTo>
                <a:lnTo>
                  <a:pt x="729" y="730"/>
                </a:lnTo>
                <a:lnTo>
                  <a:pt x="732" y="732"/>
                </a:lnTo>
                <a:lnTo>
                  <a:pt x="736" y="732"/>
                </a:lnTo>
                <a:lnTo>
                  <a:pt x="739" y="732"/>
                </a:lnTo>
                <a:lnTo>
                  <a:pt x="742" y="731"/>
                </a:lnTo>
                <a:lnTo>
                  <a:pt x="745" y="729"/>
                </a:lnTo>
                <a:lnTo>
                  <a:pt x="747" y="727"/>
                </a:lnTo>
                <a:lnTo>
                  <a:pt x="749" y="724"/>
                </a:lnTo>
                <a:lnTo>
                  <a:pt x="751" y="721"/>
                </a:lnTo>
                <a:lnTo>
                  <a:pt x="906" y="18"/>
                </a:lnTo>
                <a:lnTo>
                  <a:pt x="906" y="17"/>
                </a:lnTo>
                <a:lnTo>
                  <a:pt x="906" y="17"/>
                </a:lnTo>
                <a:lnTo>
                  <a:pt x="907" y="16"/>
                </a:lnTo>
                <a:lnTo>
                  <a:pt x="907" y="15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599958" y="2674099"/>
            <a:ext cx="3432430" cy="1118743"/>
          </a:xfrm>
          <a:prstGeom prst="rect">
            <a:avLst/>
          </a:prstGeom>
          <a:solidFill>
            <a:srgbClr val="EEEE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>
            <p:custDataLst>
              <p:tags r:id="rId7"/>
            </p:custDataLst>
          </p:nvPr>
        </p:nvSpPr>
        <p:spPr>
          <a:xfrm>
            <a:off x="6714259" y="3167427"/>
            <a:ext cx="3009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Rectangle 28"/>
          <p:cNvSpPr/>
          <p:nvPr>
            <p:custDataLst>
              <p:tags r:id="rId8"/>
            </p:custDataLst>
          </p:nvPr>
        </p:nvSpPr>
        <p:spPr>
          <a:xfrm>
            <a:off x="6714260" y="2840467"/>
            <a:ext cx="3954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</a:p>
        </p:txBody>
      </p:sp>
      <p:sp>
        <p:nvSpPr>
          <p:cNvPr id="30" name="Rectangle 29"/>
          <p:cNvSpPr/>
          <p:nvPr>
            <p:custDataLst>
              <p:tags r:id="rId9"/>
            </p:custDataLst>
          </p:nvPr>
        </p:nvSpPr>
        <p:spPr>
          <a:xfrm>
            <a:off x="7038109" y="2840467"/>
            <a:ext cx="26357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6828559" y="3148243"/>
            <a:ext cx="2667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Isosceles Triangle 31"/>
          <p:cNvSpPr/>
          <p:nvPr/>
        </p:nvSpPr>
        <p:spPr>
          <a:xfrm rot="16200000">
            <a:off x="4546325" y="4454630"/>
            <a:ext cx="381000" cy="3048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122"/>
          <p:cNvSpPr>
            <a:spLocks noEditPoints="1"/>
          </p:cNvSpPr>
          <p:nvPr/>
        </p:nvSpPr>
        <p:spPr bwMode="auto">
          <a:xfrm>
            <a:off x="3930397" y="4401120"/>
            <a:ext cx="449035" cy="411822"/>
          </a:xfrm>
          <a:custGeom>
            <a:avLst/>
            <a:gdLst>
              <a:gd name="T0" fmla="*/ 376 w 907"/>
              <a:gd name="T1" fmla="*/ 508 h 827"/>
              <a:gd name="T2" fmla="*/ 866 w 907"/>
              <a:gd name="T3" fmla="*/ 58 h 827"/>
              <a:gd name="T4" fmla="*/ 366 w 907"/>
              <a:gd name="T5" fmla="*/ 758 h 827"/>
              <a:gd name="T6" fmla="*/ 466 w 907"/>
              <a:gd name="T7" fmla="*/ 590 h 827"/>
              <a:gd name="T8" fmla="*/ 819 w 907"/>
              <a:gd name="T9" fmla="*/ 61 h 827"/>
              <a:gd name="T10" fmla="*/ 55 w 907"/>
              <a:gd name="T11" fmla="*/ 375 h 827"/>
              <a:gd name="T12" fmla="*/ 907 w 907"/>
              <a:gd name="T13" fmla="*/ 15 h 827"/>
              <a:gd name="T14" fmla="*/ 906 w 907"/>
              <a:gd name="T15" fmla="*/ 12 h 827"/>
              <a:gd name="T16" fmla="*/ 906 w 907"/>
              <a:gd name="T17" fmla="*/ 11 h 827"/>
              <a:gd name="T18" fmla="*/ 905 w 907"/>
              <a:gd name="T19" fmla="*/ 8 h 827"/>
              <a:gd name="T20" fmla="*/ 905 w 907"/>
              <a:gd name="T21" fmla="*/ 6 h 827"/>
              <a:gd name="T22" fmla="*/ 904 w 907"/>
              <a:gd name="T23" fmla="*/ 5 h 827"/>
              <a:gd name="T24" fmla="*/ 902 w 907"/>
              <a:gd name="T25" fmla="*/ 3 h 827"/>
              <a:gd name="T26" fmla="*/ 900 w 907"/>
              <a:gd name="T27" fmla="*/ 2 h 827"/>
              <a:gd name="T28" fmla="*/ 900 w 907"/>
              <a:gd name="T29" fmla="*/ 2 h 827"/>
              <a:gd name="T30" fmla="*/ 897 w 907"/>
              <a:gd name="T31" fmla="*/ 1 h 827"/>
              <a:gd name="T32" fmla="*/ 895 w 907"/>
              <a:gd name="T33" fmla="*/ 0 h 827"/>
              <a:gd name="T34" fmla="*/ 893 w 907"/>
              <a:gd name="T35" fmla="*/ 0 h 827"/>
              <a:gd name="T36" fmla="*/ 891 w 907"/>
              <a:gd name="T37" fmla="*/ 0 h 827"/>
              <a:gd name="T38" fmla="*/ 887 w 907"/>
              <a:gd name="T39" fmla="*/ 1 h 827"/>
              <a:gd name="T40" fmla="*/ 886 w 907"/>
              <a:gd name="T41" fmla="*/ 1 h 827"/>
              <a:gd name="T42" fmla="*/ 886 w 907"/>
              <a:gd name="T43" fmla="*/ 1 h 827"/>
              <a:gd name="T44" fmla="*/ 5 w 907"/>
              <a:gd name="T45" fmla="*/ 365 h 827"/>
              <a:gd name="T46" fmla="*/ 1 w 907"/>
              <a:gd name="T47" fmla="*/ 372 h 827"/>
              <a:gd name="T48" fmla="*/ 1 w 907"/>
              <a:gd name="T49" fmla="*/ 381 h 827"/>
              <a:gd name="T50" fmla="*/ 5 w 907"/>
              <a:gd name="T51" fmla="*/ 388 h 827"/>
              <a:gd name="T52" fmla="*/ 336 w 907"/>
              <a:gd name="T53" fmla="*/ 521 h 827"/>
              <a:gd name="T54" fmla="*/ 336 w 907"/>
              <a:gd name="T55" fmla="*/ 817 h 827"/>
              <a:gd name="T56" fmla="*/ 342 w 907"/>
              <a:gd name="T57" fmla="*/ 825 h 827"/>
              <a:gd name="T58" fmla="*/ 348 w 907"/>
              <a:gd name="T59" fmla="*/ 827 h 827"/>
              <a:gd name="T60" fmla="*/ 354 w 907"/>
              <a:gd name="T61" fmla="*/ 827 h 827"/>
              <a:gd name="T62" fmla="*/ 360 w 907"/>
              <a:gd name="T63" fmla="*/ 823 h 827"/>
              <a:gd name="T64" fmla="*/ 492 w 907"/>
              <a:gd name="T65" fmla="*/ 605 h 827"/>
              <a:gd name="T66" fmla="*/ 732 w 907"/>
              <a:gd name="T67" fmla="*/ 732 h 827"/>
              <a:gd name="T68" fmla="*/ 739 w 907"/>
              <a:gd name="T69" fmla="*/ 732 h 827"/>
              <a:gd name="T70" fmla="*/ 745 w 907"/>
              <a:gd name="T71" fmla="*/ 729 h 827"/>
              <a:gd name="T72" fmla="*/ 749 w 907"/>
              <a:gd name="T73" fmla="*/ 724 h 827"/>
              <a:gd name="T74" fmla="*/ 906 w 907"/>
              <a:gd name="T75" fmla="*/ 18 h 827"/>
              <a:gd name="T76" fmla="*/ 906 w 907"/>
              <a:gd name="T77" fmla="*/ 17 h 827"/>
              <a:gd name="T78" fmla="*/ 907 w 907"/>
              <a:gd name="T79" fmla="*/ 15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7" h="827">
                <a:moveTo>
                  <a:pt x="726" y="695"/>
                </a:moveTo>
                <a:lnTo>
                  <a:pt x="376" y="508"/>
                </a:lnTo>
                <a:lnTo>
                  <a:pt x="834" y="88"/>
                </a:lnTo>
                <a:lnTo>
                  <a:pt x="866" y="58"/>
                </a:lnTo>
                <a:lnTo>
                  <a:pt x="726" y="695"/>
                </a:lnTo>
                <a:close/>
                <a:moveTo>
                  <a:pt x="366" y="758"/>
                </a:moveTo>
                <a:lnTo>
                  <a:pt x="366" y="536"/>
                </a:lnTo>
                <a:lnTo>
                  <a:pt x="466" y="590"/>
                </a:lnTo>
                <a:lnTo>
                  <a:pt x="366" y="758"/>
                </a:lnTo>
                <a:close/>
                <a:moveTo>
                  <a:pt x="819" y="61"/>
                </a:moveTo>
                <a:lnTo>
                  <a:pt x="347" y="493"/>
                </a:lnTo>
                <a:lnTo>
                  <a:pt x="55" y="375"/>
                </a:lnTo>
                <a:lnTo>
                  <a:pt x="819" y="61"/>
                </a:lnTo>
                <a:close/>
                <a:moveTo>
                  <a:pt x="907" y="15"/>
                </a:moveTo>
                <a:lnTo>
                  <a:pt x="907" y="14"/>
                </a:lnTo>
                <a:lnTo>
                  <a:pt x="906" y="12"/>
                </a:lnTo>
                <a:lnTo>
                  <a:pt x="906" y="12"/>
                </a:lnTo>
                <a:lnTo>
                  <a:pt x="906" y="11"/>
                </a:lnTo>
                <a:lnTo>
                  <a:pt x="905" y="9"/>
                </a:lnTo>
                <a:lnTo>
                  <a:pt x="905" y="8"/>
                </a:lnTo>
                <a:lnTo>
                  <a:pt x="905" y="8"/>
                </a:lnTo>
                <a:lnTo>
                  <a:pt x="905" y="6"/>
                </a:lnTo>
                <a:lnTo>
                  <a:pt x="904" y="6"/>
                </a:lnTo>
                <a:lnTo>
                  <a:pt x="904" y="5"/>
                </a:lnTo>
                <a:lnTo>
                  <a:pt x="903" y="4"/>
                </a:lnTo>
                <a:lnTo>
                  <a:pt x="902" y="3"/>
                </a:lnTo>
                <a:lnTo>
                  <a:pt x="901" y="3"/>
                </a:lnTo>
                <a:lnTo>
                  <a:pt x="900" y="2"/>
                </a:lnTo>
                <a:lnTo>
                  <a:pt x="900" y="2"/>
                </a:lnTo>
                <a:lnTo>
                  <a:pt x="900" y="2"/>
                </a:lnTo>
                <a:lnTo>
                  <a:pt x="898" y="1"/>
                </a:lnTo>
                <a:lnTo>
                  <a:pt x="897" y="1"/>
                </a:lnTo>
                <a:lnTo>
                  <a:pt x="896" y="1"/>
                </a:lnTo>
                <a:lnTo>
                  <a:pt x="895" y="0"/>
                </a:lnTo>
                <a:lnTo>
                  <a:pt x="894" y="0"/>
                </a:lnTo>
                <a:lnTo>
                  <a:pt x="893" y="0"/>
                </a:lnTo>
                <a:lnTo>
                  <a:pt x="892" y="0"/>
                </a:lnTo>
                <a:lnTo>
                  <a:pt x="891" y="0"/>
                </a:lnTo>
                <a:lnTo>
                  <a:pt x="889" y="0"/>
                </a:lnTo>
                <a:lnTo>
                  <a:pt x="887" y="1"/>
                </a:lnTo>
                <a:lnTo>
                  <a:pt x="887" y="1"/>
                </a:lnTo>
                <a:lnTo>
                  <a:pt x="886" y="1"/>
                </a:lnTo>
                <a:lnTo>
                  <a:pt x="886" y="1"/>
                </a:lnTo>
                <a:lnTo>
                  <a:pt x="886" y="1"/>
                </a:lnTo>
                <a:lnTo>
                  <a:pt x="10" y="362"/>
                </a:lnTo>
                <a:lnTo>
                  <a:pt x="5" y="365"/>
                </a:lnTo>
                <a:lnTo>
                  <a:pt x="2" y="368"/>
                </a:lnTo>
                <a:lnTo>
                  <a:pt x="1" y="372"/>
                </a:lnTo>
                <a:lnTo>
                  <a:pt x="0" y="376"/>
                </a:lnTo>
                <a:lnTo>
                  <a:pt x="1" y="381"/>
                </a:lnTo>
                <a:lnTo>
                  <a:pt x="2" y="384"/>
                </a:lnTo>
                <a:lnTo>
                  <a:pt x="5" y="388"/>
                </a:lnTo>
                <a:lnTo>
                  <a:pt x="10" y="390"/>
                </a:lnTo>
                <a:lnTo>
                  <a:pt x="336" y="521"/>
                </a:lnTo>
                <a:lnTo>
                  <a:pt x="336" y="812"/>
                </a:lnTo>
                <a:lnTo>
                  <a:pt x="336" y="817"/>
                </a:lnTo>
                <a:lnTo>
                  <a:pt x="338" y="821"/>
                </a:lnTo>
                <a:lnTo>
                  <a:pt x="342" y="825"/>
                </a:lnTo>
                <a:lnTo>
                  <a:pt x="346" y="827"/>
                </a:lnTo>
                <a:lnTo>
                  <a:pt x="348" y="827"/>
                </a:lnTo>
                <a:lnTo>
                  <a:pt x="351" y="827"/>
                </a:lnTo>
                <a:lnTo>
                  <a:pt x="354" y="827"/>
                </a:lnTo>
                <a:lnTo>
                  <a:pt x="357" y="826"/>
                </a:lnTo>
                <a:lnTo>
                  <a:pt x="360" y="823"/>
                </a:lnTo>
                <a:lnTo>
                  <a:pt x="363" y="820"/>
                </a:lnTo>
                <a:lnTo>
                  <a:pt x="492" y="605"/>
                </a:lnTo>
                <a:lnTo>
                  <a:pt x="729" y="730"/>
                </a:lnTo>
                <a:lnTo>
                  <a:pt x="732" y="732"/>
                </a:lnTo>
                <a:lnTo>
                  <a:pt x="736" y="732"/>
                </a:lnTo>
                <a:lnTo>
                  <a:pt x="739" y="732"/>
                </a:lnTo>
                <a:lnTo>
                  <a:pt x="742" y="731"/>
                </a:lnTo>
                <a:lnTo>
                  <a:pt x="745" y="729"/>
                </a:lnTo>
                <a:lnTo>
                  <a:pt x="747" y="727"/>
                </a:lnTo>
                <a:lnTo>
                  <a:pt x="749" y="724"/>
                </a:lnTo>
                <a:lnTo>
                  <a:pt x="751" y="721"/>
                </a:lnTo>
                <a:lnTo>
                  <a:pt x="906" y="18"/>
                </a:lnTo>
                <a:lnTo>
                  <a:pt x="906" y="17"/>
                </a:lnTo>
                <a:lnTo>
                  <a:pt x="906" y="17"/>
                </a:lnTo>
                <a:lnTo>
                  <a:pt x="907" y="16"/>
                </a:lnTo>
                <a:lnTo>
                  <a:pt x="907" y="15"/>
                </a:lnTo>
                <a:close/>
              </a:path>
            </a:pathLst>
          </a:custGeom>
          <a:solidFill>
            <a:schemeClr val="accent4"/>
          </a:solidFill>
          <a:ln w="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720970" y="4047660"/>
            <a:ext cx="3432430" cy="1118743"/>
          </a:xfrm>
          <a:prstGeom prst="rect">
            <a:avLst/>
          </a:prstGeom>
          <a:solidFill>
            <a:srgbClr val="EEEE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>
            <p:custDataLst>
              <p:tags r:id="rId10"/>
            </p:custDataLst>
          </p:nvPr>
        </p:nvSpPr>
        <p:spPr>
          <a:xfrm>
            <a:off x="4835271" y="4537051"/>
            <a:ext cx="3009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Rectangle 35"/>
          <p:cNvSpPr/>
          <p:nvPr>
            <p:custDataLst>
              <p:tags r:id="rId11"/>
            </p:custDataLst>
          </p:nvPr>
        </p:nvSpPr>
        <p:spPr>
          <a:xfrm>
            <a:off x="4835272" y="4210091"/>
            <a:ext cx="3954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</a:p>
        </p:txBody>
      </p:sp>
      <p:sp>
        <p:nvSpPr>
          <p:cNvPr id="37" name="Rectangle 36"/>
          <p:cNvSpPr/>
          <p:nvPr>
            <p:custDataLst>
              <p:tags r:id="rId12"/>
            </p:custDataLst>
          </p:nvPr>
        </p:nvSpPr>
        <p:spPr>
          <a:xfrm>
            <a:off x="5159121" y="4210091"/>
            <a:ext cx="26357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4949571" y="4517867"/>
            <a:ext cx="2667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01017294"/>
      </p:ext>
    </p:extLst>
  </p:cSld>
  <p:clrMapOvr>
    <a:masterClrMapping/>
  </p:clrMapOvr>
</p:sld>
</file>

<file path=ppt/slides/slide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2204317" y="2705643"/>
            <a:ext cx="1663242" cy="1663242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51"/>
          <p:cNvSpPr>
            <a:spLocks noGrp="1"/>
          </p:cNvSpPr>
          <p:nvPr>
            <p:ph type="body" sz="quarter" idx="13"/>
          </p:nvPr>
        </p:nvSpPr>
        <p:spPr>
          <a:xfrm>
            <a:off x="419100" y="762000"/>
            <a:ext cx="4305300" cy="304800"/>
          </a:xfrm>
        </p:spPr>
        <p:txBody>
          <a:bodyPr/>
          <a:lstStyle/>
          <a:p>
            <a:r>
              <a:rPr lang="en-US" dirty="0"/>
              <a:t>GATHER</a:t>
            </a:r>
          </a:p>
        </p:txBody>
      </p:sp>
      <p:sp>
        <p:nvSpPr>
          <p:cNvPr id="14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19100" y="274638"/>
            <a:ext cx="6591300" cy="487362"/>
          </a:xfrm>
        </p:spPr>
        <p:txBody>
          <a:bodyPr/>
          <a:lstStyle/>
          <a:p>
            <a:r>
              <a:rPr lang="en-US" dirty="0"/>
              <a:t>PLANNING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5"/>
          </p:nvPr>
        </p:nvSpPr>
        <p:spPr>
          <a:xfrm>
            <a:off x="9677400" y="6483842"/>
            <a:ext cx="2108200" cy="383193"/>
          </a:xfrm>
        </p:spPr>
        <p:txBody>
          <a:bodyPr/>
          <a:lstStyle/>
          <a:p>
            <a:r>
              <a:rPr lang="en-US" dirty="0"/>
              <a:t>www.domainname.com</a:t>
            </a:r>
          </a:p>
        </p:txBody>
      </p:sp>
      <p:sp>
        <p:nvSpPr>
          <p:cNvPr id="16" name="Footer Placeholder 21"/>
          <p:cNvSpPr>
            <a:spLocks noGrp="1"/>
          </p:cNvSpPr>
          <p:nvPr>
            <p:ph type="ftr" sz="quarter" idx="16"/>
          </p:nvPr>
        </p:nvSpPr>
        <p:spPr>
          <a:xfrm>
            <a:off x="419100" y="6484937"/>
            <a:ext cx="1333500" cy="381000"/>
          </a:xfrm>
        </p:spPr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17" name="Slide Number Placeholder 36"/>
          <p:cNvSpPr>
            <a:spLocks noGrp="1"/>
          </p:cNvSpPr>
          <p:nvPr>
            <p:ph type="sldNum" sz="quarter" idx="17"/>
          </p:nvPr>
        </p:nvSpPr>
        <p:spPr>
          <a:xfrm>
            <a:off x="5867400" y="6492876"/>
            <a:ext cx="457200" cy="365125"/>
          </a:xfrm>
        </p:spPr>
        <p:txBody>
          <a:bodyPr/>
          <a:lstStyle/>
          <a:p>
            <a:fld id="{3101D46F-57A9-43DB-8B55-C38BE2226748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 rot="21244499">
            <a:off x="4700413" y="1541318"/>
            <a:ext cx="2333972" cy="1870364"/>
            <a:chOff x="540410" y="1447800"/>
            <a:chExt cx="2333972" cy="2057400"/>
          </a:xfrm>
        </p:grpSpPr>
        <p:grpSp>
          <p:nvGrpSpPr>
            <p:cNvPr id="19" name="Group 18"/>
            <p:cNvGrpSpPr/>
            <p:nvPr/>
          </p:nvGrpSpPr>
          <p:grpSpPr>
            <a:xfrm>
              <a:off x="540410" y="1447800"/>
              <a:ext cx="2333972" cy="2057400"/>
              <a:chOff x="457200" y="1447800"/>
              <a:chExt cx="2333972" cy="2057400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457200" y="1554162"/>
                <a:ext cx="2333972" cy="19510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dist="63500" dir="810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ounded Rectangle 23"/>
              <p:cNvSpPr/>
              <p:nvPr/>
            </p:nvSpPr>
            <p:spPr bwMode="auto">
              <a:xfrm>
                <a:off x="1342102" y="1447800"/>
                <a:ext cx="564168" cy="140461"/>
              </a:xfrm>
              <a:prstGeom prst="roundRect">
                <a:avLst>
                  <a:gd name="adj" fmla="val 15704"/>
                </a:avLst>
              </a:prstGeom>
              <a:noFill/>
              <a:ln w="28575">
                <a:solidFill>
                  <a:schemeClr val="accent4"/>
                </a:solidFill>
              </a:ln>
              <a:effectLst>
                <a:outerShdw dist="38100" dir="5400000" algn="t" rotWithShape="0">
                  <a:prstClr val="black">
                    <a:alpha val="13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0" name="Rectangle 19"/>
            <p:cNvSpPr/>
            <p:nvPr>
              <p:custDataLst>
                <p:tags r:id="rId8"/>
              </p:custDataLst>
            </p:nvPr>
          </p:nvSpPr>
          <p:spPr>
            <a:xfrm>
              <a:off x="712511" y="2274789"/>
              <a:ext cx="1802089" cy="1049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is simply dummy text of the printing and typesetting industry</a:t>
              </a:r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Rectangle 20"/>
            <p:cNvSpPr/>
            <p:nvPr>
              <p:custDataLst>
                <p:tags r:id="rId9"/>
              </p:custDataLst>
            </p:nvPr>
          </p:nvSpPr>
          <p:spPr>
            <a:xfrm>
              <a:off x="1509650" y="1672117"/>
              <a:ext cx="39549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357019" y="1629331"/>
            <a:ext cx="2333972" cy="1870364"/>
            <a:chOff x="3405015" y="1447800"/>
            <a:chExt cx="2333972" cy="2057400"/>
          </a:xfrm>
        </p:grpSpPr>
        <p:grpSp>
          <p:nvGrpSpPr>
            <p:cNvPr id="28" name="Group 27"/>
            <p:cNvGrpSpPr/>
            <p:nvPr/>
          </p:nvGrpSpPr>
          <p:grpSpPr>
            <a:xfrm>
              <a:off x="3405015" y="1447800"/>
              <a:ext cx="2333972" cy="2057400"/>
              <a:chOff x="3176414" y="1447800"/>
              <a:chExt cx="2333972" cy="2057400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3176414" y="1554162"/>
                <a:ext cx="2333972" cy="19510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dist="63500" dir="810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ounded Rectangle 31"/>
              <p:cNvSpPr/>
              <p:nvPr/>
            </p:nvSpPr>
            <p:spPr bwMode="auto">
              <a:xfrm>
                <a:off x="4061316" y="1447800"/>
                <a:ext cx="564168" cy="140461"/>
              </a:xfrm>
              <a:prstGeom prst="roundRect">
                <a:avLst>
                  <a:gd name="adj" fmla="val 15704"/>
                </a:avLst>
              </a:prstGeom>
              <a:noFill/>
              <a:ln w="28575">
                <a:solidFill>
                  <a:schemeClr val="accent3"/>
                </a:solidFill>
              </a:ln>
              <a:effectLst>
                <a:outerShdw dist="38100" dir="5400000" algn="t" rotWithShape="0">
                  <a:prstClr val="black">
                    <a:alpha val="13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9" name="Rectangle 28"/>
            <p:cNvSpPr/>
            <p:nvPr>
              <p:custDataLst>
                <p:tags r:id="rId6"/>
              </p:custDataLst>
            </p:nvPr>
          </p:nvSpPr>
          <p:spPr>
            <a:xfrm>
              <a:off x="3582628" y="2322493"/>
              <a:ext cx="1802089" cy="1049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is simply dummy text of the printing and typesetting industry</a:t>
              </a:r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Rectangle 29"/>
            <p:cNvSpPr/>
            <p:nvPr>
              <p:custDataLst>
                <p:tags r:id="rId7"/>
              </p:custDataLst>
            </p:nvPr>
          </p:nvSpPr>
          <p:spPr>
            <a:xfrm>
              <a:off x="4374255" y="1695200"/>
              <a:ext cx="39549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 rot="285638">
            <a:off x="4600405" y="3793388"/>
            <a:ext cx="2333972" cy="1870364"/>
            <a:chOff x="540411" y="3810000"/>
            <a:chExt cx="2333972" cy="2057400"/>
          </a:xfrm>
        </p:grpSpPr>
        <p:grpSp>
          <p:nvGrpSpPr>
            <p:cNvPr id="34" name="Group 33"/>
            <p:cNvGrpSpPr/>
            <p:nvPr/>
          </p:nvGrpSpPr>
          <p:grpSpPr>
            <a:xfrm>
              <a:off x="540411" y="3810000"/>
              <a:ext cx="2333972" cy="2057400"/>
              <a:chOff x="457201" y="1447800"/>
              <a:chExt cx="2333972" cy="2057400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457201" y="1554162"/>
                <a:ext cx="2333972" cy="19510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dist="63500" dir="810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ounded Rectangle 38"/>
              <p:cNvSpPr/>
              <p:nvPr/>
            </p:nvSpPr>
            <p:spPr bwMode="auto">
              <a:xfrm>
                <a:off x="1342102" y="1447800"/>
                <a:ext cx="564168" cy="140461"/>
              </a:xfrm>
              <a:prstGeom prst="roundRect">
                <a:avLst>
                  <a:gd name="adj" fmla="val 15704"/>
                </a:avLst>
              </a:prstGeom>
              <a:noFill/>
              <a:ln w="28575">
                <a:solidFill>
                  <a:schemeClr val="accent2"/>
                </a:solidFill>
              </a:ln>
              <a:effectLst>
                <a:outerShdw dist="38100" dir="5400000" algn="t" rotWithShape="0">
                  <a:prstClr val="black">
                    <a:alpha val="13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5" name="Rectangle 34"/>
            <p:cNvSpPr/>
            <p:nvPr>
              <p:custDataLst>
                <p:tags r:id="rId4"/>
              </p:custDataLst>
            </p:nvPr>
          </p:nvSpPr>
          <p:spPr>
            <a:xfrm>
              <a:off x="712511" y="4596497"/>
              <a:ext cx="1802089" cy="1049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is simply dummy text of the printing and typesetting industry</a:t>
              </a:r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Rectangle 35"/>
            <p:cNvSpPr/>
            <p:nvPr>
              <p:custDataLst>
                <p:tags r:id="rId5"/>
              </p:custDataLst>
            </p:nvPr>
          </p:nvSpPr>
          <p:spPr>
            <a:xfrm>
              <a:off x="1509650" y="3996903"/>
              <a:ext cx="395493" cy="440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 rot="21309947">
            <a:off x="7430596" y="3822743"/>
            <a:ext cx="2333972" cy="1870364"/>
            <a:chOff x="3405015" y="3810000"/>
            <a:chExt cx="2333972" cy="2057400"/>
          </a:xfrm>
        </p:grpSpPr>
        <p:grpSp>
          <p:nvGrpSpPr>
            <p:cNvPr id="41" name="Group 40"/>
            <p:cNvGrpSpPr/>
            <p:nvPr/>
          </p:nvGrpSpPr>
          <p:grpSpPr>
            <a:xfrm>
              <a:off x="3405015" y="3810000"/>
              <a:ext cx="2333972" cy="2057400"/>
              <a:chOff x="3176414" y="1447800"/>
              <a:chExt cx="2333972" cy="2057400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3176414" y="1554162"/>
                <a:ext cx="2333972" cy="19510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dist="63500" dir="8100000" algn="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ounded Rectangle 44"/>
              <p:cNvSpPr/>
              <p:nvPr/>
            </p:nvSpPr>
            <p:spPr bwMode="auto">
              <a:xfrm>
                <a:off x="4061316" y="1447800"/>
                <a:ext cx="564168" cy="140461"/>
              </a:xfrm>
              <a:prstGeom prst="roundRect">
                <a:avLst>
                  <a:gd name="adj" fmla="val 15704"/>
                </a:avLst>
              </a:prstGeom>
              <a:noFill/>
              <a:ln w="28575">
                <a:solidFill>
                  <a:schemeClr val="accent1"/>
                </a:solidFill>
              </a:ln>
              <a:effectLst>
                <a:outerShdw dist="38100" dir="5400000" algn="t" rotWithShape="0">
                  <a:prstClr val="black">
                    <a:alpha val="13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2" name="Rectangle 41"/>
            <p:cNvSpPr/>
            <p:nvPr>
              <p:custDataLst>
                <p:tags r:id="rId2"/>
              </p:custDataLst>
            </p:nvPr>
          </p:nvSpPr>
          <p:spPr>
            <a:xfrm>
              <a:off x="3582628" y="4596498"/>
              <a:ext cx="1802089" cy="1049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is simply dummy text of the printing and typesetting industry</a:t>
              </a:r>
              <a:r>
                <a:rPr 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Rectangle 42"/>
            <p:cNvSpPr/>
            <p:nvPr>
              <p:custDataLst>
                <p:tags r:id="rId3"/>
              </p:custDataLst>
            </p:nvPr>
          </p:nvSpPr>
          <p:spPr>
            <a:xfrm>
              <a:off x="4374255" y="3996904"/>
              <a:ext cx="395493" cy="440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535964" y="3037286"/>
            <a:ext cx="999951" cy="999956"/>
            <a:chOff x="11025188" y="1366838"/>
            <a:chExt cx="287337" cy="287338"/>
          </a:xfrm>
          <a:solidFill>
            <a:schemeClr val="bg1">
              <a:lumMod val="75000"/>
            </a:schemeClr>
          </a:solidFill>
        </p:grpSpPr>
        <p:sp>
          <p:nvSpPr>
            <p:cNvPr id="47" name="Freeform 259"/>
            <p:cNvSpPr>
              <a:spLocks noEditPoints="1"/>
            </p:cNvSpPr>
            <p:nvPr/>
          </p:nvSpPr>
          <p:spPr bwMode="auto">
            <a:xfrm>
              <a:off x="11025188" y="1404938"/>
              <a:ext cx="249238" cy="249238"/>
            </a:xfrm>
            <a:custGeom>
              <a:avLst/>
              <a:gdLst>
                <a:gd name="T0" fmla="*/ 332 w 785"/>
                <a:gd name="T1" fmla="*/ 633 h 784"/>
                <a:gd name="T2" fmla="*/ 473 w 785"/>
                <a:gd name="T3" fmla="*/ 631 h 784"/>
                <a:gd name="T4" fmla="*/ 480 w 785"/>
                <a:gd name="T5" fmla="*/ 627 h 784"/>
                <a:gd name="T6" fmla="*/ 483 w 785"/>
                <a:gd name="T7" fmla="*/ 618 h 784"/>
                <a:gd name="T8" fmla="*/ 604 w 785"/>
                <a:gd name="T9" fmla="*/ 618 h 784"/>
                <a:gd name="T10" fmla="*/ 606 w 785"/>
                <a:gd name="T11" fmla="*/ 627 h 784"/>
                <a:gd name="T12" fmla="*/ 612 w 785"/>
                <a:gd name="T13" fmla="*/ 631 h 784"/>
                <a:gd name="T14" fmla="*/ 754 w 785"/>
                <a:gd name="T15" fmla="*/ 633 h 784"/>
                <a:gd name="T16" fmla="*/ 302 w 785"/>
                <a:gd name="T17" fmla="*/ 483 h 784"/>
                <a:gd name="T18" fmla="*/ 30 w 785"/>
                <a:gd name="T19" fmla="*/ 754 h 784"/>
                <a:gd name="T20" fmla="*/ 151 w 785"/>
                <a:gd name="T21" fmla="*/ 30 h 784"/>
                <a:gd name="T22" fmla="*/ 152 w 785"/>
                <a:gd name="T23" fmla="*/ 172 h 784"/>
                <a:gd name="T24" fmla="*/ 157 w 785"/>
                <a:gd name="T25" fmla="*/ 179 h 784"/>
                <a:gd name="T26" fmla="*/ 166 w 785"/>
                <a:gd name="T27" fmla="*/ 181 h 784"/>
                <a:gd name="T28" fmla="*/ 30 w 785"/>
                <a:gd name="T29" fmla="*/ 302 h 784"/>
                <a:gd name="T30" fmla="*/ 30 w 785"/>
                <a:gd name="T31" fmla="*/ 452 h 784"/>
                <a:gd name="T32" fmla="*/ 453 w 785"/>
                <a:gd name="T33" fmla="*/ 468 h 784"/>
                <a:gd name="T34" fmla="*/ 332 w 785"/>
                <a:gd name="T35" fmla="*/ 468 h 784"/>
                <a:gd name="T36" fmla="*/ 330 w 785"/>
                <a:gd name="T37" fmla="*/ 459 h 784"/>
                <a:gd name="T38" fmla="*/ 322 w 785"/>
                <a:gd name="T39" fmla="*/ 454 h 784"/>
                <a:gd name="T40" fmla="*/ 770 w 785"/>
                <a:gd name="T41" fmla="*/ 603 h 784"/>
                <a:gd name="T42" fmla="*/ 633 w 785"/>
                <a:gd name="T43" fmla="*/ 464 h 784"/>
                <a:gd name="T44" fmla="*/ 629 w 785"/>
                <a:gd name="T45" fmla="*/ 457 h 784"/>
                <a:gd name="T46" fmla="*/ 621 w 785"/>
                <a:gd name="T47" fmla="*/ 453 h 784"/>
                <a:gd name="T48" fmla="*/ 483 w 785"/>
                <a:gd name="T49" fmla="*/ 317 h 784"/>
                <a:gd name="T50" fmla="*/ 482 w 785"/>
                <a:gd name="T51" fmla="*/ 160 h 784"/>
                <a:gd name="T52" fmla="*/ 476 w 785"/>
                <a:gd name="T53" fmla="*/ 153 h 784"/>
                <a:gd name="T54" fmla="*/ 468 w 785"/>
                <a:gd name="T55" fmla="*/ 151 h 784"/>
                <a:gd name="T56" fmla="*/ 181 w 785"/>
                <a:gd name="T57" fmla="*/ 12 h 784"/>
                <a:gd name="T58" fmla="*/ 177 w 785"/>
                <a:gd name="T59" fmla="*/ 4 h 784"/>
                <a:gd name="T60" fmla="*/ 169 w 785"/>
                <a:gd name="T61" fmla="*/ 0 h 784"/>
                <a:gd name="T62" fmla="*/ 12 w 785"/>
                <a:gd name="T63" fmla="*/ 0 h 784"/>
                <a:gd name="T64" fmla="*/ 4 w 785"/>
                <a:gd name="T65" fmla="*/ 4 h 784"/>
                <a:gd name="T66" fmla="*/ 0 w 785"/>
                <a:gd name="T67" fmla="*/ 12 h 784"/>
                <a:gd name="T68" fmla="*/ 0 w 785"/>
                <a:gd name="T69" fmla="*/ 468 h 784"/>
                <a:gd name="T70" fmla="*/ 1 w 785"/>
                <a:gd name="T71" fmla="*/ 775 h 784"/>
                <a:gd name="T72" fmla="*/ 6 w 785"/>
                <a:gd name="T73" fmla="*/ 781 h 784"/>
                <a:gd name="T74" fmla="*/ 15 w 785"/>
                <a:gd name="T75" fmla="*/ 784 h 784"/>
                <a:gd name="T76" fmla="*/ 772 w 785"/>
                <a:gd name="T77" fmla="*/ 784 h 784"/>
                <a:gd name="T78" fmla="*/ 779 w 785"/>
                <a:gd name="T79" fmla="*/ 780 h 784"/>
                <a:gd name="T80" fmla="*/ 784 w 785"/>
                <a:gd name="T81" fmla="*/ 772 h 784"/>
                <a:gd name="T82" fmla="*/ 784 w 785"/>
                <a:gd name="T83" fmla="*/ 615 h 784"/>
                <a:gd name="T84" fmla="*/ 779 w 785"/>
                <a:gd name="T85" fmla="*/ 608 h 784"/>
                <a:gd name="T86" fmla="*/ 772 w 785"/>
                <a:gd name="T87" fmla="*/ 60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5" h="784">
                  <a:moveTo>
                    <a:pt x="754" y="754"/>
                  </a:moveTo>
                  <a:lnTo>
                    <a:pt x="332" y="754"/>
                  </a:lnTo>
                  <a:lnTo>
                    <a:pt x="332" y="633"/>
                  </a:lnTo>
                  <a:lnTo>
                    <a:pt x="468" y="633"/>
                  </a:lnTo>
                  <a:lnTo>
                    <a:pt x="471" y="633"/>
                  </a:lnTo>
                  <a:lnTo>
                    <a:pt x="473" y="631"/>
                  </a:lnTo>
                  <a:lnTo>
                    <a:pt x="476" y="630"/>
                  </a:lnTo>
                  <a:lnTo>
                    <a:pt x="478" y="629"/>
                  </a:lnTo>
                  <a:lnTo>
                    <a:pt x="480" y="627"/>
                  </a:lnTo>
                  <a:lnTo>
                    <a:pt x="482" y="624"/>
                  </a:lnTo>
                  <a:lnTo>
                    <a:pt x="483" y="621"/>
                  </a:lnTo>
                  <a:lnTo>
                    <a:pt x="483" y="618"/>
                  </a:lnTo>
                  <a:lnTo>
                    <a:pt x="483" y="483"/>
                  </a:lnTo>
                  <a:lnTo>
                    <a:pt x="604" y="483"/>
                  </a:lnTo>
                  <a:lnTo>
                    <a:pt x="604" y="618"/>
                  </a:lnTo>
                  <a:lnTo>
                    <a:pt x="604" y="621"/>
                  </a:lnTo>
                  <a:lnTo>
                    <a:pt x="605" y="624"/>
                  </a:lnTo>
                  <a:lnTo>
                    <a:pt x="606" y="627"/>
                  </a:lnTo>
                  <a:lnTo>
                    <a:pt x="608" y="629"/>
                  </a:lnTo>
                  <a:lnTo>
                    <a:pt x="610" y="630"/>
                  </a:lnTo>
                  <a:lnTo>
                    <a:pt x="612" y="631"/>
                  </a:lnTo>
                  <a:lnTo>
                    <a:pt x="616" y="633"/>
                  </a:lnTo>
                  <a:lnTo>
                    <a:pt x="619" y="634"/>
                  </a:lnTo>
                  <a:lnTo>
                    <a:pt x="754" y="633"/>
                  </a:lnTo>
                  <a:lnTo>
                    <a:pt x="754" y="754"/>
                  </a:lnTo>
                  <a:close/>
                  <a:moveTo>
                    <a:pt x="30" y="483"/>
                  </a:moveTo>
                  <a:lnTo>
                    <a:pt x="302" y="483"/>
                  </a:lnTo>
                  <a:lnTo>
                    <a:pt x="302" y="618"/>
                  </a:lnTo>
                  <a:lnTo>
                    <a:pt x="302" y="754"/>
                  </a:lnTo>
                  <a:lnTo>
                    <a:pt x="30" y="754"/>
                  </a:lnTo>
                  <a:lnTo>
                    <a:pt x="30" y="483"/>
                  </a:lnTo>
                  <a:close/>
                  <a:moveTo>
                    <a:pt x="30" y="30"/>
                  </a:moveTo>
                  <a:lnTo>
                    <a:pt x="151" y="30"/>
                  </a:lnTo>
                  <a:lnTo>
                    <a:pt x="151" y="166"/>
                  </a:lnTo>
                  <a:lnTo>
                    <a:pt x="151" y="169"/>
                  </a:lnTo>
                  <a:lnTo>
                    <a:pt x="152" y="172"/>
                  </a:lnTo>
                  <a:lnTo>
                    <a:pt x="153" y="174"/>
                  </a:lnTo>
                  <a:lnTo>
                    <a:pt x="155" y="176"/>
                  </a:lnTo>
                  <a:lnTo>
                    <a:pt x="157" y="179"/>
                  </a:lnTo>
                  <a:lnTo>
                    <a:pt x="159" y="180"/>
                  </a:lnTo>
                  <a:lnTo>
                    <a:pt x="163" y="181"/>
                  </a:lnTo>
                  <a:lnTo>
                    <a:pt x="166" y="181"/>
                  </a:lnTo>
                  <a:lnTo>
                    <a:pt x="453" y="181"/>
                  </a:lnTo>
                  <a:lnTo>
                    <a:pt x="453" y="302"/>
                  </a:lnTo>
                  <a:lnTo>
                    <a:pt x="30" y="302"/>
                  </a:lnTo>
                  <a:lnTo>
                    <a:pt x="30" y="30"/>
                  </a:lnTo>
                  <a:close/>
                  <a:moveTo>
                    <a:pt x="317" y="452"/>
                  </a:moveTo>
                  <a:lnTo>
                    <a:pt x="30" y="452"/>
                  </a:lnTo>
                  <a:lnTo>
                    <a:pt x="30" y="332"/>
                  </a:lnTo>
                  <a:lnTo>
                    <a:pt x="453" y="332"/>
                  </a:lnTo>
                  <a:lnTo>
                    <a:pt x="453" y="468"/>
                  </a:lnTo>
                  <a:lnTo>
                    <a:pt x="453" y="603"/>
                  </a:lnTo>
                  <a:lnTo>
                    <a:pt x="332" y="603"/>
                  </a:lnTo>
                  <a:lnTo>
                    <a:pt x="332" y="468"/>
                  </a:lnTo>
                  <a:lnTo>
                    <a:pt x="332" y="464"/>
                  </a:lnTo>
                  <a:lnTo>
                    <a:pt x="331" y="461"/>
                  </a:lnTo>
                  <a:lnTo>
                    <a:pt x="330" y="459"/>
                  </a:lnTo>
                  <a:lnTo>
                    <a:pt x="328" y="457"/>
                  </a:lnTo>
                  <a:lnTo>
                    <a:pt x="325" y="455"/>
                  </a:lnTo>
                  <a:lnTo>
                    <a:pt x="322" y="454"/>
                  </a:lnTo>
                  <a:lnTo>
                    <a:pt x="320" y="453"/>
                  </a:lnTo>
                  <a:lnTo>
                    <a:pt x="317" y="452"/>
                  </a:lnTo>
                  <a:close/>
                  <a:moveTo>
                    <a:pt x="770" y="603"/>
                  </a:moveTo>
                  <a:lnTo>
                    <a:pt x="634" y="603"/>
                  </a:lnTo>
                  <a:lnTo>
                    <a:pt x="634" y="468"/>
                  </a:lnTo>
                  <a:lnTo>
                    <a:pt x="633" y="464"/>
                  </a:lnTo>
                  <a:lnTo>
                    <a:pt x="633" y="461"/>
                  </a:lnTo>
                  <a:lnTo>
                    <a:pt x="630" y="459"/>
                  </a:lnTo>
                  <a:lnTo>
                    <a:pt x="629" y="457"/>
                  </a:lnTo>
                  <a:lnTo>
                    <a:pt x="626" y="455"/>
                  </a:lnTo>
                  <a:lnTo>
                    <a:pt x="624" y="454"/>
                  </a:lnTo>
                  <a:lnTo>
                    <a:pt x="621" y="453"/>
                  </a:lnTo>
                  <a:lnTo>
                    <a:pt x="619" y="452"/>
                  </a:lnTo>
                  <a:lnTo>
                    <a:pt x="483" y="452"/>
                  </a:lnTo>
                  <a:lnTo>
                    <a:pt x="483" y="317"/>
                  </a:lnTo>
                  <a:lnTo>
                    <a:pt x="483" y="166"/>
                  </a:lnTo>
                  <a:lnTo>
                    <a:pt x="483" y="163"/>
                  </a:lnTo>
                  <a:lnTo>
                    <a:pt x="482" y="160"/>
                  </a:lnTo>
                  <a:lnTo>
                    <a:pt x="480" y="157"/>
                  </a:lnTo>
                  <a:lnTo>
                    <a:pt x="478" y="155"/>
                  </a:lnTo>
                  <a:lnTo>
                    <a:pt x="476" y="153"/>
                  </a:lnTo>
                  <a:lnTo>
                    <a:pt x="473" y="152"/>
                  </a:lnTo>
                  <a:lnTo>
                    <a:pt x="471" y="151"/>
                  </a:lnTo>
                  <a:lnTo>
                    <a:pt x="468" y="151"/>
                  </a:lnTo>
                  <a:lnTo>
                    <a:pt x="181" y="151"/>
                  </a:lnTo>
                  <a:lnTo>
                    <a:pt x="181" y="15"/>
                  </a:lnTo>
                  <a:lnTo>
                    <a:pt x="181" y="12"/>
                  </a:lnTo>
                  <a:lnTo>
                    <a:pt x="180" y="9"/>
                  </a:lnTo>
                  <a:lnTo>
                    <a:pt x="179" y="6"/>
                  </a:lnTo>
                  <a:lnTo>
                    <a:pt x="177" y="4"/>
                  </a:lnTo>
                  <a:lnTo>
                    <a:pt x="174" y="2"/>
                  </a:lnTo>
                  <a:lnTo>
                    <a:pt x="171" y="1"/>
                  </a:lnTo>
                  <a:lnTo>
                    <a:pt x="169" y="0"/>
                  </a:lnTo>
                  <a:lnTo>
                    <a:pt x="16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317"/>
                  </a:lnTo>
                  <a:lnTo>
                    <a:pt x="0" y="468"/>
                  </a:lnTo>
                  <a:lnTo>
                    <a:pt x="0" y="769"/>
                  </a:lnTo>
                  <a:lnTo>
                    <a:pt x="0" y="772"/>
                  </a:lnTo>
                  <a:lnTo>
                    <a:pt x="1" y="775"/>
                  </a:lnTo>
                  <a:lnTo>
                    <a:pt x="2" y="777"/>
                  </a:lnTo>
                  <a:lnTo>
                    <a:pt x="4" y="780"/>
                  </a:lnTo>
                  <a:lnTo>
                    <a:pt x="6" y="781"/>
                  </a:lnTo>
                  <a:lnTo>
                    <a:pt x="10" y="782"/>
                  </a:lnTo>
                  <a:lnTo>
                    <a:pt x="12" y="784"/>
                  </a:lnTo>
                  <a:lnTo>
                    <a:pt x="15" y="784"/>
                  </a:lnTo>
                  <a:lnTo>
                    <a:pt x="317" y="784"/>
                  </a:lnTo>
                  <a:lnTo>
                    <a:pt x="770" y="784"/>
                  </a:lnTo>
                  <a:lnTo>
                    <a:pt x="772" y="784"/>
                  </a:lnTo>
                  <a:lnTo>
                    <a:pt x="775" y="782"/>
                  </a:lnTo>
                  <a:lnTo>
                    <a:pt x="777" y="781"/>
                  </a:lnTo>
                  <a:lnTo>
                    <a:pt x="779" y="780"/>
                  </a:lnTo>
                  <a:lnTo>
                    <a:pt x="781" y="777"/>
                  </a:lnTo>
                  <a:lnTo>
                    <a:pt x="783" y="775"/>
                  </a:lnTo>
                  <a:lnTo>
                    <a:pt x="784" y="772"/>
                  </a:lnTo>
                  <a:lnTo>
                    <a:pt x="785" y="769"/>
                  </a:lnTo>
                  <a:lnTo>
                    <a:pt x="785" y="618"/>
                  </a:lnTo>
                  <a:lnTo>
                    <a:pt x="784" y="615"/>
                  </a:lnTo>
                  <a:lnTo>
                    <a:pt x="783" y="612"/>
                  </a:lnTo>
                  <a:lnTo>
                    <a:pt x="781" y="610"/>
                  </a:lnTo>
                  <a:lnTo>
                    <a:pt x="779" y="608"/>
                  </a:lnTo>
                  <a:lnTo>
                    <a:pt x="777" y="606"/>
                  </a:lnTo>
                  <a:lnTo>
                    <a:pt x="775" y="605"/>
                  </a:lnTo>
                  <a:lnTo>
                    <a:pt x="772" y="604"/>
                  </a:lnTo>
                  <a:lnTo>
                    <a:pt x="770" y="603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60"/>
            <p:cNvSpPr>
              <a:spLocks noEditPoints="1"/>
            </p:cNvSpPr>
            <p:nvPr/>
          </p:nvSpPr>
          <p:spPr bwMode="auto">
            <a:xfrm>
              <a:off x="11207750" y="1366838"/>
              <a:ext cx="104775" cy="153988"/>
            </a:xfrm>
            <a:custGeom>
              <a:avLst/>
              <a:gdLst>
                <a:gd name="T0" fmla="*/ 181 w 332"/>
                <a:gd name="T1" fmla="*/ 453 h 483"/>
                <a:gd name="T2" fmla="*/ 181 w 332"/>
                <a:gd name="T3" fmla="*/ 314 h 483"/>
                <a:gd name="T4" fmla="*/ 178 w 332"/>
                <a:gd name="T5" fmla="*/ 308 h 483"/>
                <a:gd name="T6" fmla="*/ 174 w 332"/>
                <a:gd name="T7" fmla="*/ 304 h 483"/>
                <a:gd name="T8" fmla="*/ 169 w 332"/>
                <a:gd name="T9" fmla="*/ 302 h 483"/>
                <a:gd name="T10" fmla="*/ 31 w 332"/>
                <a:gd name="T11" fmla="*/ 302 h 483"/>
                <a:gd name="T12" fmla="*/ 151 w 332"/>
                <a:gd name="T13" fmla="*/ 30 h 483"/>
                <a:gd name="T14" fmla="*/ 152 w 332"/>
                <a:gd name="T15" fmla="*/ 169 h 483"/>
                <a:gd name="T16" fmla="*/ 154 w 332"/>
                <a:gd name="T17" fmla="*/ 174 h 483"/>
                <a:gd name="T18" fmla="*/ 157 w 332"/>
                <a:gd name="T19" fmla="*/ 179 h 483"/>
                <a:gd name="T20" fmla="*/ 163 w 332"/>
                <a:gd name="T21" fmla="*/ 181 h 483"/>
                <a:gd name="T22" fmla="*/ 302 w 332"/>
                <a:gd name="T23" fmla="*/ 181 h 483"/>
                <a:gd name="T24" fmla="*/ 317 w 332"/>
                <a:gd name="T25" fmla="*/ 151 h 483"/>
                <a:gd name="T26" fmla="*/ 181 w 332"/>
                <a:gd name="T27" fmla="*/ 15 h 483"/>
                <a:gd name="T28" fmla="*/ 180 w 332"/>
                <a:gd name="T29" fmla="*/ 9 h 483"/>
                <a:gd name="T30" fmla="*/ 176 w 332"/>
                <a:gd name="T31" fmla="*/ 4 h 483"/>
                <a:gd name="T32" fmla="*/ 172 w 332"/>
                <a:gd name="T33" fmla="*/ 1 h 483"/>
                <a:gd name="T34" fmla="*/ 166 w 332"/>
                <a:gd name="T35" fmla="*/ 0 h 483"/>
                <a:gd name="T36" fmla="*/ 13 w 332"/>
                <a:gd name="T37" fmla="*/ 0 h 483"/>
                <a:gd name="T38" fmla="*/ 7 w 332"/>
                <a:gd name="T39" fmla="*/ 3 h 483"/>
                <a:gd name="T40" fmla="*/ 3 w 332"/>
                <a:gd name="T41" fmla="*/ 7 h 483"/>
                <a:gd name="T42" fmla="*/ 1 w 332"/>
                <a:gd name="T43" fmla="*/ 13 h 483"/>
                <a:gd name="T44" fmla="*/ 0 w 332"/>
                <a:gd name="T45" fmla="*/ 317 h 483"/>
                <a:gd name="T46" fmla="*/ 1 w 332"/>
                <a:gd name="T47" fmla="*/ 323 h 483"/>
                <a:gd name="T48" fmla="*/ 5 w 332"/>
                <a:gd name="T49" fmla="*/ 327 h 483"/>
                <a:gd name="T50" fmla="*/ 9 w 332"/>
                <a:gd name="T51" fmla="*/ 331 h 483"/>
                <a:gd name="T52" fmla="*/ 15 w 332"/>
                <a:gd name="T53" fmla="*/ 332 h 483"/>
                <a:gd name="T54" fmla="*/ 151 w 332"/>
                <a:gd name="T55" fmla="*/ 468 h 483"/>
                <a:gd name="T56" fmla="*/ 152 w 332"/>
                <a:gd name="T57" fmla="*/ 474 h 483"/>
                <a:gd name="T58" fmla="*/ 155 w 332"/>
                <a:gd name="T59" fmla="*/ 478 h 483"/>
                <a:gd name="T60" fmla="*/ 160 w 332"/>
                <a:gd name="T61" fmla="*/ 482 h 483"/>
                <a:gd name="T62" fmla="*/ 166 w 332"/>
                <a:gd name="T63" fmla="*/ 483 h 483"/>
                <a:gd name="T64" fmla="*/ 320 w 332"/>
                <a:gd name="T65" fmla="*/ 483 h 483"/>
                <a:gd name="T66" fmla="*/ 325 w 332"/>
                <a:gd name="T67" fmla="*/ 481 h 483"/>
                <a:gd name="T68" fmla="*/ 329 w 332"/>
                <a:gd name="T69" fmla="*/ 476 h 483"/>
                <a:gd name="T70" fmla="*/ 332 w 332"/>
                <a:gd name="T71" fmla="*/ 471 h 483"/>
                <a:gd name="T72" fmla="*/ 332 w 332"/>
                <a:gd name="T73" fmla="*/ 166 h 483"/>
                <a:gd name="T74" fmla="*/ 331 w 332"/>
                <a:gd name="T75" fmla="*/ 160 h 483"/>
                <a:gd name="T76" fmla="*/ 327 w 332"/>
                <a:gd name="T77" fmla="*/ 155 h 483"/>
                <a:gd name="T78" fmla="*/ 323 w 332"/>
                <a:gd name="T79" fmla="*/ 152 h 483"/>
                <a:gd name="T80" fmla="*/ 317 w 332"/>
                <a:gd name="T81" fmla="*/ 15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2" h="483">
                  <a:moveTo>
                    <a:pt x="302" y="453"/>
                  </a:moveTo>
                  <a:lnTo>
                    <a:pt x="181" y="453"/>
                  </a:lnTo>
                  <a:lnTo>
                    <a:pt x="181" y="317"/>
                  </a:lnTo>
                  <a:lnTo>
                    <a:pt x="181" y="314"/>
                  </a:lnTo>
                  <a:lnTo>
                    <a:pt x="180" y="311"/>
                  </a:lnTo>
                  <a:lnTo>
                    <a:pt x="178" y="308"/>
                  </a:lnTo>
                  <a:lnTo>
                    <a:pt x="176" y="306"/>
                  </a:lnTo>
                  <a:lnTo>
                    <a:pt x="174" y="304"/>
                  </a:lnTo>
                  <a:lnTo>
                    <a:pt x="172" y="303"/>
                  </a:lnTo>
                  <a:lnTo>
                    <a:pt x="169" y="302"/>
                  </a:lnTo>
                  <a:lnTo>
                    <a:pt x="166" y="302"/>
                  </a:lnTo>
                  <a:lnTo>
                    <a:pt x="31" y="302"/>
                  </a:lnTo>
                  <a:lnTo>
                    <a:pt x="31" y="30"/>
                  </a:lnTo>
                  <a:lnTo>
                    <a:pt x="151" y="30"/>
                  </a:lnTo>
                  <a:lnTo>
                    <a:pt x="151" y="166"/>
                  </a:lnTo>
                  <a:lnTo>
                    <a:pt x="152" y="169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5" y="176"/>
                  </a:lnTo>
                  <a:lnTo>
                    <a:pt x="157" y="179"/>
                  </a:lnTo>
                  <a:lnTo>
                    <a:pt x="160" y="180"/>
                  </a:lnTo>
                  <a:lnTo>
                    <a:pt x="163" y="181"/>
                  </a:lnTo>
                  <a:lnTo>
                    <a:pt x="166" y="181"/>
                  </a:lnTo>
                  <a:lnTo>
                    <a:pt x="302" y="181"/>
                  </a:lnTo>
                  <a:lnTo>
                    <a:pt x="302" y="453"/>
                  </a:lnTo>
                  <a:close/>
                  <a:moveTo>
                    <a:pt x="317" y="151"/>
                  </a:moveTo>
                  <a:lnTo>
                    <a:pt x="181" y="151"/>
                  </a:lnTo>
                  <a:lnTo>
                    <a:pt x="181" y="15"/>
                  </a:lnTo>
                  <a:lnTo>
                    <a:pt x="181" y="13"/>
                  </a:lnTo>
                  <a:lnTo>
                    <a:pt x="180" y="9"/>
                  </a:lnTo>
                  <a:lnTo>
                    <a:pt x="178" y="7"/>
                  </a:lnTo>
                  <a:lnTo>
                    <a:pt x="176" y="4"/>
                  </a:lnTo>
                  <a:lnTo>
                    <a:pt x="174" y="3"/>
                  </a:lnTo>
                  <a:lnTo>
                    <a:pt x="172" y="1"/>
                  </a:lnTo>
                  <a:lnTo>
                    <a:pt x="169" y="0"/>
                  </a:lnTo>
                  <a:lnTo>
                    <a:pt x="16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0" y="317"/>
                  </a:lnTo>
                  <a:lnTo>
                    <a:pt x="1" y="320"/>
                  </a:lnTo>
                  <a:lnTo>
                    <a:pt x="1" y="323"/>
                  </a:lnTo>
                  <a:lnTo>
                    <a:pt x="3" y="325"/>
                  </a:lnTo>
                  <a:lnTo>
                    <a:pt x="5" y="327"/>
                  </a:lnTo>
                  <a:lnTo>
                    <a:pt x="7" y="330"/>
                  </a:lnTo>
                  <a:lnTo>
                    <a:pt x="9" y="331"/>
                  </a:lnTo>
                  <a:lnTo>
                    <a:pt x="13" y="332"/>
                  </a:lnTo>
                  <a:lnTo>
                    <a:pt x="15" y="332"/>
                  </a:lnTo>
                  <a:lnTo>
                    <a:pt x="151" y="332"/>
                  </a:lnTo>
                  <a:lnTo>
                    <a:pt x="151" y="468"/>
                  </a:lnTo>
                  <a:lnTo>
                    <a:pt x="152" y="471"/>
                  </a:lnTo>
                  <a:lnTo>
                    <a:pt x="152" y="474"/>
                  </a:lnTo>
                  <a:lnTo>
                    <a:pt x="154" y="476"/>
                  </a:lnTo>
                  <a:lnTo>
                    <a:pt x="155" y="478"/>
                  </a:lnTo>
                  <a:lnTo>
                    <a:pt x="157" y="481"/>
                  </a:lnTo>
                  <a:lnTo>
                    <a:pt x="160" y="482"/>
                  </a:lnTo>
                  <a:lnTo>
                    <a:pt x="163" y="483"/>
                  </a:lnTo>
                  <a:lnTo>
                    <a:pt x="166" y="483"/>
                  </a:lnTo>
                  <a:lnTo>
                    <a:pt x="317" y="483"/>
                  </a:lnTo>
                  <a:lnTo>
                    <a:pt x="320" y="483"/>
                  </a:lnTo>
                  <a:lnTo>
                    <a:pt x="323" y="482"/>
                  </a:lnTo>
                  <a:lnTo>
                    <a:pt x="325" y="481"/>
                  </a:lnTo>
                  <a:lnTo>
                    <a:pt x="327" y="478"/>
                  </a:lnTo>
                  <a:lnTo>
                    <a:pt x="329" y="476"/>
                  </a:lnTo>
                  <a:lnTo>
                    <a:pt x="331" y="474"/>
                  </a:lnTo>
                  <a:lnTo>
                    <a:pt x="332" y="471"/>
                  </a:lnTo>
                  <a:lnTo>
                    <a:pt x="332" y="468"/>
                  </a:lnTo>
                  <a:lnTo>
                    <a:pt x="332" y="166"/>
                  </a:lnTo>
                  <a:lnTo>
                    <a:pt x="332" y="163"/>
                  </a:lnTo>
                  <a:lnTo>
                    <a:pt x="331" y="160"/>
                  </a:lnTo>
                  <a:lnTo>
                    <a:pt x="329" y="157"/>
                  </a:lnTo>
                  <a:lnTo>
                    <a:pt x="327" y="155"/>
                  </a:lnTo>
                  <a:lnTo>
                    <a:pt x="325" y="154"/>
                  </a:lnTo>
                  <a:lnTo>
                    <a:pt x="323" y="152"/>
                  </a:lnTo>
                  <a:lnTo>
                    <a:pt x="320" y="151"/>
                  </a:lnTo>
                  <a:lnTo>
                    <a:pt x="317" y="151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49" name="Elbow Connector 48"/>
          <p:cNvCxnSpPr>
            <a:stCxn id="24" idx="0"/>
            <a:endCxn id="12" idx="0"/>
          </p:cNvCxnSpPr>
          <p:nvPr/>
        </p:nvCxnSpPr>
        <p:spPr>
          <a:xfrm rot="16200000" flipH="1" flipV="1">
            <a:off x="3823737" y="758516"/>
            <a:ext cx="1159329" cy="2734925"/>
          </a:xfrm>
          <a:prstGeom prst="bentConnector3">
            <a:avLst>
              <a:gd name="adj1" fmla="val -32268"/>
            </a:avLst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32" idx="0"/>
            <a:endCxn id="12" idx="0"/>
          </p:cNvCxnSpPr>
          <p:nvPr/>
        </p:nvCxnSpPr>
        <p:spPr>
          <a:xfrm rot="16200000" flipH="1" flipV="1">
            <a:off x="5241816" y="-576547"/>
            <a:ext cx="1076312" cy="5488067"/>
          </a:xfrm>
          <a:prstGeom prst="bentConnector3">
            <a:avLst>
              <a:gd name="adj1" fmla="val -21239"/>
            </a:avLst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38" idx="2"/>
            <a:endCxn id="12" idx="4"/>
          </p:cNvCxnSpPr>
          <p:nvPr/>
        </p:nvCxnSpPr>
        <p:spPr>
          <a:xfrm rot="5400000" flipH="1">
            <a:off x="3717038" y="3687786"/>
            <a:ext cx="1291641" cy="2653840"/>
          </a:xfrm>
          <a:prstGeom prst="bentConnector3">
            <a:avLst>
              <a:gd name="adj1" fmla="val -37038"/>
            </a:avLst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44" idx="2"/>
            <a:endCxn id="12" idx="4"/>
          </p:cNvCxnSpPr>
          <p:nvPr/>
        </p:nvCxnSpPr>
        <p:spPr>
          <a:xfrm rot="5400000" flipH="1">
            <a:off x="5195718" y="2209106"/>
            <a:ext cx="1320895" cy="5640454"/>
          </a:xfrm>
          <a:prstGeom prst="bentConnector3">
            <a:avLst>
              <a:gd name="adj1" fmla="val -17545"/>
            </a:avLst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760263055"/>
      </p:ext>
    </p:extLst>
  </p:cSld>
  <p:clrMapOvr>
    <a:masterClrMapping/>
  </p:clrMapOvr>
</p:sld>
</file>

<file path=ppt/slides/slide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0" y="5496580"/>
            <a:ext cx="12192000" cy="0"/>
          </a:xfrm>
          <a:prstGeom prst="line">
            <a:avLst/>
          </a:prstGeom>
          <a:ln w="63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>
            <p:custDataLst>
              <p:tags r:id="rId3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15" name="Text Placeholder 51"/>
          <p:cNvSpPr>
            <a:spLocks noGrp="1"/>
          </p:cNvSpPr>
          <p:nvPr>
            <p:ph type="body" sz="quarter" idx="13"/>
          </p:nvPr>
        </p:nvSpPr>
        <p:spPr>
          <a:xfrm>
            <a:off x="406400" y="762000"/>
            <a:ext cx="4318000" cy="304800"/>
          </a:xfrm>
        </p:spPr>
        <p:txBody>
          <a:bodyPr/>
          <a:lstStyle/>
          <a:p>
            <a:r>
              <a:rPr lang="en-US" dirty="0"/>
              <a:t>DEVELOP</a:t>
            </a:r>
          </a:p>
        </p:txBody>
      </p:sp>
      <p:sp>
        <p:nvSpPr>
          <p:cNvPr id="1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06400" y="274638"/>
            <a:ext cx="6604000" cy="487362"/>
          </a:xfrm>
        </p:spPr>
        <p:txBody>
          <a:bodyPr/>
          <a:lstStyle/>
          <a:p>
            <a:r>
              <a:rPr lang="id-ID" dirty="0"/>
              <a:t>LOREM IPSUM</a:t>
            </a:r>
            <a:endParaRPr lang="en-US" dirty="0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5"/>
          </p:nvPr>
        </p:nvSpPr>
        <p:spPr>
          <a:xfrm>
            <a:off x="9601200" y="6483842"/>
            <a:ext cx="2184400" cy="383193"/>
          </a:xfrm>
        </p:spPr>
        <p:txBody>
          <a:bodyPr/>
          <a:lstStyle/>
          <a:p>
            <a:r>
              <a:rPr lang="en-US" dirty="0"/>
              <a:t>www.domainname.com</a:t>
            </a:r>
          </a:p>
        </p:txBody>
      </p:sp>
      <p:sp>
        <p:nvSpPr>
          <p:cNvPr id="18" name="Footer Placeholder 21"/>
          <p:cNvSpPr>
            <a:spLocks noGrp="1"/>
          </p:cNvSpPr>
          <p:nvPr>
            <p:ph type="ftr" sz="quarter" idx="16"/>
          </p:nvPr>
        </p:nvSpPr>
        <p:spPr>
          <a:xfrm>
            <a:off x="419100" y="6484937"/>
            <a:ext cx="1333500" cy="381000"/>
          </a:xfrm>
        </p:spPr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19" name="Slide Number Placeholder 36"/>
          <p:cNvSpPr>
            <a:spLocks noGrp="1"/>
          </p:cNvSpPr>
          <p:nvPr>
            <p:ph type="sldNum" sz="quarter" idx="17"/>
          </p:nvPr>
        </p:nvSpPr>
        <p:spPr>
          <a:xfrm>
            <a:off x="5867400" y="6492876"/>
            <a:ext cx="457200" cy="365125"/>
          </a:xfrm>
        </p:spPr>
        <p:txBody>
          <a:bodyPr/>
          <a:lstStyle/>
          <a:p>
            <a:fld id="{3101D46F-57A9-43DB-8B55-C38BE2226748}" type="slidenum">
              <a:rPr lang="en-US" smtClean="0"/>
              <a:t>5</a:t>
            </a:fld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498248" y="1406097"/>
            <a:ext cx="3195507" cy="3436207"/>
            <a:chOff x="2800304" y="1288193"/>
            <a:chExt cx="3644764" cy="3919304"/>
          </a:xfrm>
        </p:grpSpPr>
        <p:sp>
          <p:nvSpPr>
            <p:cNvPr id="21" name="Isosceles Triangle 5"/>
            <p:cNvSpPr/>
            <p:nvPr/>
          </p:nvSpPr>
          <p:spPr>
            <a:xfrm rot="17241429">
              <a:off x="4097794" y="821656"/>
              <a:ext cx="1259759" cy="2192833"/>
            </a:xfrm>
            <a:custGeom>
              <a:avLst/>
              <a:gdLst>
                <a:gd name="connsiteX0" fmla="*/ 0 w 1433713"/>
                <a:gd name="connsiteY0" fmla="*/ 2188792 h 2188792"/>
                <a:gd name="connsiteX1" fmla="*/ 697487 w 1433713"/>
                <a:gd name="connsiteY1" fmla="*/ 0 h 2188792"/>
                <a:gd name="connsiteX2" fmla="*/ 1433713 w 1433713"/>
                <a:gd name="connsiteY2" fmla="*/ 2188792 h 2188792"/>
                <a:gd name="connsiteX3" fmla="*/ 0 w 1433713"/>
                <a:gd name="connsiteY3" fmla="*/ 2188792 h 2188792"/>
                <a:gd name="connsiteX0" fmla="*/ 0 w 1057476"/>
                <a:gd name="connsiteY0" fmla="*/ 2188792 h 2198317"/>
                <a:gd name="connsiteX1" fmla="*/ 697487 w 1057476"/>
                <a:gd name="connsiteY1" fmla="*/ 0 h 2198317"/>
                <a:gd name="connsiteX2" fmla="*/ 1057476 w 1057476"/>
                <a:gd name="connsiteY2" fmla="*/ 2198317 h 2198317"/>
                <a:gd name="connsiteX3" fmla="*/ 0 w 1057476"/>
                <a:gd name="connsiteY3" fmla="*/ 2188792 h 2198317"/>
                <a:gd name="connsiteX0" fmla="*/ 0 w 1248786"/>
                <a:gd name="connsiteY0" fmla="*/ 2188792 h 2198317"/>
                <a:gd name="connsiteX1" fmla="*/ 697487 w 1248786"/>
                <a:gd name="connsiteY1" fmla="*/ 0 h 2198317"/>
                <a:gd name="connsiteX2" fmla="*/ 1057476 w 1248786"/>
                <a:gd name="connsiteY2" fmla="*/ 2198317 h 2198317"/>
                <a:gd name="connsiteX3" fmla="*/ 0 w 1248786"/>
                <a:gd name="connsiteY3" fmla="*/ 2188792 h 2198317"/>
                <a:gd name="connsiteX0" fmla="*/ 0 w 1251876"/>
                <a:gd name="connsiteY0" fmla="*/ 2188792 h 2198317"/>
                <a:gd name="connsiteX1" fmla="*/ 716537 w 1251876"/>
                <a:gd name="connsiteY1" fmla="*/ 0 h 2198317"/>
                <a:gd name="connsiteX2" fmla="*/ 1057476 w 1251876"/>
                <a:gd name="connsiteY2" fmla="*/ 2198317 h 2198317"/>
                <a:gd name="connsiteX3" fmla="*/ 0 w 1251876"/>
                <a:gd name="connsiteY3" fmla="*/ 2188792 h 2198317"/>
                <a:gd name="connsiteX0" fmla="*/ 0 w 1262910"/>
                <a:gd name="connsiteY0" fmla="*/ 2188792 h 2198317"/>
                <a:gd name="connsiteX1" fmla="*/ 716537 w 1262910"/>
                <a:gd name="connsiteY1" fmla="*/ 0 h 2198317"/>
                <a:gd name="connsiteX2" fmla="*/ 1057476 w 1262910"/>
                <a:gd name="connsiteY2" fmla="*/ 2198317 h 2198317"/>
                <a:gd name="connsiteX3" fmla="*/ 0 w 1262910"/>
                <a:gd name="connsiteY3" fmla="*/ 2188792 h 219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2910" h="2198317">
                  <a:moveTo>
                    <a:pt x="0" y="2188792"/>
                  </a:moveTo>
                  <a:lnTo>
                    <a:pt x="716537" y="0"/>
                  </a:lnTo>
                  <a:cubicBezTo>
                    <a:pt x="907971" y="204135"/>
                    <a:pt x="1604230" y="1022632"/>
                    <a:pt x="1057476" y="2198317"/>
                  </a:cubicBezTo>
                  <a:lnTo>
                    <a:pt x="0" y="218879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800304" y="1553118"/>
              <a:ext cx="3644764" cy="3654379"/>
              <a:chOff x="2800304" y="1553118"/>
              <a:chExt cx="3644764" cy="3654379"/>
            </a:xfrm>
          </p:grpSpPr>
          <p:sp>
            <p:nvSpPr>
              <p:cNvPr id="24" name="Isosceles Triangle 5"/>
              <p:cNvSpPr/>
              <p:nvPr/>
            </p:nvSpPr>
            <p:spPr>
              <a:xfrm>
                <a:off x="5185309" y="1840276"/>
                <a:ext cx="1259759" cy="2192833"/>
              </a:xfrm>
              <a:custGeom>
                <a:avLst/>
                <a:gdLst>
                  <a:gd name="connsiteX0" fmla="*/ 0 w 1433713"/>
                  <a:gd name="connsiteY0" fmla="*/ 2188792 h 2188792"/>
                  <a:gd name="connsiteX1" fmla="*/ 697487 w 1433713"/>
                  <a:gd name="connsiteY1" fmla="*/ 0 h 2188792"/>
                  <a:gd name="connsiteX2" fmla="*/ 1433713 w 1433713"/>
                  <a:gd name="connsiteY2" fmla="*/ 2188792 h 2188792"/>
                  <a:gd name="connsiteX3" fmla="*/ 0 w 1433713"/>
                  <a:gd name="connsiteY3" fmla="*/ 2188792 h 2188792"/>
                  <a:gd name="connsiteX0" fmla="*/ 0 w 1057476"/>
                  <a:gd name="connsiteY0" fmla="*/ 2188792 h 2198317"/>
                  <a:gd name="connsiteX1" fmla="*/ 697487 w 1057476"/>
                  <a:gd name="connsiteY1" fmla="*/ 0 h 2198317"/>
                  <a:gd name="connsiteX2" fmla="*/ 1057476 w 1057476"/>
                  <a:gd name="connsiteY2" fmla="*/ 2198317 h 2198317"/>
                  <a:gd name="connsiteX3" fmla="*/ 0 w 1057476"/>
                  <a:gd name="connsiteY3" fmla="*/ 2188792 h 2198317"/>
                  <a:gd name="connsiteX0" fmla="*/ 0 w 1248786"/>
                  <a:gd name="connsiteY0" fmla="*/ 2188792 h 2198317"/>
                  <a:gd name="connsiteX1" fmla="*/ 697487 w 1248786"/>
                  <a:gd name="connsiteY1" fmla="*/ 0 h 2198317"/>
                  <a:gd name="connsiteX2" fmla="*/ 1057476 w 1248786"/>
                  <a:gd name="connsiteY2" fmla="*/ 2198317 h 2198317"/>
                  <a:gd name="connsiteX3" fmla="*/ 0 w 1248786"/>
                  <a:gd name="connsiteY3" fmla="*/ 2188792 h 2198317"/>
                  <a:gd name="connsiteX0" fmla="*/ 0 w 1251876"/>
                  <a:gd name="connsiteY0" fmla="*/ 2188792 h 2198317"/>
                  <a:gd name="connsiteX1" fmla="*/ 716537 w 1251876"/>
                  <a:gd name="connsiteY1" fmla="*/ 0 h 2198317"/>
                  <a:gd name="connsiteX2" fmla="*/ 1057476 w 1251876"/>
                  <a:gd name="connsiteY2" fmla="*/ 2198317 h 2198317"/>
                  <a:gd name="connsiteX3" fmla="*/ 0 w 1251876"/>
                  <a:gd name="connsiteY3" fmla="*/ 2188792 h 2198317"/>
                  <a:gd name="connsiteX0" fmla="*/ 0 w 1262910"/>
                  <a:gd name="connsiteY0" fmla="*/ 2188792 h 2198317"/>
                  <a:gd name="connsiteX1" fmla="*/ 716537 w 1262910"/>
                  <a:gd name="connsiteY1" fmla="*/ 0 h 2198317"/>
                  <a:gd name="connsiteX2" fmla="*/ 1057476 w 1262910"/>
                  <a:gd name="connsiteY2" fmla="*/ 2198317 h 2198317"/>
                  <a:gd name="connsiteX3" fmla="*/ 0 w 1262910"/>
                  <a:gd name="connsiteY3" fmla="*/ 2188792 h 219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2910" h="2198317">
                    <a:moveTo>
                      <a:pt x="0" y="2188792"/>
                    </a:moveTo>
                    <a:lnTo>
                      <a:pt x="716537" y="0"/>
                    </a:lnTo>
                    <a:cubicBezTo>
                      <a:pt x="907971" y="204135"/>
                      <a:pt x="1604230" y="1022632"/>
                      <a:pt x="1057476" y="2198317"/>
                    </a:cubicBezTo>
                    <a:lnTo>
                      <a:pt x="0" y="2188792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Isosceles Triangle 5"/>
              <p:cNvSpPr/>
              <p:nvPr/>
            </p:nvSpPr>
            <p:spPr>
              <a:xfrm rot="4287546">
                <a:off x="4556385" y="3183821"/>
                <a:ext cx="1259759" cy="2192833"/>
              </a:xfrm>
              <a:custGeom>
                <a:avLst/>
                <a:gdLst>
                  <a:gd name="connsiteX0" fmla="*/ 0 w 1433713"/>
                  <a:gd name="connsiteY0" fmla="*/ 2188792 h 2188792"/>
                  <a:gd name="connsiteX1" fmla="*/ 697487 w 1433713"/>
                  <a:gd name="connsiteY1" fmla="*/ 0 h 2188792"/>
                  <a:gd name="connsiteX2" fmla="*/ 1433713 w 1433713"/>
                  <a:gd name="connsiteY2" fmla="*/ 2188792 h 2188792"/>
                  <a:gd name="connsiteX3" fmla="*/ 0 w 1433713"/>
                  <a:gd name="connsiteY3" fmla="*/ 2188792 h 2188792"/>
                  <a:gd name="connsiteX0" fmla="*/ 0 w 1057476"/>
                  <a:gd name="connsiteY0" fmla="*/ 2188792 h 2198317"/>
                  <a:gd name="connsiteX1" fmla="*/ 697487 w 1057476"/>
                  <a:gd name="connsiteY1" fmla="*/ 0 h 2198317"/>
                  <a:gd name="connsiteX2" fmla="*/ 1057476 w 1057476"/>
                  <a:gd name="connsiteY2" fmla="*/ 2198317 h 2198317"/>
                  <a:gd name="connsiteX3" fmla="*/ 0 w 1057476"/>
                  <a:gd name="connsiteY3" fmla="*/ 2188792 h 2198317"/>
                  <a:gd name="connsiteX0" fmla="*/ 0 w 1248786"/>
                  <a:gd name="connsiteY0" fmla="*/ 2188792 h 2198317"/>
                  <a:gd name="connsiteX1" fmla="*/ 697487 w 1248786"/>
                  <a:gd name="connsiteY1" fmla="*/ 0 h 2198317"/>
                  <a:gd name="connsiteX2" fmla="*/ 1057476 w 1248786"/>
                  <a:gd name="connsiteY2" fmla="*/ 2198317 h 2198317"/>
                  <a:gd name="connsiteX3" fmla="*/ 0 w 1248786"/>
                  <a:gd name="connsiteY3" fmla="*/ 2188792 h 2198317"/>
                  <a:gd name="connsiteX0" fmla="*/ 0 w 1251876"/>
                  <a:gd name="connsiteY0" fmla="*/ 2188792 h 2198317"/>
                  <a:gd name="connsiteX1" fmla="*/ 716537 w 1251876"/>
                  <a:gd name="connsiteY1" fmla="*/ 0 h 2198317"/>
                  <a:gd name="connsiteX2" fmla="*/ 1057476 w 1251876"/>
                  <a:gd name="connsiteY2" fmla="*/ 2198317 h 2198317"/>
                  <a:gd name="connsiteX3" fmla="*/ 0 w 1251876"/>
                  <a:gd name="connsiteY3" fmla="*/ 2188792 h 2198317"/>
                  <a:gd name="connsiteX0" fmla="*/ 0 w 1262910"/>
                  <a:gd name="connsiteY0" fmla="*/ 2188792 h 2198317"/>
                  <a:gd name="connsiteX1" fmla="*/ 716537 w 1262910"/>
                  <a:gd name="connsiteY1" fmla="*/ 0 h 2198317"/>
                  <a:gd name="connsiteX2" fmla="*/ 1057476 w 1262910"/>
                  <a:gd name="connsiteY2" fmla="*/ 2198317 h 2198317"/>
                  <a:gd name="connsiteX3" fmla="*/ 0 w 1262910"/>
                  <a:gd name="connsiteY3" fmla="*/ 2188792 h 219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2910" h="2198317">
                    <a:moveTo>
                      <a:pt x="0" y="2188792"/>
                    </a:moveTo>
                    <a:lnTo>
                      <a:pt x="716537" y="0"/>
                    </a:lnTo>
                    <a:cubicBezTo>
                      <a:pt x="907971" y="204135"/>
                      <a:pt x="1604230" y="1022632"/>
                      <a:pt x="1057476" y="2198317"/>
                    </a:cubicBezTo>
                    <a:lnTo>
                      <a:pt x="0" y="2188792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Isosceles Triangle 5"/>
              <p:cNvSpPr/>
              <p:nvPr/>
            </p:nvSpPr>
            <p:spPr>
              <a:xfrm rot="12903950">
                <a:off x="2800304" y="1553118"/>
                <a:ext cx="1259759" cy="2192832"/>
              </a:xfrm>
              <a:custGeom>
                <a:avLst/>
                <a:gdLst>
                  <a:gd name="connsiteX0" fmla="*/ 0 w 1433713"/>
                  <a:gd name="connsiteY0" fmla="*/ 2188792 h 2188792"/>
                  <a:gd name="connsiteX1" fmla="*/ 697487 w 1433713"/>
                  <a:gd name="connsiteY1" fmla="*/ 0 h 2188792"/>
                  <a:gd name="connsiteX2" fmla="*/ 1433713 w 1433713"/>
                  <a:gd name="connsiteY2" fmla="*/ 2188792 h 2188792"/>
                  <a:gd name="connsiteX3" fmla="*/ 0 w 1433713"/>
                  <a:gd name="connsiteY3" fmla="*/ 2188792 h 2188792"/>
                  <a:gd name="connsiteX0" fmla="*/ 0 w 1057476"/>
                  <a:gd name="connsiteY0" fmla="*/ 2188792 h 2198317"/>
                  <a:gd name="connsiteX1" fmla="*/ 697487 w 1057476"/>
                  <a:gd name="connsiteY1" fmla="*/ 0 h 2198317"/>
                  <a:gd name="connsiteX2" fmla="*/ 1057476 w 1057476"/>
                  <a:gd name="connsiteY2" fmla="*/ 2198317 h 2198317"/>
                  <a:gd name="connsiteX3" fmla="*/ 0 w 1057476"/>
                  <a:gd name="connsiteY3" fmla="*/ 2188792 h 2198317"/>
                  <a:gd name="connsiteX0" fmla="*/ 0 w 1248786"/>
                  <a:gd name="connsiteY0" fmla="*/ 2188792 h 2198317"/>
                  <a:gd name="connsiteX1" fmla="*/ 697487 w 1248786"/>
                  <a:gd name="connsiteY1" fmla="*/ 0 h 2198317"/>
                  <a:gd name="connsiteX2" fmla="*/ 1057476 w 1248786"/>
                  <a:gd name="connsiteY2" fmla="*/ 2198317 h 2198317"/>
                  <a:gd name="connsiteX3" fmla="*/ 0 w 1248786"/>
                  <a:gd name="connsiteY3" fmla="*/ 2188792 h 2198317"/>
                  <a:gd name="connsiteX0" fmla="*/ 0 w 1251876"/>
                  <a:gd name="connsiteY0" fmla="*/ 2188792 h 2198317"/>
                  <a:gd name="connsiteX1" fmla="*/ 716537 w 1251876"/>
                  <a:gd name="connsiteY1" fmla="*/ 0 h 2198317"/>
                  <a:gd name="connsiteX2" fmla="*/ 1057476 w 1251876"/>
                  <a:gd name="connsiteY2" fmla="*/ 2198317 h 2198317"/>
                  <a:gd name="connsiteX3" fmla="*/ 0 w 1251876"/>
                  <a:gd name="connsiteY3" fmla="*/ 2188792 h 2198317"/>
                  <a:gd name="connsiteX0" fmla="*/ 0 w 1262910"/>
                  <a:gd name="connsiteY0" fmla="*/ 2188792 h 2198317"/>
                  <a:gd name="connsiteX1" fmla="*/ 716537 w 1262910"/>
                  <a:gd name="connsiteY1" fmla="*/ 0 h 2198317"/>
                  <a:gd name="connsiteX2" fmla="*/ 1057476 w 1262910"/>
                  <a:gd name="connsiteY2" fmla="*/ 2198317 h 2198317"/>
                  <a:gd name="connsiteX3" fmla="*/ 0 w 1262910"/>
                  <a:gd name="connsiteY3" fmla="*/ 2188792 h 219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2910" h="2198317">
                    <a:moveTo>
                      <a:pt x="0" y="2188792"/>
                    </a:moveTo>
                    <a:lnTo>
                      <a:pt x="716537" y="0"/>
                    </a:lnTo>
                    <a:cubicBezTo>
                      <a:pt x="907971" y="204135"/>
                      <a:pt x="1604230" y="1022632"/>
                      <a:pt x="1057476" y="2198317"/>
                    </a:cubicBezTo>
                    <a:lnTo>
                      <a:pt x="0" y="218879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Isosceles Triangle 5"/>
              <p:cNvSpPr/>
              <p:nvPr/>
            </p:nvSpPr>
            <p:spPr>
              <a:xfrm rot="8567018">
                <a:off x="3102589" y="3014664"/>
                <a:ext cx="1259759" cy="2192833"/>
              </a:xfrm>
              <a:custGeom>
                <a:avLst/>
                <a:gdLst>
                  <a:gd name="connsiteX0" fmla="*/ 0 w 1433713"/>
                  <a:gd name="connsiteY0" fmla="*/ 2188792 h 2188792"/>
                  <a:gd name="connsiteX1" fmla="*/ 697487 w 1433713"/>
                  <a:gd name="connsiteY1" fmla="*/ 0 h 2188792"/>
                  <a:gd name="connsiteX2" fmla="*/ 1433713 w 1433713"/>
                  <a:gd name="connsiteY2" fmla="*/ 2188792 h 2188792"/>
                  <a:gd name="connsiteX3" fmla="*/ 0 w 1433713"/>
                  <a:gd name="connsiteY3" fmla="*/ 2188792 h 2188792"/>
                  <a:gd name="connsiteX0" fmla="*/ 0 w 1057476"/>
                  <a:gd name="connsiteY0" fmla="*/ 2188792 h 2198317"/>
                  <a:gd name="connsiteX1" fmla="*/ 697487 w 1057476"/>
                  <a:gd name="connsiteY1" fmla="*/ 0 h 2198317"/>
                  <a:gd name="connsiteX2" fmla="*/ 1057476 w 1057476"/>
                  <a:gd name="connsiteY2" fmla="*/ 2198317 h 2198317"/>
                  <a:gd name="connsiteX3" fmla="*/ 0 w 1057476"/>
                  <a:gd name="connsiteY3" fmla="*/ 2188792 h 2198317"/>
                  <a:gd name="connsiteX0" fmla="*/ 0 w 1248786"/>
                  <a:gd name="connsiteY0" fmla="*/ 2188792 h 2198317"/>
                  <a:gd name="connsiteX1" fmla="*/ 697487 w 1248786"/>
                  <a:gd name="connsiteY1" fmla="*/ 0 h 2198317"/>
                  <a:gd name="connsiteX2" fmla="*/ 1057476 w 1248786"/>
                  <a:gd name="connsiteY2" fmla="*/ 2198317 h 2198317"/>
                  <a:gd name="connsiteX3" fmla="*/ 0 w 1248786"/>
                  <a:gd name="connsiteY3" fmla="*/ 2188792 h 2198317"/>
                  <a:gd name="connsiteX0" fmla="*/ 0 w 1251876"/>
                  <a:gd name="connsiteY0" fmla="*/ 2188792 h 2198317"/>
                  <a:gd name="connsiteX1" fmla="*/ 716537 w 1251876"/>
                  <a:gd name="connsiteY1" fmla="*/ 0 h 2198317"/>
                  <a:gd name="connsiteX2" fmla="*/ 1057476 w 1251876"/>
                  <a:gd name="connsiteY2" fmla="*/ 2198317 h 2198317"/>
                  <a:gd name="connsiteX3" fmla="*/ 0 w 1251876"/>
                  <a:gd name="connsiteY3" fmla="*/ 2188792 h 2198317"/>
                  <a:gd name="connsiteX0" fmla="*/ 0 w 1262910"/>
                  <a:gd name="connsiteY0" fmla="*/ 2188792 h 2198317"/>
                  <a:gd name="connsiteX1" fmla="*/ 716537 w 1262910"/>
                  <a:gd name="connsiteY1" fmla="*/ 0 h 2198317"/>
                  <a:gd name="connsiteX2" fmla="*/ 1057476 w 1262910"/>
                  <a:gd name="connsiteY2" fmla="*/ 2198317 h 2198317"/>
                  <a:gd name="connsiteX3" fmla="*/ 0 w 1262910"/>
                  <a:gd name="connsiteY3" fmla="*/ 2188792 h 219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2910" h="2198317">
                    <a:moveTo>
                      <a:pt x="0" y="2188792"/>
                    </a:moveTo>
                    <a:lnTo>
                      <a:pt x="716537" y="0"/>
                    </a:lnTo>
                    <a:cubicBezTo>
                      <a:pt x="907971" y="204135"/>
                      <a:pt x="1604230" y="1022632"/>
                      <a:pt x="1057476" y="2198317"/>
                    </a:cubicBezTo>
                    <a:lnTo>
                      <a:pt x="0" y="218879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8" name="Group 27"/>
          <p:cNvGrpSpPr/>
          <p:nvPr/>
        </p:nvGrpSpPr>
        <p:grpSpPr>
          <a:xfrm>
            <a:off x="5559738" y="2572277"/>
            <a:ext cx="937416" cy="967819"/>
            <a:chOff x="946151" y="3240088"/>
            <a:chExt cx="293688" cy="303213"/>
          </a:xfrm>
          <a:solidFill>
            <a:schemeClr val="bg1">
              <a:lumMod val="75000"/>
            </a:schemeClr>
          </a:solidFill>
        </p:grpSpPr>
        <p:sp>
          <p:nvSpPr>
            <p:cNvPr id="29" name="Freeform 57"/>
            <p:cNvSpPr>
              <a:spLocks noEditPoints="1"/>
            </p:cNvSpPr>
            <p:nvPr/>
          </p:nvSpPr>
          <p:spPr bwMode="auto">
            <a:xfrm>
              <a:off x="1066801" y="3240088"/>
              <a:ext cx="173038" cy="171450"/>
            </a:xfrm>
            <a:custGeom>
              <a:avLst/>
              <a:gdLst>
                <a:gd name="T0" fmla="*/ 326 w 435"/>
                <a:gd name="T1" fmla="*/ 327 h 432"/>
                <a:gd name="T2" fmla="*/ 296 w 435"/>
                <a:gd name="T3" fmla="*/ 346 h 432"/>
                <a:gd name="T4" fmla="*/ 259 w 435"/>
                <a:gd name="T5" fmla="*/ 368 h 432"/>
                <a:gd name="T6" fmla="*/ 186 w 435"/>
                <a:gd name="T7" fmla="*/ 406 h 432"/>
                <a:gd name="T8" fmla="*/ 180 w 435"/>
                <a:gd name="T9" fmla="*/ 363 h 432"/>
                <a:gd name="T10" fmla="*/ 150 w 435"/>
                <a:gd name="T11" fmla="*/ 353 h 432"/>
                <a:gd name="T12" fmla="*/ 116 w 435"/>
                <a:gd name="T13" fmla="*/ 328 h 432"/>
                <a:gd name="T14" fmla="*/ 65 w 435"/>
                <a:gd name="T15" fmla="*/ 350 h 432"/>
                <a:gd name="T16" fmla="*/ 73 w 435"/>
                <a:gd name="T17" fmla="*/ 261 h 432"/>
                <a:gd name="T18" fmla="*/ 70 w 435"/>
                <a:gd name="T19" fmla="*/ 222 h 432"/>
                <a:gd name="T20" fmla="*/ 73 w 435"/>
                <a:gd name="T21" fmla="*/ 182 h 432"/>
                <a:gd name="T22" fmla="*/ 66 w 435"/>
                <a:gd name="T23" fmla="*/ 93 h 432"/>
                <a:gd name="T24" fmla="*/ 117 w 435"/>
                <a:gd name="T25" fmla="*/ 114 h 432"/>
                <a:gd name="T26" fmla="*/ 150 w 435"/>
                <a:gd name="T27" fmla="*/ 90 h 432"/>
                <a:gd name="T28" fmla="*/ 180 w 435"/>
                <a:gd name="T29" fmla="*/ 79 h 432"/>
                <a:gd name="T30" fmla="*/ 186 w 435"/>
                <a:gd name="T31" fmla="*/ 25 h 432"/>
                <a:gd name="T32" fmla="*/ 259 w 435"/>
                <a:gd name="T33" fmla="*/ 75 h 432"/>
                <a:gd name="T34" fmla="*/ 296 w 435"/>
                <a:gd name="T35" fmla="*/ 96 h 432"/>
                <a:gd name="T36" fmla="*/ 326 w 435"/>
                <a:gd name="T37" fmla="*/ 115 h 432"/>
                <a:gd name="T38" fmla="*/ 405 w 435"/>
                <a:gd name="T39" fmla="*/ 154 h 432"/>
                <a:gd name="T40" fmla="*/ 362 w 435"/>
                <a:gd name="T41" fmla="*/ 185 h 432"/>
                <a:gd name="T42" fmla="*/ 365 w 435"/>
                <a:gd name="T43" fmla="*/ 238 h 432"/>
                <a:gd name="T44" fmla="*/ 365 w 435"/>
                <a:gd name="T45" fmla="*/ 265 h 432"/>
                <a:gd name="T46" fmla="*/ 428 w 435"/>
                <a:gd name="T47" fmla="*/ 272 h 432"/>
                <a:gd name="T48" fmla="*/ 389 w 435"/>
                <a:gd name="T49" fmla="*/ 207 h 432"/>
                <a:gd name="T50" fmla="*/ 435 w 435"/>
                <a:gd name="T51" fmla="*/ 161 h 432"/>
                <a:gd name="T52" fmla="*/ 382 w 435"/>
                <a:gd name="T53" fmla="*/ 65 h 432"/>
                <a:gd name="T54" fmla="*/ 329 w 435"/>
                <a:gd name="T55" fmla="*/ 88 h 432"/>
                <a:gd name="T56" fmla="*/ 282 w 435"/>
                <a:gd name="T57" fmla="*/ 59 h 432"/>
                <a:gd name="T58" fmla="*/ 275 w 435"/>
                <a:gd name="T59" fmla="*/ 2 h 432"/>
                <a:gd name="T60" fmla="*/ 164 w 435"/>
                <a:gd name="T61" fmla="*/ 4 h 432"/>
                <a:gd name="T62" fmla="*/ 152 w 435"/>
                <a:gd name="T63" fmla="*/ 62 h 432"/>
                <a:gd name="T64" fmla="*/ 119 w 435"/>
                <a:gd name="T65" fmla="*/ 79 h 432"/>
                <a:gd name="T66" fmla="*/ 59 w 435"/>
                <a:gd name="T67" fmla="*/ 63 h 432"/>
                <a:gd name="T68" fmla="*/ 1 w 435"/>
                <a:gd name="T69" fmla="*/ 157 h 432"/>
                <a:gd name="T70" fmla="*/ 5 w 435"/>
                <a:gd name="T71" fmla="*/ 168 h 432"/>
                <a:gd name="T72" fmla="*/ 44 w 435"/>
                <a:gd name="T73" fmla="*/ 221 h 432"/>
                <a:gd name="T74" fmla="*/ 3 w 435"/>
                <a:gd name="T75" fmla="*/ 276 h 432"/>
                <a:gd name="T76" fmla="*/ 49 w 435"/>
                <a:gd name="T77" fmla="*/ 373 h 432"/>
                <a:gd name="T78" fmla="*/ 67 w 435"/>
                <a:gd name="T79" fmla="*/ 378 h 432"/>
                <a:gd name="T80" fmla="*/ 144 w 435"/>
                <a:gd name="T81" fmla="*/ 378 h 432"/>
                <a:gd name="T82" fmla="*/ 164 w 435"/>
                <a:gd name="T83" fmla="*/ 428 h 432"/>
                <a:gd name="T84" fmla="*/ 275 w 435"/>
                <a:gd name="T85" fmla="*/ 431 h 432"/>
                <a:gd name="T86" fmla="*/ 282 w 435"/>
                <a:gd name="T87" fmla="*/ 382 h 432"/>
                <a:gd name="T88" fmla="*/ 329 w 435"/>
                <a:gd name="T89" fmla="*/ 356 h 432"/>
                <a:gd name="T90" fmla="*/ 380 w 435"/>
                <a:gd name="T91" fmla="*/ 378 h 432"/>
                <a:gd name="T92" fmla="*/ 434 w 435"/>
                <a:gd name="T93" fmla="*/ 290 h 432"/>
                <a:gd name="T94" fmla="*/ 428 w 435"/>
                <a:gd name="T95" fmla="*/ 27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5" h="432">
                  <a:moveTo>
                    <a:pt x="369" y="350"/>
                  </a:moveTo>
                  <a:lnTo>
                    <a:pt x="335" y="329"/>
                  </a:lnTo>
                  <a:lnTo>
                    <a:pt x="330" y="327"/>
                  </a:lnTo>
                  <a:lnTo>
                    <a:pt x="326" y="327"/>
                  </a:lnTo>
                  <a:lnTo>
                    <a:pt x="323" y="328"/>
                  </a:lnTo>
                  <a:lnTo>
                    <a:pt x="319" y="330"/>
                  </a:lnTo>
                  <a:lnTo>
                    <a:pt x="309" y="339"/>
                  </a:lnTo>
                  <a:lnTo>
                    <a:pt x="296" y="346"/>
                  </a:lnTo>
                  <a:lnTo>
                    <a:pt x="281" y="355"/>
                  </a:lnTo>
                  <a:lnTo>
                    <a:pt x="264" y="363"/>
                  </a:lnTo>
                  <a:lnTo>
                    <a:pt x="261" y="364"/>
                  </a:lnTo>
                  <a:lnTo>
                    <a:pt x="259" y="368"/>
                  </a:lnTo>
                  <a:lnTo>
                    <a:pt x="257" y="371"/>
                  </a:lnTo>
                  <a:lnTo>
                    <a:pt x="256" y="374"/>
                  </a:lnTo>
                  <a:lnTo>
                    <a:pt x="256" y="406"/>
                  </a:lnTo>
                  <a:lnTo>
                    <a:pt x="186" y="406"/>
                  </a:lnTo>
                  <a:lnTo>
                    <a:pt x="186" y="374"/>
                  </a:lnTo>
                  <a:lnTo>
                    <a:pt x="186" y="370"/>
                  </a:lnTo>
                  <a:lnTo>
                    <a:pt x="183" y="367"/>
                  </a:lnTo>
                  <a:lnTo>
                    <a:pt x="180" y="363"/>
                  </a:lnTo>
                  <a:lnTo>
                    <a:pt x="176" y="361"/>
                  </a:lnTo>
                  <a:lnTo>
                    <a:pt x="166" y="359"/>
                  </a:lnTo>
                  <a:lnTo>
                    <a:pt x="158" y="356"/>
                  </a:lnTo>
                  <a:lnTo>
                    <a:pt x="150" y="353"/>
                  </a:lnTo>
                  <a:lnTo>
                    <a:pt x="144" y="349"/>
                  </a:lnTo>
                  <a:lnTo>
                    <a:pt x="132" y="341"/>
                  </a:lnTo>
                  <a:lnTo>
                    <a:pt x="120" y="330"/>
                  </a:lnTo>
                  <a:lnTo>
                    <a:pt x="116" y="328"/>
                  </a:lnTo>
                  <a:lnTo>
                    <a:pt x="112" y="327"/>
                  </a:lnTo>
                  <a:lnTo>
                    <a:pt x="108" y="327"/>
                  </a:lnTo>
                  <a:lnTo>
                    <a:pt x="105" y="329"/>
                  </a:lnTo>
                  <a:lnTo>
                    <a:pt x="65" y="350"/>
                  </a:lnTo>
                  <a:lnTo>
                    <a:pt x="30" y="289"/>
                  </a:lnTo>
                  <a:lnTo>
                    <a:pt x="67" y="268"/>
                  </a:lnTo>
                  <a:lnTo>
                    <a:pt x="71" y="265"/>
                  </a:lnTo>
                  <a:lnTo>
                    <a:pt x="73" y="261"/>
                  </a:lnTo>
                  <a:lnTo>
                    <a:pt x="74" y="257"/>
                  </a:lnTo>
                  <a:lnTo>
                    <a:pt x="73" y="254"/>
                  </a:lnTo>
                  <a:lnTo>
                    <a:pt x="71" y="238"/>
                  </a:lnTo>
                  <a:lnTo>
                    <a:pt x="70" y="222"/>
                  </a:lnTo>
                  <a:lnTo>
                    <a:pt x="71" y="206"/>
                  </a:lnTo>
                  <a:lnTo>
                    <a:pt x="74" y="189"/>
                  </a:lnTo>
                  <a:lnTo>
                    <a:pt x="74" y="185"/>
                  </a:lnTo>
                  <a:lnTo>
                    <a:pt x="73" y="182"/>
                  </a:lnTo>
                  <a:lnTo>
                    <a:pt x="71" y="179"/>
                  </a:lnTo>
                  <a:lnTo>
                    <a:pt x="67" y="175"/>
                  </a:lnTo>
                  <a:lnTo>
                    <a:pt x="31" y="154"/>
                  </a:lnTo>
                  <a:lnTo>
                    <a:pt x="66" y="93"/>
                  </a:lnTo>
                  <a:lnTo>
                    <a:pt x="105" y="114"/>
                  </a:lnTo>
                  <a:lnTo>
                    <a:pt x="108" y="116"/>
                  </a:lnTo>
                  <a:lnTo>
                    <a:pt x="112" y="115"/>
                  </a:lnTo>
                  <a:lnTo>
                    <a:pt x="117" y="114"/>
                  </a:lnTo>
                  <a:lnTo>
                    <a:pt x="120" y="112"/>
                  </a:lnTo>
                  <a:lnTo>
                    <a:pt x="132" y="101"/>
                  </a:lnTo>
                  <a:lnTo>
                    <a:pt x="144" y="93"/>
                  </a:lnTo>
                  <a:lnTo>
                    <a:pt x="150" y="90"/>
                  </a:lnTo>
                  <a:lnTo>
                    <a:pt x="158" y="86"/>
                  </a:lnTo>
                  <a:lnTo>
                    <a:pt x="166" y="83"/>
                  </a:lnTo>
                  <a:lnTo>
                    <a:pt x="176" y="80"/>
                  </a:lnTo>
                  <a:lnTo>
                    <a:pt x="180" y="79"/>
                  </a:lnTo>
                  <a:lnTo>
                    <a:pt x="183" y="76"/>
                  </a:lnTo>
                  <a:lnTo>
                    <a:pt x="186" y="72"/>
                  </a:lnTo>
                  <a:lnTo>
                    <a:pt x="186" y="68"/>
                  </a:lnTo>
                  <a:lnTo>
                    <a:pt x="186" y="25"/>
                  </a:lnTo>
                  <a:lnTo>
                    <a:pt x="256" y="25"/>
                  </a:lnTo>
                  <a:lnTo>
                    <a:pt x="256" y="68"/>
                  </a:lnTo>
                  <a:lnTo>
                    <a:pt x="257" y="71"/>
                  </a:lnTo>
                  <a:lnTo>
                    <a:pt x="259" y="75"/>
                  </a:lnTo>
                  <a:lnTo>
                    <a:pt x="261" y="78"/>
                  </a:lnTo>
                  <a:lnTo>
                    <a:pt x="264" y="80"/>
                  </a:lnTo>
                  <a:lnTo>
                    <a:pt x="281" y="88"/>
                  </a:lnTo>
                  <a:lnTo>
                    <a:pt x="296" y="96"/>
                  </a:lnTo>
                  <a:lnTo>
                    <a:pt x="309" y="105"/>
                  </a:lnTo>
                  <a:lnTo>
                    <a:pt x="319" y="112"/>
                  </a:lnTo>
                  <a:lnTo>
                    <a:pt x="323" y="114"/>
                  </a:lnTo>
                  <a:lnTo>
                    <a:pt x="326" y="115"/>
                  </a:lnTo>
                  <a:lnTo>
                    <a:pt x="330" y="115"/>
                  </a:lnTo>
                  <a:lnTo>
                    <a:pt x="335" y="113"/>
                  </a:lnTo>
                  <a:lnTo>
                    <a:pt x="369" y="93"/>
                  </a:lnTo>
                  <a:lnTo>
                    <a:pt x="405" y="154"/>
                  </a:lnTo>
                  <a:lnTo>
                    <a:pt x="368" y="175"/>
                  </a:lnTo>
                  <a:lnTo>
                    <a:pt x="365" y="179"/>
                  </a:lnTo>
                  <a:lnTo>
                    <a:pt x="363" y="182"/>
                  </a:lnTo>
                  <a:lnTo>
                    <a:pt x="362" y="185"/>
                  </a:lnTo>
                  <a:lnTo>
                    <a:pt x="362" y="189"/>
                  </a:lnTo>
                  <a:lnTo>
                    <a:pt x="364" y="206"/>
                  </a:lnTo>
                  <a:lnTo>
                    <a:pt x="365" y="222"/>
                  </a:lnTo>
                  <a:lnTo>
                    <a:pt x="365" y="238"/>
                  </a:lnTo>
                  <a:lnTo>
                    <a:pt x="362" y="254"/>
                  </a:lnTo>
                  <a:lnTo>
                    <a:pt x="362" y="257"/>
                  </a:lnTo>
                  <a:lnTo>
                    <a:pt x="363" y="261"/>
                  </a:lnTo>
                  <a:lnTo>
                    <a:pt x="365" y="265"/>
                  </a:lnTo>
                  <a:lnTo>
                    <a:pt x="368" y="268"/>
                  </a:lnTo>
                  <a:lnTo>
                    <a:pt x="405" y="289"/>
                  </a:lnTo>
                  <a:lnTo>
                    <a:pt x="369" y="350"/>
                  </a:lnTo>
                  <a:close/>
                  <a:moveTo>
                    <a:pt x="428" y="272"/>
                  </a:moveTo>
                  <a:lnTo>
                    <a:pt x="388" y="250"/>
                  </a:lnTo>
                  <a:lnTo>
                    <a:pt x="389" y="236"/>
                  </a:lnTo>
                  <a:lnTo>
                    <a:pt x="391" y="221"/>
                  </a:lnTo>
                  <a:lnTo>
                    <a:pt x="389" y="207"/>
                  </a:lnTo>
                  <a:lnTo>
                    <a:pt x="388" y="193"/>
                  </a:lnTo>
                  <a:lnTo>
                    <a:pt x="428" y="169"/>
                  </a:lnTo>
                  <a:lnTo>
                    <a:pt x="432" y="166"/>
                  </a:lnTo>
                  <a:lnTo>
                    <a:pt x="435" y="161"/>
                  </a:lnTo>
                  <a:lnTo>
                    <a:pt x="435" y="157"/>
                  </a:lnTo>
                  <a:lnTo>
                    <a:pt x="434" y="153"/>
                  </a:lnTo>
                  <a:lnTo>
                    <a:pt x="385" y="69"/>
                  </a:lnTo>
                  <a:lnTo>
                    <a:pt x="382" y="65"/>
                  </a:lnTo>
                  <a:lnTo>
                    <a:pt x="378" y="63"/>
                  </a:lnTo>
                  <a:lnTo>
                    <a:pt x="372" y="63"/>
                  </a:lnTo>
                  <a:lnTo>
                    <a:pt x="367" y="64"/>
                  </a:lnTo>
                  <a:lnTo>
                    <a:pt x="329" y="88"/>
                  </a:lnTo>
                  <a:lnTo>
                    <a:pt x="320" y="81"/>
                  </a:lnTo>
                  <a:lnTo>
                    <a:pt x="308" y="73"/>
                  </a:lnTo>
                  <a:lnTo>
                    <a:pt x="296" y="67"/>
                  </a:lnTo>
                  <a:lnTo>
                    <a:pt x="282" y="59"/>
                  </a:lnTo>
                  <a:lnTo>
                    <a:pt x="282" y="13"/>
                  </a:lnTo>
                  <a:lnTo>
                    <a:pt x="281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69" y="0"/>
                  </a:lnTo>
                  <a:lnTo>
                    <a:pt x="173" y="0"/>
                  </a:lnTo>
                  <a:lnTo>
                    <a:pt x="168" y="2"/>
                  </a:lnTo>
                  <a:lnTo>
                    <a:pt x="164" y="4"/>
                  </a:lnTo>
                  <a:lnTo>
                    <a:pt x="161" y="8"/>
                  </a:lnTo>
                  <a:lnTo>
                    <a:pt x="161" y="13"/>
                  </a:lnTo>
                  <a:lnTo>
                    <a:pt x="161" y="58"/>
                  </a:lnTo>
                  <a:lnTo>
                    <a:pt x="152" y="62"/>
                  </a:lnTo>
                  <a:lnTo>
                    <a:pt x="144" y="64"/>
                  </a:lnTo>
                  <a:lnTo>
                    <a:pt x="137" y="67"/>
                  </a:lnTo>
                  <a:lnTo>
                    <a:pt x="131" y="71"/>
                  </a:lnTo>
                  <a:lnTo>
                    <a:pt x="119" y="79"/>
                  </a:lnTo>
                  <a:lnTo>
                    <a:pt x="109" y="88"/>
                  </a:lnTo>
                  <a:lnTo>
                    <a:pt x="68" y="64"/>
                  </a:lnTo>
                  <a:lnTo>
                    <a:pt x="63" y="63"/>
                  </a:lnTo>
                  <a:lnTo>
                    <a:pt x="59" y="63"/>
                  </a:lnTo>
                  <a:lnTo>
                    <a:pt x="55" y="65"/>
                  </a:lnTo>
                  <a:lnTo>
                    <a:pt x="50" y="69"/>
                  </a:lnTo>
                  <a:lnTo>
                    <a:pt x="2" y="152"/>
                  </a:lnTo>
                  <a:lnTo>
                    <a:pt x="1" y="157"/>
                  </a:lnTo>
                  <a:lnTo>
                    <a:pt x="1" y="161"/>
                  </a:lnTo>
                  <a:lnTo>
                    <a:pt x="2" y="165"/>
                  </a:lnTo>
                  <a:lnTo>
                    <a:pt x="3" y="167"/>
                  </a:lnTo>
                  <a:lnTo>
                    <a:pt x="5" y="168"/>
                  </a:lnTo>
                  <a:lnTo>
                    <a:pt x="6" y="169"/>
                  </a:lnTo>
                  <a:lnTo>
                    <a:pt x="47" y="193"/>
                  </a:lnTo>
                  <a:lnTo>
                    <a:pt x="45" y="207"/>
                  </a:lnTo>
                  <a:lnTo>
                    <a:pt x="44" y="221"/>
                  </a:lnTo>
                  <a:lnTo>
                    <a:pt x="45" y="236"/>
                  </a:lnTo>
                  <a:lnTo>
                    <a:pt x="47" y="250"/>
                  </a:lnTo>
                  <a:lnTo>
                    <a:pt x="6" y="272"/>
                  </a:lnTo>
                  <a:lnTo>
                    <a:pt x="3" y="276"/>
                  </a:lnTo>
                  <a:lnTo>
                    <a:pt x="0" y="281"/>
                  </a:lnTo>
                  <a:lnTo>
                    <a:pt x="0" y="286"/>
                  </a:lnTo>
                  <a:lnTo>
                    <a:pt x="2" y="290"/>
                  </a:lnTo>
                  <a:lnTo>
                    <a:pt x="49" y="373"/>
                  </a:lnTo>
                  <a:lnTo>
                    <a:pt x="53" y="377"/>
                  </a:lnTo>
                  <a:lnTo>
                    <a:pt x="58" y="379"/>
                  </a:lnTo>
                  <a:lnTo>
                    <a:pt x="62" y="379"/>
                  </a:lnTo>
                  <a:lnTo>
                    <a:pt x="67" y="378"/>
                  </a:lnTo>
                  <a:lnTo>
                    <a:pt x="109" y="356"/>
                  </a:lnTo>
                  <a:lnTo>
                    <a:pt x="119" y="363"/>
                  </a:lnTo>
                  <a:lnTo>
                    <a:pt x="131" y="372"/>
                  </a:lnTo>
                  <a:lnTo>
                    <a:pt x="144" y="378"/>
                  </a:lnTo>
                  <a:lnTo>
                    <a:pt x="161" y="385"/>
                  </a:lnTo>
                  <a:lnTo>
                    <a:pt x="161" y="419"/>
                  </a:lnTo>
                  <a:lnTo>
                    <a:pt x="161" y="425"/>
                  </a:lnTo>
                  <a:lnTo>
                    <a:pt x="164" y="428"/>
                  </a:lnTo>
                  <a:lnTo>
                    <a:pt x="168" y="431"/>
                  </a:lnTo>
                  <a:lnTo>
                    <a:pt x="173" y="432"/>
                  </a:lnTo>
                  <a:lnTo>
                    <a:pt x="269" y="432"/>
                  </a:lnTo>
                  <a:lnTo>
                    <a:pt x="275" y="431"/>
                  </a:lnTo>
                  <a:lnTo>
                    <a:pt x="279" y="428"/>
                  </a:lnTo>
                  <a:lnTo>
                    <a:pt x="281" y="425"/>
                  </a:lnTo>
                  <a:lnTo>
                    <a:pt x="282" y="419"/>
                  </a:lnTo>
                  <a:lnTo>
                    <a:pt x="282" y="382"/>
                  </a:lnTo>
                  <a:lnTo>
                    <a:pt x="296" y="375"/>
                  </a:lnTo>
                  <a:lnTo>
                    <a:pt x="308" y="369"/>
                  </a:lnTo>
                  <a:lnTo>
                    <a:pt x="320" y="362"/>
                  </a:lnTo>
                  <a:lnTo>
                    <a:pt x="329" y="356"/>
                  </a:lnTo>
                  <a:lnTo>
                    <a:pt x="367" y="378"/>
                  </a:lnTo>
                  <a:lnTo>
                    <a:pt x="372" y="379"/>
                  </a:lnTo>
                  <a:lnTo>
                    <a:pt x="378" y="379"/>
                  </a:lnTo>
                  <a:lnTo>
                    <a:pt x="380" y="378"/>
                  </a:lnTo>
                  <a:lnTo>
                    <a:pt x="382" y="377"/>
                  </a:lnTo>
                  <a:lnTo>
                    <a:pt x="383" y="375"/>
                  </a:lnTo>
                  <a:lnTo>
                    <a:pt x="385" y="373"/>
                  </a:lnTo>
                  <a:lnTo>
                    <a:pt x="434" y="290"/>
                  </a:lnTo>
                  <a:lnTo>
                    <a:pt x="435" y="285"/>
                  </a:lnTo>
                  <a:lnTo>
                    <a:pt x="435" y="281"/>
                  </a:lnTo>
                  <a:lnTo>
                    <a:pt x="432" y="276"/>
                  </a:lnTo>
                  <a:lnTo>
                    <a:pt x="428" y="272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8"/>
            <p:cNvSpPr>
              <a:spLocks noEditPoints="1"/>
            </p:cNvSpPr>
            <p:nvPr/>
          </p:nvSpPr>
          <p:spPr bwMode="auto">
            <a:xfrm>
              <a:off x="1122363" y="3297238"/>
              <a:ext cx="61913" cy="60325"/>
            </a:xfrm>
            <a:custGeom>
              <a:avLst/>
              <a:gdLst>
                <a:gd name="T0" fmla="*/ 67 w 154"/>
                <a:gd name="T1" fmla="*/ 128 h 154"/>
                <a:gd name="T2" fmla="*/ 49 w 154"/>
                <a:gd name="T3" fmla="*/ 119 h 154"/>
                <a:gd name="T4" fmla="*/ 35 w 154"/>
                <a:gd name="T5" fmla="*/ 107 h 154"/>
                <a:gd name="T6" fmla="*/ 27 w 154"/>
                <a:gd name="T7" fmla="*/ 88 h 154"/>
                <a:gd name="T8" fmla="*/ 27 w 154"/>
                <a:gd name="T9" fmla="*/ 67 h 154"/>
                <a:gd name="T10" fmla="*/ 35 w 154"/>
                <a:gd name="T11" fmla="*/ 49 h 154"/>
                <a:gd name="T12" fmla="*/ 49 w 154"/>
                <a:gd name="T13" fmla="*/ 35 h 154"/>
                <a:gd name="T14" fmla="*/ 67 w 154"/>
                <a:gd name="T15" fmla="*/ 26 h 154"/>
                <a:gd name="T16" fmla="*/ 87 w 154"/>
                <a:gd name="T17" fmla="*/ 26 h 154"/>
                <a:gd name="T18" fmla="*/ 106 w 154"/>
                <a:gd name="T19" fmla="*/ 35 h 154"/>
                <a:gd name="T20" fmla="*/ 120 w 154"/>
                <a:gd name="T21" fmla="*/ 49 h 154"/>
                <a:gd name="T22" fmla="*/ 128 w 154"/>
                <a:gd name="T23" fmla="*/ 67 h 154"/>
                <a:gd name="T24" fmla="*/ 128 w 154"/>
                <a:gd name="T25" fmla="*/ 88 h 154"/>
                <a:gd name="T26" fmla="*/ 120 w 154"/>
                <a:gd name="T27" fmla="*/ 107 h 154"/>
                <a:gd name="T28" fmla="*/ 106 w 154"/>
                <a:gd name="T29" fmla="*/ 119 h 154"/>
                <a:gd name="T30" fmla="*/ 87 w 154"/>
                <a:gd name="T31" fmla="*/ 128 h 154"/>
                <a:gd name="T32" fmla="*/ 78 w 154"/>
                <a:gd name="T33" fmla="*/ 0 h 154"/>
                <a:gd name="T34" fmla="*/ 62 w 154"/>
                <a:gd name="T35" fmla="*/ 1 h 154"/>
                <a:gd name="T36" fmla="*/ 48 w 154"/>
                <a:gd name="T37" fmla="*/ 6 h 154"/>
                <a:gd name="T38" fmla="*/ 35 w 154"/>
                <a:gd name="T39" fmla="*/ 13 h 154"/>
                <a:gd name="T40" fmla="*/ 23 w 154"/>
                <a:gd name="T41" fmla="*/ 23 h 154"/>
                <a:gd name="T42" fmla="*/ 13 w 154"/>
                <a:gd name="T43" fmla="*/ 34 h 154"/>
                <a:gd name="T44" fmla="*/ 7 w 154"/>
                <a:gd name="T45" fmla="*/ 48 h 154"/>
                <a:gd name="T46" fmla="*/ 1 w 154"/>
                <a:gd name="T47" fmla="*/ 62 h 154"/>
                <a:gd name="T48" fmla="*/ 0 w 154"/>
                <a:gd name="T49" fmla="*/ 78 h 154"/>
                <a:gd name="T50" fmla="*/ 1 w 154"/>
                <a:gd name="T51" fmla="*/ 93 h 154"/>
                <a:gd name="T52" fmla="*/ 7 w 154"/>
                <a:gd name="T53" fmla="*/ 108 h 154"/>
                <a:gd name="T54" fmla="*/ 13 w 154"/>
                <a:gd name="T55" fmla="*/ 121 h 154"/>
                <a:gd name="T56" fmla="*/ 23 w 154"/>
                <a:gd name="T57" fmla="*/ 131 h 154"/>
                <a:gd name="T58" fmla="*/ 35 w 154"/>
                <a:gd name="T59" fmla="*/ 141 h 154"/>
                <a:gd name="T60" fmla="*/ 48 w 154"/>
                <a:gd name="T61" fmla="*/ 148 h 154"/>
                <a:gd name="T62" fmla="*/ 62 w 154"/>
                <a:gd name="T63" fmla="*/ 153 h 154"/>
                <a:gd name="T64" fmla="*/ 78 w 154"/>
                <a:gd name="T65" fmla="*/ 154 h 154"/>
                <a:gd name="T66" fmla="*/ 93 w 154"/>
                <a:gd name="T67" fmla="*/ 153 h 154"/>
                <a:gd name="T68" fmla="*/ 108 w 154"/>
                <a:gd name="T69" fmla="*/ 148 h 154"/>
                <a:gd name="T70" fmla="*/ 121 w 154"/>
                <a:gd name="T71" fmla="*/ 141 h 154"/>
                <a:gd name="T72" fmla="*/ 131 w 154"/>
                <a:gd name="T73" fmla="*/ 131 h 154"/>
                <a:gd name="T74" fmla="*/ 141 w 154"/>
                <a:gd name="T75" fmla="*/ 121 h 154"/>
                <a:gd name="T76" fmla="*/ 149 w 154"/>
                <a:gd name="T77" fmla="*/ 108 h 154"/>
                <a:gd name="T78" fmla="*/ 153 w 154"/>
                <a:gd name="T79" fmla="*/ 93 h 154"/>
                <a:gd name="T80" fmla="*/ 154 w 154"/>
                <a:gd name="T81" fmla="*/ 78 h 154"/>
                <a:gd name="T82" fmla="*/ 153 w 154"/>
                <a:gd name="T83" fmla="*/ 62 h 154"/>
                <a:gd name="T84" fmla="*/ 149 w 154"/>
                <a:gd name="T85" fmla="*/ 48 h 154"/>
                <a:gd name="T86" fmla="*/ 141 w 154"/>
                <a:gd name="T87" fmla="*/ 34 h 154"/>
                <a:gd name="T88" fmla="*/ 131 w 154"/>
                <a:gd name="T89" fmla="*/ 23 h 154"/>
                <a:gd name="T90" fmla="*/ 121 w 154"/>
                <a:gd name="T91" fmla="*/ 13 h 154"/>
                <a:gd name="T92" fmla="*/ 108 w 154"/>
                <a:gd name="T93" fmla="*/ 6 h 154"/>
                <a:gd name="T94" fmla="*/ 93 w 154"/>
                <a:gd name="T95" fmla="*/ 1 h 154"/>
                <a:gd name="T96" fmla="*/ 78 w 154"/>
                <a:gd name="T9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4" h="154">
                  <a:moveTo>
                    <a:pt x="78" y="128"/>
                  </a:moveTo>
                  <a:lnTo>
                    <a:pt x="67" y="128"/>
                  </a:lnTo>
                  <a:lnTo>
                    <a:pt x="57" y="125"/>
                  </a:lnTo>
                  <a:lnTo>
                    <a:pt x="49" y="119"/>
                  </a:lnTo>
                  <a:lnTo>
                    <a:pt x="41" y="114"/>
                  </a:lnTo>
                  <a:lnTo>
                    <a:pt x="35" y="107"/>
                  </a:lnTo>
                  <a:lnTo>
                    <a:pt x="29" y="97"/>
                  </a:lnTo>
                  <a:lnTo>
                    <a:pt x="27" y="88"/>
                  </a:lnTo>
                  <a:lnTo>
                    <a:pt x="26" y="78"/>
                  </a:lnTo>
                  <a:lnTo>
                    <a:pt x="27" y="67"/>
                  </a:lnTo>
                  <a:lnTo>
                    <a:pt x="29" y="57"/>
                  </a:lnTo>
                  <a:lnTo>
                    <a:pt x="35" y="49"/>
                  </a:lnTo>
                  <a:lnTo>
                    <a:pt x="41" y="41"/>
                  </a:lnTo>
                  <a:lnTo>
                    <a:pt x="49" y="35"/>
                  </a:lnTo>
                  <a:lnTo>
                    <a:pt x="57" y="29"/>
                  </a:lnTo>
                  <a:lnTo>
                    <a:pt x="67" y="26"/>
                  </a:lnTo>
                  <a:lnTo>
                    <a:pt x="78" y="25"/>
                  </a:lnTo>
                  <a:lnTo>
                    <a:pt x="87" y="26"/>
                  </a:lnTo>
                  <a:lnTo>
                    <a:pt x="97" y="29"/>
                  </a:lnTo>
                  <a:lnTo>
                    <a:pt x="106" y="35"/>
                  </a:lnTo>
                  <a:lnTo>
                    <a:pt x="114" y="41"/>
                  </a:lnTo>
                  <a:lnTo>
                    <a:pt x="120" y="49"/>
                  </a:lnTo>
                  <a:lnTo>
                    <a:pt x="125" y="57"/>
                  </a:lnTo>
                  <a:lnTo>
                    <a:pt x="128" y="67"/>
                  </a:lnTo>
                  <a:lnTo>
                    <a:pt x="129" y="78"/>
                  </a:lnTo>
                  <a:lnTo>
                    <a:pt x="128" y="88"/>
                  </a:lnTo>
                  <a:lnTo>
                    <a:pt x="125" y="97"/>
                  </a:lnTo>
                  <a:lnTo>
                    <a:pt x="120" y="107"/>
                  </a:lnTo>
                  <a:lnTo>
                    <a:pt x="114" y="114"/>
                  </a:lnTo>
                  <a:lnTo>
                    <a:pt x="106" y="119"/>
                  </a:lnTo>
                  <a:lnTo>
                    <a:pt x="97" y="125"/>
                  </a:lnTo>
                  <a:lnTo>
                    <a:pt x="87" y="128"/>
                  </a:lnTo>
                  <a:lnTo>
                    <a:pt x="78" y="128"/>
                  </a:lnTo>
                  <a:close/>
                  <a:moveTo>
                    <a:pt x="78" y="0"/>
                  </a:moveTo>
                  <a:lnTo>
                    <a:pt x="69" y="0"/>
                  </a:lnTo>
                  <a:lnTo>
                    <a:pt x="62" y="1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1" y="9"/>
                  </a:lnTo>
                  <a:lnTo>
                    <a:pt x="35" y="13"/>
                  </a:lnTo>
                  <a:lnTo>
                    <a:pt x="28" y="17"/>
                  </a:lnTo>
                  <a:lnTo>
                    <a:pt x="23" y="23"/>
                  </a:lnTo>
                  <a:lnTo>
                    <a:pt x="18" y="28"/>
                  </a:lnTo>
                  <a:lnTo>
                    <a:pt x="13" y="34"/>
                  </a:lnTo>
                  <a:lnTo>
                    <a:pt x="10" y="40"/>
                  </a:lnTo>
                  <a:lnTo>
                    <a:pt x="7" y="48"/>
                  </a:lnTo>
                  <a:lnTo>
                    <a:pt x="4" y="54"/>
                  </a:lnTo>
                  <a:lnTo>
                    <a:pt x="1" y="62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0" y="85"/>
                  </a:lnTo>
                  <a:lnTo>
                    <a:pt x="1" y="93"/>
                  </a:lnTo>
                  <a:lnTo>
                    <a:pt x="4" y="100"/>
                  </a:lnTo>
                  <a:lnTo>
                    <a:pt x="7" y="108"/>
                  </a:lnTo>
                  <a:lnTo>
                    <a:pt x="10" y="114"/>
                  </a:lnTo>
                  <a:lnTo>
                    <a:pt x="13" y="121"/>
                  </a:lnTo>
                  <a:lnTo>
                    <a:pt x="18" y="126"/>
                  </a:lnTo>
                  <a:lnTo>
                    <a:pt x="23" y="131"/>
                  </a:lnTo>
                  <a:lnTo>
                    <a:pt x="28" y="137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8" y="148"/>
                  </a:lnTo>
                  <a:lnTo>
                    <a:pt x="54" y="151"/>
                  </a:lnTo>
                  <a:lnTo>
                    <a:pt x="62" y="153"/>
                  </a:lnTo>
                  <a:lnTo>
                    <a:pt x="69" y="154"/>
                  </a:lnTo>
                  <a:lnTo>
                    <a:pt x="78" y="154"/>
                  </a:lnTo>
                  <a:lnTo>
                    <a:pt x="85" y="154"/>
                  </a:lnTo>
                  <a:lnTo>
                    <a:pt x="93" y="153"/>
                  </a:lnTo>
                  <a:lnTo>
                    <a:pt x="100" y="151"/>
                  </a:lnTo>
                  <a:lnTo>
                    <a:pt x="108" y="148"/>
                  </a:lnTo>
                  <a:lnTo>
                    <a:pt x="114" y="145"/>
                  </a:lnTo>
                  <a:lnTo>
                    <a:pt x="121" y="141"/>
                  </a:lnTo>
                  <a:lnTo>
                    <a:pt x="126" y="137"/>
                  </a:lnTo>
                  <a:lnTo>
                    <a:pt x="131" y="131"/>
                  </a:lnTo>
                  <a:lnTo>
                    <a:pt x="137" y="126"/>
                  </a:lnTo>
                  <a:lnTo>
                    <a:pt x="141" y="121"/>
                  </a:lnTo>
                  <a:lnTo>
                    <a:pt x="145" y="114"/>
                  </a:lnTo>
                  <a:lnTo>
                    <a:pt x="149" y="108"/>
                  </a:lnTo>
                  <a:lnTo>
                    <a:pt x="151" y="100"/>
                  </a:lnTo>
                  <a:lnTo>
                    <a:pt x="153" y="93"/>
                  </a:lnTo>
                  <a:lnTo>
                    <a:pt x="154" y="85"/>
                  </a:lnTo>
                  <a:lnTo>
                    <a:pt x="154" y="78"/>
                  </a:lnTo>
                  <a:lnTo>
                    <a:pt x="154" y="70"/>
                  </a:lnTo>
                  <a:lnTo>
                    <a:pt x="153" y="62"/>
                  </a:lnTo>
                  <a:lnTo>
                    <a:pt x="151" y="54"/>
                  </a:lnTo>
                  <a:lnTo>
                    <a:pt x="149" y="48"/>
                  </a:lnTo>
                  <a:lnTo>
                    <a:pt x="145" y="40"/>
                  </a:lnTo>
                  <a:lnTo>
                    <a:pt x="141" y="34"/>
                  </a:lnTo>
                  <a:lnTo>
                    <a:pt x="137" y="28"/>
                  </a:lnTo>
                  <a:lnTo>
                    <a:pt x="131" y="23"/>
                  </a:lnTo>
                  <a:lnTo>
                    <a:pt x="126" y="17"/>
                  </a:lnTo>
                  <a:lnTo>
                    <a:pt x="121" y="13"/>
                  </a:lnTo>
                  <a:lnTo>
                    <a:pt x="114" y="9"/>
                  </a:lnTo>
                  <a:lnTo>
                    <a:pt x="108" y="6"/>
                  </a:lnTo>
                  <a:lnTo>
                    <a:pt x="100" y="4"/>
                  </a:lnTo>
                  <a:lnTo>
                    <a:pt x="93" y="1"/>
                  </a:lnTo>
                  <a:lnTo>
                    <a:pt x="85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59"/>
            <p:cNvSpPr>
              <a:spLocks noEditPoints="1"/>
            </p:cNvSpPr>
            <p:nvPr/>
          </p:nvSpPr>
          <p:spPr bwMode="auto">
            <a:xfrm>
              <a:off x="946151" y="3371851"/>
              <a:ext cx="173038" cy="171450"/>
            </a:xfrm>
            <a:custGeom>
              <a:avLst/>
              <a:gdLst>
                <a:gd name="T0" fmla="*/ 362 w 435"/>
                <a:gd name="T1" fmla="*/ 176 h 434"/>
                <a:gd name="T2" fmla="*/ 364 w 435"/>
                <a:gd name="T3" fmla="*/ 229 h 434"/>
                <a:gd name="T4" fmla="*/ 365 w 435"/>
                <a:gd name="T5" fmla="*/ 256 h 434"/>
                <a:gd name="T6" fmla="*/ 334 w 435"/>
                <a:gd name="T7" fmla="*/ 319 h 434"/>
                <a:gd name="T8" fmla="*/ 319 w 435"/>
                <a:gd name="T9" fmla="*/ 321 h 434"/>
                <a:gd name="T10" fmla="*/ 264 w 435"/>
                <a:gd name="T11" fmla="*/ 354 h 434"/>
                <a:gd name="T12" fmla="*/ 256 w 435"/>
                <a:gd name="T13" fmla="*/ 365 h 434"/>
                <a:gd name="T14" fmla="*/ 185 w 435"/>
                <a:gd name="T15" fmla="*/ 362 h 434"/>
                <a:gd name="T16" fmla="*/ 166 w 435"/>
                <a:gd name="T17" fmla="*/ 350 h 434"/>
                <a:gd name="T18" fmla="*/ 132 w 435"/>
                <a:gd name="T19" fmla="*/ 332 h 434"/>
                <a:gd name="T20" fmla="*/ 108 w 435"/>
                <a:gd name="T21" fmla="*/ 318 h 434"/>
                <a:gd name="T22" fmla="*/ 67 w 435"/>
                <a:gd name="T23" fmla="*/ 259 h 434"/>
                <a:gd name="T24" fmla="*/ 73 w 435"/>
                <a:gd name="T25" fmla="*/ 245 h 434"/>
                <a:gd name="T26" fmla="*/ 73 w 435"/>
                <a:gd name="T27" fmla="*/ 180 h 434"/>
                <a:gd name="T28" fmla="*/ 67 w 435"/>
                <a:gd name="T29" fmla="*/ 166 h 434"/>
                <a:gd name="T30" fmla="*/ 108 w 435"/>
                <a:gd name="T31" fmla="*/ 106 h 434"/>
                <a:gd name="T32" fmla="*/ 132 w 435"/>
                <a:gd name="T33" fmla="*/ 92 h 434"/>
                <a:gd name="T34" fmla="*/ 166 w 435"/>
                <a:gd name="T35" fmla="*/ 74 h 434"/>
                <a:gd name="T36" fmla="*/ 185 w 435"/>
                <a:gd name="T37" fmla="*/ 63 h 434"/>
                <a:gd name="T38" fmla="*/ 256 w 435"/>
                <a:gd name="T39" fmla="*/ 60 h 434"/>
                <a:gd name="T40" fmla="*/ 264 w 435"/>
                <a:gd name="T41" fmla="*/ 71 h 434"/>
                <a:gd name="T42" fmla="*/ 319 w 435"/>
                <a:gd name="T43" fmla="*/ 103 h 434"/>
                <a:gd name="T44" fmla="*/ 334 w 435"/>
                <a:gd name="T45" fmla="*/ 105 h 434"/>
                <a:gd name="T46" fmla="*/ 435 w 435"/>
                <a:gd name="T47" fmla="*/ 153 h 434"/>
                <a:gd name="T48" fmla="*/ 383 w 435"/>
                <a:gd name="T49" fmla="*/ 58 h 434"/>
                <a:gd name="T50" fmla="*/ 375 w 435"/>
                <a:gd name="T51" fmla="*/ 54 h 434"/>
                <a:gd name="T52" fmla="*/ 328 w 435"/>
                <a:gd name="T53" fmla="*/ 78 h 434"/>
                <a:gd name="T54" fmla="*/ 282 w 435"/>
                <a:gd name="T55" fmla="*/ 51 h 434"/>
                <a:gd name="T56" fmla="*/ 275 w 435"/>
                <a:gd name="T57" fmla="*/ 1 h 434"/>
                <a:gd name="T58" fmla="*/ 164 w 435"/>
                <a:gd name="T59" fmla="*/ 4 h 434"/>
                <a:gd name="T60" fmla="*/ 151 w 435"/>
                <a:gd name="T61" fmla="*/ 52 h 434"/>
                <a:gd name="T62" fmla="*/ 119 w 435"/>
                <a:gd name="T63" fmla="*/ 70 h 434"/>
                <a:gd name="T64" fmla="*/ 58 w 435"/>
                <a:gd name="T65" fmla="*/ 54 h 434"/>
                <a:gd name="T66" fmla="*/ 0 w 435"/>
                <a:gd name="T67" fmla="*/ 148 h 434"/>
                <a:gd name="T68" fmla="*/ 4 w 435"/>
                <a:gd name="T69" fmla="*/ 159 h 434"/>
                <a:gd name="T70" fmla="*/ 44 w 435"/>
                <a:gd name="T71" fmla="*/ 213 h 434"/>
                <a:gd name="T72" fmla="*/ 2 w 435"/>
                <a:gd name="T73" fmla="*/ 267 h 434"/>
                <a:gd name="T74" fmla="*/ 49 w 435"/>
                <a:gd name="T75" fmla="*/ 365 h 434"/>
                <a:gd name="T76" fmla="*/ 66 w 435"/>
                <a:gd name="T77" fmla="*/ 369 h 434"/>
                <a:gd name="T78" fmla="*/ 137 w 435"/>
                <a:gd name="T79" fmla="*/ 366 h 434"/>
                <a:gd name="T80" fmla="*/ 160 w 435"/>
                <a:gd name="T81" fmla="*/ 421 h 434"/>
                <a:gd name="T82" fmla="*/ 173 w 435"/>
                <a:gd name="T83" fmla="*/ 434 h 434"/>
                <a:gd name="T84" fmla="*/ 281 w 435"/>
                <a:gd name="T85" fmla="*/ 426 h 434"/>
                <a:gd name="T86" fmla="*/ 308 w 435"/>
                <a:gd name="T87" fmla="*/ 360 h 434"/>
                <a:gd name="T88" fmla="*/ 369 w 435"/>
                <a:gd name="T89" fmla="*/ 371 h 434"/>
                <a:gd name="T90" fmla="*/ 380 w 435"/>
                <a:gd name="T91" fmla="*/ 371 h 434"/>
                <a:gd name="T92" fmla="*/ 434 w 435"/>
                <a:gd name="T93" fmla="*/ 281 h 434"/>
                <a:gd name="T94" fmla="*/ 428 w 435"/>
                <a:gd name="T95" fmla="*/ 263 h 434"/>
                <a:gd name="T96" fmla="*/ 390 w 435"/>
                <a:gd name="T97" fmla="*/ 199 h 434"/>
                <a:gd name="T98" fmla="*/ 433 w 435"/>
                <a:gd name="T99" fmla="*/ 15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5" h="434">
                  <a:moveTo>
                    <a:pt x="368" y="166"/>
                  </a:moveTo>
                  <a:lnTo>
                    <a:pt x="365" y="169"/>
                  </a:lnTo>
                  <a:lnTo>
                    <a:pt x="363" y="172"/>
                  </a:lnTo>
                  <a:lnTo>
                    <a:pt x="362" y="176"/>
                  </a:lnTo>
                  <a:lnTo>
                    <a:pt x="362" y="180"/>
                  </a:lnTo>
                  <a:lnTo>
                    <a:pt x="364" y="197"/>
                  </a:lnTo>
                  <a:lnTo>
                    <a:pt x="365" y="213"/>
                  </a:lnTo>
                  <a:lnTo>
                    <a:pt x="364" y="229"/>
                  </a:lnTo>
                  <a:lnTo>
                    <a:pt x="362" y="245"/>
                  </a:lnTo>
                  <a:lnTo>
                    <a:pt x="362" y="248"/>
                  </a:lnTo>
                  <a:lnTo>
                    <a:pt x="363" y="252"/>
                  </a:lnTo>
                  <a:lnTo>
                    <a:pt x="365" y="256"/>
                  </a:lnTo>
                  <a:lnTo>
                    <a:pt x="368" y="259"/>
                  </a:lnTo>
                  <a:lnTo>
                    <a:pt x="405" y="280"/>
                  </a:lnTo>
                  <a:lnTo>
                    <a:pt x="369" y="342"/>
                  </a:lnTo>
                  <a:lnTo>
                    <a:pt x="334" y="319"/>
                  </a:lnTo>
                  <a:lnTo>
                    <a:pt x="331" y="318"/>
                  </a:lnTo>
                  <a:lnTo>
                    <a:pt x="326" y="318"/>
                  </a:lnTo>
                  <a:lnTo>
                    <a:pt x="323" y="319"/>
                  </a:lnTo>
                  <a:lnTo>
                    <a:pt x="319" y="321"/>
                  </a:lnTo>
                  <a:lnTo>
                    <a:pt x="309" y="330"/>
                  </a:lnTo>
                  <a:lnTo>
                    <a:pt x="296" y="337"/>
                  </a:lnTo>
                  <a:lnTo>
                    <a:pt x="281" y="346"/>
                  </a:lnTo>
                  <a:lnTo>
                    <a:pt x="264" y="354"/>
                  </a:lnTo>
                  <a:lnTo>
                    <a:pt x="261" y="357"/>
                  </a:lnTo>
                  <a:lnTo>
                    <a:pt x="259" y="359"/>
                  </a:lnTo>
                  <a:lnTo>
                    <a:pt x="258" y="362"/>
                  </a:lnTo>
                  <a:lnTo>
                    <a:pt x="256" y="365"/>
                  </a:lnTo>
                  <a:lnTo>
                    <a:pt x="256" y="409"/>
                  </a:lnTo>
                  <a:lnTo>
                    <a:pt x="186" y="409"/>
                  </a:lnTo>
                  <a:lnTo>
                    <a:pt x="186" y="365"/>
                  </a:lnTo>
                  <a:lnTo>
                    <a:pt x="185" y="362"/>
                  </a:lnTo>
                  <a:lnTo>
                    <a:pt x="183" y="358"/>
                  </a:lnTo>
                  <a:lnTo>
                    <a:pt x="180" y="354"/>
                  </a:lnTo>
                  <a:lnTo>
                    <a:pt x="176" y="352"/>
                  </a:lnTo>
                  <a:lnTo>
                    <a:pt x="166" y="350"/>
                  </a:lnTo>
                  <a:lnTo>
                    <a:pt x="158" y="347"/>
                  </a:lnTo>
                  <a:lnTo>
                    <a:pt x="150" y="344"/>
                  </a:lnTo>
                  <a:lnTo>
                    <a:pt x="144" y="340"/>
                  </a:lnTo>
                  <a:lnTo>
                    <a:pt x="132" y="332"/>
                  </a:lnTo>
                  <a:lnTo>
                    <a:pt x="119" y="321"/>
                  </a:lnTo>
                  <a:lnTo>
                    <a:pt x="116" y="319"/>
                  </a:lnTo>
                  <a:lnTo>
                    <a:pt x="113" y="318"/>
                  </a:lnTo>
                  <a:lnTo>
                    <a:pt x="108" y="318"/>
                  </a:lnTo>
                  <a:lnTo>
                    <a:pt x="105" y="319"/>
                  </a:lnTo>
                  <a:lnTo>
                    <a:pt x="65" y="342"/>
                  </a:lnTo>
                  <a:lnTo>
                    <a:pt x="30" y="280"/>
                  </a:lnTo>
                  <a:lnTo>
                    <a:pt x="67" y="259"/>
                  </a:lnTo>
                  <a:lnTo>
                    <a:pt x="71" y="256"/>
                  </a:lnTo>
                  <a:lnTo>
                    <a:pt x="73" y="252"/>
                  </a:lnTo>
                  <a:lnTo>
                    <a:pt x="74" y="248"/>
                  </a:lnTo>
                  <a:lnTo>
                    <a:pt x="73" y="245"/>
                  </a:lnTo>
                  <a:lnTo>
                    <a:pt x="71" y="229"/>
                  </a:lnTo>
                  <a:lnTo>
                    <a:pt x="70" y="213"/>
                  </a:lnTo>
                  <a:lnTo>
                    <a:pt x="71" y="197"/>
                  </a:lnTo>
                  <a:lnTo>
                    <a:pt x="73" y="180"/>
                  </a:lnTo>
                  <a:lnTo>
                    <a:pt x="74" y="176"/>
                  </a:lnTo>
                  <a:lnTo>
                    <a:pt x="73" y="172"/>
                  </a:lnTo>
                  <a:lnTo>
                    <a:pt x="71" y="169"/>
                  </a:lnTo>
                  <a:lnTo>
                    <a:pt x="67" y="166"/>
                  </a:lnTo>
                  <a:lnTo>
                    <a:pt x="30" y="145"/>
                  </a:lnTo>
                  <a:lnTo>
                    <a:pt x="66" y="84"/>
                  </a:lnTo>
                  <a:lnTo>
                    <a:pt x="105" y="105"/>
                  </a:lnTo>
                  <a:lnTo>
                    <a:pt x="108" y="106"/>
                  </a:lnTo>
                  <a:lnTo>
                    <a:pt x="113" y="106"/>
                  </a:lnTo>
                  <a:lnTo>
                    <a:pt x="117" y="105"/>
                  </a:lnTo>
                  <a:lnTo>
                    <a:pt x="120" y="103"/>
                  </a:lnTo>
                  <a:lnTo>
                    <a:pt x="132" y="92"/>
                  </a:lnTo>
                  <a:lnTo>
                    <a:pt x="144" y="84"/>
                  </a:lnTo>
                  <a:lnTo>
                    <a:pt x="150" y="80"/>
                  </a:lnTo>
                  <a:lnTo>
                    <a:pt x="158" y="76"/>
                  </a:lnTo>
                  <a:lnTo>
                    <a:pt x="166" y="74"/>
                  </a:lnTo>
                  <a:lnTo>
                    <a:pt x="176" y="71"/>
                  </a:lnTo>
                  <a:lnTo>
                    <a:pt x="180" y="70"/>
                  </a:lnTo>
                  <a:lnTo>
                    <a:pt x="183" y="67"/>
                  </a:lnTo>
                  <a:lnTo>
                    <a:pt x="185" y="63"/>
                  </a:lnTo>
                  <a:lnTo>
                    <a:pt x="186" y="60"/>
                  </a:lnTo>
                  <a:lnTo>
                    <a:pt x="186" y="26"/>
                  </a:lnTo>
                  <a:lnTo>
                    <a:pt x="256" y="26"/>
                  </a:lnTo>
                  <a:lnTo>
                    <a:pt x="256" y="60"/>
                  </a:lnTo>
                  <a:lnTo>
                    <a:pt x="258" y="63"/>
                  </a:lnTo>
                  <a:lnTo>
                    <a:pt x="259" y="67"/>
                  </a:lnTo>
                  <a:lnTo>
                    <a:pt x="261" y="69"/>
                  </a:lnTo>
                  <a:lnTo>
                    <a:pt x="264" y="71"/>
                  </a:lnTo>
                  <a:lnTo>
                    <a:pt x="281" y="80"/>
                  </a:lnTo>
                  <a:lnTo>
                    <a:pt x="296" y="87"/>
                  </a:lnTo>
                  <a:lnTo>
                    <a:pt x="309" y="96"/>
                  </a:lnTo>
                  <a:lnTo>
                    <a:pt x="319" y="103"/>
                  </a:lnTo>
                  <a:lnTo>
                    <a:pt x="322" y="105"/>
                  </a:lnTo>
                  <a:lnTo>
                    <a:pt x="326" y="106"/>
                  </a:lnTo>
                  <a:lnTo>
                    <a:pt x="331" y="106"/>
                  </a:lnTo>
                  <a:lnTo>
                    <a:pt x="334" y="105"/>
                  </a:lnTo>
                  <a:lnTo>
                    <a:pt x="369" y="84"/>
                  </a:lnTo>
                  <a:lnTo>
                    <a:pt x="405" y="145"/>
                  </a:lnTo>
                  <a:lnTo>
                    <a:pt x="368" y="166"/>
                  </a:lnTo>
                  <a:close/>
                  <a:moveTo>
                    <a:pt x="435" y="153"/>
                  </a:moveTo>
                  <a:lnTo>
                    <a:pt x="435" y="148"/>
                  </a:lnTo>
                  <a:lnTo>
                    <a:pt x="434" y="144"/>
                  </a:lnTo>
                  <a:lnTo>
                    <a:pt x="385" y="60"/>
                  </a:lnTo>
                  <a:lnTo>
                    <a:pt x="383" y="58"/>
                  </a:lnTo>
                  <a:lnTo>
                    <a:pt x="382" y="56"/>
                  </a:lnTo>
                  <a:lnTo>
                    <a:pt x="380" y="55"/>
                  </a:lnTo>
                  <a:lnTo>
                    <a:pt x="377" y="55"/>
                  </a:lnTo>
                  <a:lnTo>
                    <a:pt x="375" y="54"/>
                  </a:lnTo>
                  <a:lnTo>
                    <a:pt x="372" y="54"/>
                  </a:lnTo>
                  <a:lnTo>
                    <a:pt x="370" y="55"/>
                  </a:lnTo>
                  <a:lnTo>
                    <a:pt x="367" y="56"/>
                  </a:lnTo>
                  <a:lnTo>
                    <a:pt x="328" y="78"/>
                  </a:lnTo>
                  <a:lnTo>
                    <a:pt x="320" y="71"/>
                  </a:lnTo>
                  <a:lnTo>
                    <a:pt x="308" y="64"/>
                  </a:lnTo>
                  <a:lnTo>
                    <a:pt x="296" y="58"/>
                  </a:lnTo>
                  <a:lnTo>
                    <a:pt x="282" y="51"/>
                  </a:lnTo>
                  <a:lnTo>
                    <a:pt x="282" y="13"/>
                  </a:lnTo>
                  <a:lnTo>
                    <a:pt x="281" y="8"/>
                  </a:lnTo>
                  <a:lnTo>
                    <a:pt x="278" y="4"/>
                  </a:lnTo>
                  <a:lnTo>
                    <a:pt x="275" y="1"/>
                  </a:lnTo>
                  <a:lnTo>
                    <a:pt x="269" y="0"/>
                  </a:lnTo>
                  <a:lnTo>
                    <a:pt x="173" y="0"/>
                  </a:lnTo>
                  <a:lnTo>
                    <a:pt x="168" y="1"/>
                  </a:lnTo>
                  <a:lnTo>
                    <a:pt x="164" y="4"/>
                  </a:lnTo>
                  <a:lnTo>
                    <a:pt x="161" y="8"/>
                  </a:lnTo>
                  <a:lnTo>
                    <a:pt x="160" y="13"/>
                  </a:lnTo>
                  <a:lnTo>
                    <a:pt x="160" y="49"/>
                  </a:lnTo>
                  <a:lnTo>
                    <a:pt x="151" y="52"/>
                  </a:lnTo>
                  <a:lnTo>
                    <a:pt x="144" y="55"/>
                  </a:lnTo>
                  <a:lnTo>
                    <a:pt x="137" y="58"/>
                  </a:lnTo>
                  <a:lnTo>
                    <a:pt x="131" y="62"/>
                  </a:lnTo>
                  <a:lnTo>
                    <a:pt x="119" y="70"/>
                  </a:lnTo>
                  <a:lnTo>
                    <a:pt x="109" y="78"/>
                  </a:lnTo>
                  <a:lnTo>
                    <a:pt x="67" y="55"/>
                  </a:lnTo>
                  <a:lnTo>
                    <a:pt x="63" y="54"/>
                  </a:lnTo>
                  <a:lnTo>
                    <a:pt x="58" y="54"/>
                  </a:lnTo>
                  <a:lnTo>
                    <a:pt x="54" y="56"/>
                  </a:lnTo>
                  <a:lnTo>
                    <a:pt x="50" y="6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1" y="153"/>
                  </a:lnTo>
                  <a:lnTo>
                    <a:pt x="2" y="156"/>
                  </a:lnTo>
                  <a:lnTo>
                    <a:pt x="3" y="158"/>
                  </a:lnTo>
                  <a:lnTo>
                    <a:pt x="4" y="159"/>
                  </a:lnTo>
                  <a:lnTo>
                    <a:pt x="6" y="160"/>
                  </a:lnTo>
                  <a:lnTo>
                    <a:pt x="47" y="185"/>
                  </a:lnTo>
                  <a:lnTo>
                    <a:pt x="45" y="199"/>
                  </a:lnTo>
                  <a:lnTo>
                    <a:pt x="44" y="213"/>
                  </a:lnTo>
                  <a:lnTo>
                    <a:pt x="45" y="227"/>
                  </a:lnTo>
                  <a:lnTo>
                    <a:pt x="47" y="241"/>
                  </a:lnTo>
                  <a:lnTo>
                    <a:pt x="6" y="263"/>
                  </a:lnTo>
                  <a:lnTo>
                    <a:pt x="2" y="267"/>
                  </a:lnTo>
                  <a:lnTo>
                    <a:pt x="0" y="273"/>
                  </a:lnTo>
                  <a:lnTo>
                    <a:pt x="0" y="277"/>
                  </a:lnTo>
                  <a:lnTo>
                    <a:pt x="2" y="281"/>
                  </a:lnTo>
                  <a:lnTo>
                    <a:pt x="49" y="365"/>
                  </a:lnTo>
                  <a:lnTo>
                    <a:pt x="52" y="368"/>
                  </a:lnTo>
                  <a:lnTo>
                    <a:pt x="57" y="371"/>
                  </a:lnTo>
                  <a:lnTo>
                    <a:pt x="62" y="371"/>
                  </a:lnTo>
                  <a:lnTo>
                    <a:pt x="66" y="369"/>
                  </a:lnTo>
                  <a:lnTo>
                    <a:pt x="109" y="346"/>
                  </a:lnTo>
                  <a:lnTo>
                    <a:pt x="119" y="354"/>
                  </a:lnTo>
                  <a:lnTo>
                    <a:pt x="131" y="363"/>
                  </a:lnTo>
                  <a:lnTo>
                    <a:pt x="137" y="366"/>
                  </a:lnTo>
                  <a:lnTo>
                    <a:pt x="144" y="369"/>
                  </a:lnTo>
                  <a:lnTo>
                    <a:pt x="151" y="373"/>
                  </a:lnTo>
                  <a:lnTo>
                    <a:pt x="160" y="376"/>
                  </a:lnTo>
                  <a:lnTo>
                    <a:pt x="160" y="421"/>
                  </a:lnTo>
                  <a:lnTo>
                    <a:pt x="161" y="426"/>
                  </a:lnTo>
                  <a:lnTo>
                    <a:pt x="164" y="431"/>
                  </a:lnTo>
                  <a:lnTo>
                    <a:pt x="168" y="433"/>
                  </a:lnTo>
                  <a:lnTo>
                    <a:pt x="173" y="434"/>
                  </a:lnTo>
                  <a:lnTo>
                    <a:pt x="269" y="434"/>
                  </a:lnTo>
                  <a:lnTo>
                    <a:pt x="275" y="433"/>
                  </a:lnTo>
                  <a:lnTo>
                    <a:pt x="278" y="431"/>
                  </a:lnTo>
                  <a:lnTo>
                    <a:pt x="281" y="426"/>
                  </a:lnTo>
                  <a:lnTo>
                    <a:pt x="282" y="421"/>
                  </a:lnTo>
                  <a:lnTo>
                    <a:pt x="282" y="374"/>
                  </a:lnTo>
                  <a:lnTo>
                    <a:pt x="296" y="367"/>
                  </a:lnTo>
                  <a:lnTo>
                    <a:pt x="308" y="360"/>
                  </a:lnTo>
                  <a:lnTo>
                    <a:pt x="320" y="353"/>
                  </a:lnTo>
                  <a:lnTo>
                    <a:pt x="329" y="346"/>
                  </a:lnTo>
                  <a:lnTo>
                    <a:pt x="367" y="369"/>
                  </a:lnTo>
                  <a:lnTo>
                    <a:pt x="369" y="371"/>
                  </a:lnTo>
                  <a:lnTo>
                    <a:pt x="372" y="372"/>
                  </a:lnTo>
                  <a:lnTo>
                    <a:pt x="375" y="372"/>
                  </a:lnTo>
                  <a:lnTo>
                    <a:pt x="377" y="371"/>
                  </a:lnTo>
                  <a:lnTo>
                    <a:pt x="380" y="371"/>
                  </a:lnTo>
                  <a:lnTo>
                    <a:pt x="382" y="368"/>
                  </a:lnTo>
                  <a:lnTo>
                    <a:pt x="383" y="367"/>
                  </a:lnTo>
                  <a:lnTo>
                    <a:pt x="385" y="365"/>
                  </a:lnTo>
                  <a:lnTo>
                    <a:pt x="434" y="281"/>
                  </a:lnTo>
                  <a:lnTo>
                    <a:pt x="435" y="277"/>
                  </a:lnTo>
                  <a:lnTo>
                    <a:pt x="435" y="273"/>
                  </a:lnTo>
                  <a:lnTo>
                    <a:pt x="433" y="267"/>
                  </a:lnTo>
                  <a:lnTo>
                    <a:pt x="428" y="263"/>
                  </a:lnTo>
                  <a:lnTo>
                    <a:pt x="389" y="241"/>
                  </a:lnTo>
                  <a:lnTo>
                    <a:pt x="390" y="227"/>
                  </a:lnTo>
                  <a:lnTo>
                    <a:pt x="391" y="213"/>
                  </a:lnTo>
                  <a:lnTo>
                    <a:pt x="390" y="199"/>
                  </a:lnTo>
                  <a:lnTo>
                    <a:pt x="389" y="185"/>
                  </a:lnTo>
                  <a:lnTo>
                    <a:pt x="428" y="160"/>
                  </a:lnTo>
                  <a:lnTo>
                    <a:pt x="430" y="159"/>
                  </a:lnTo>
                  <a:lnTo>
                    <a:pt x="433" y="158"/>
                  </a:lnTo>
                  <a:lnTo>
                    <a:pt x="434" y="156"/>
                  </a:lnTo>
                  <a:lnTo>
                    <a:pt x="435" y="153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0"/>
            <p:cNvSpPr>
              <a:spLocks noEditPoints="1"/>
            </p:cNvSpPr>
            <p:nvPr/>
          </p:nvSpPr>
          <p:spPr bwMode="auto">
            <a:xfrm>
              <a:off x="1001713" y="3424238"/>
              <a:ext cx="61913" cy="61913"/>
            </a:xfrm>
            <a:custGeom>
              <a:avLst/>
              <a:gdLst>
                <a:gd name="T0" fmla="*/ 67 w 154"/>
                <a:gd name="T1" fmla="*/ 127 h 154"/>
                <a:gd name="T2" fmla="*/ 49 w 154"/>
                <a:gd name="T3" fmla="*/ 120 h 154"/>
                <a:gd name="T4" fmla="*/ 35 w 154"/>
                <a:gd name="T5" fmla="*/ 106 h 154"/>
                <a:gd name="T6" fmla="*/ 27 w 154"/>
                <a:gd name="T7" fmla="*/ 87 h 154"/>
                <a:gd name="T8" fmla="*/ 27 w 154"/>
                <a:gd name="T9" fmla="*/ 67 h 154"/>
                <a:gd name="T10" fmla="*/ 35 w 154"/>
                <a:gd name="T11" fmla="*/ 49 h 154"/>
                <a:gd name="T12" fmla="*/ 49 w 154"/>
                <a:gd name="T13" fmla="*/ 35 h 154"/>
                <a:gd name="T14" fmla="*/ 67 w 154"/>
                <a:gd name="T15" fmla="*/ 26 h 154"/>
                <a:gd name="T16" fmla="*/ 87 w 154"/>
                <a:gd name="T17" fmla="*/ 26 h 154"/>
                <a:gd name="T18" fmla="*/ 106 w 154"/>
                <a:gd name="T19" fmla="*/ 35 h 154"/>
                <a:gd name="T20" fmla="*/ 120 w 154"/>
                <a:gd name="T21" fmla="*/ 49 h 154"/>
                <a:gd name="T22" fmla="*/ 128 w 154"/>
                <a:gd name="T23" fmla="*/ 67 h 154"/>
                <a:gd name="T24" fmla="*/ 128 w 154"/>
                <a:gd name="T25" fmla="*/ 87 h 154"/>
                <a:gd name="T26" fmla="*/ 120 w 154"/>
                <a:gd name="T27" fmla="*/ 106 h 154"/>
                <a:gd name="T28" fmla="*/ 106 w 154"/>
                <a:gd name="T29" fmla="*/ 120 h 154"/>
                <a:gd name="T30" fmla="*/ 87 w 154"/>
                <a:gd name="T31" fmla="*/ 127 h 154"/>
                <a:gd name="T32" fmla="*/ 78 w 154"/>
                <a:gd name="T33" fmla="*/ 0 h 154"/>
                <a:gd name="T34" fmla="*/ 62 w 154"/>
                <a:gd name="T35" fmla="*/ 1 h 154"/>
                <a:gd name="T36" fmla="*/ 48 w 154"/>
                <a:gd name="T37" fmla="*/ 6 h 154"/>
                <a:gd name="T38" fmla="*/ 35 w 154"/>
                <a:gd name="T39" fmla="*/ 13 h 154"/>
                <a:gd name="T40" fmla="*/ 23 w 154"/>
                <a:gd name="T41" fmla="*/ 23 h 154"/>
                <a:gd name="T42" fmla="*/ 13 w 154"/>
                <a:gd name="T43" fmla="*/ 35 h 154"/>
                <a:gd name="T44" fmla="*/ 7 w 154"/>
                <a:gd name="T45" fmla="*/ 48 h 154"/>
                <a:gd name="T46" fmla="*/ 2 w 154"/>
                <a:gd name="T47" fmla="*/ 63 h 154"/>
                <a:gd name="T48" fmla="*/ 0 w 154"/>
                <a:gd name="T49" fmla="*/ 78 h 154"/>
                <a:gd name="T50" fmla="*/ 2 w 154"/>
                <a:gd name="T51" fmla="*/ 93 h 154"/>
                <a:gd name="T52" fmla="*/ 7 w 154"/>
                <a:gd name="T53" fmla="*/ 108 h 154"/>
                <a:gd name="T54" fmla="*/ 13 w 154"/>
                <a:gd name="T55" fmla="*/ 121 h 154"/>
                <a:gd name="T56" fmla="*/ 23 w 154"/>
                <a:gd name="T57" fmla="*/ 131 h 154"/>
                <a:gd name="T58" fmla="*/ 35 w 154"/>
                <a:gd name="T59" fmla="*/ 141 h 154"/>
                <a:gd name="T60" fmla="*/ 48 w 154"/>
                <a:gd name="T61" fmla="*/ 147 h 154"/>
                <a:gd name="T62" fmla="*/ 62 w 154"/>
                <a:gd name="T63" fmla="*/ 153 h 154"/>
                <a:gd name="T64" fmla="*/ 78 w 154"/>
                <a:gd name="T65" fmla="*/ 154 h 154"/>
                <a:gd name="T66" fmla="*/ 93 w 154"/>
                <a:gd name="T67" fmla="*/ 153 h 154"/>
                <a:gd name="T68" fmla="*/ 107 w 154"/>
                <a:gd name="T69" fmla="*/ 147 h 154"/>
                <a:gd name="T70" fmla="*/ 121 w 154"/>
                <a:gd name="T71" fmla="*/ 141 h 154"/>
                <a:gd name="T72" fmla="*/ 131 w 154"/>
                <a:gd name="T73" fmla="*/ 131 h 154"/>
                <a:gd name="T74" fmla="*/ 141 w 154"/>
                <a:gd name="T75" fmla="*/ 121 h 154"/>
                <a:gd name="T76" fmla="*/ 149 w 154"/>
                <a:gd name="T77" fmla="*/ 108 h 154"/>
                <a:gd name="T78" fmla="*/ 153 w 154"/>
                <a:gd name="T79" fmla="*/ 93 h 154"/>
                <a:gd name="T80" fmla="*/ 154 w 154"/>
                <a:gd name="T81" fmla="*/ 78 h 154"/>
                <a:gd name="T82" fmla="*/ 153 w 154"/>
                <a:gd name="T83" fmla="*/ 63 h 154"/>
                <a:gd name="T84" fmla="*/ 149 w 154"/>
                <a:gd name="T85" fmla="*/ 48 h 154"/>
                <a:gd name="T86" fmla="*/ 141 w 154"/>
                <a:gd name="T87" fmla="*/ 35 h 154"/>
                <a:gd name="T88" fmla="*/ 131 w 154"/>
                <a:gd name="T89" fmla="*/ 23 h 154"/>
                <a:gd name="T90" fmla="*/ 121 w 154"/>
                <a:gd name="T91" fmla="*/ 13 h 154"/>
                <a:gd name="T92" fmla="*/ 107 w 154"/>
                <a:gd name="T93" fmla="*/ 6 h 154"/>
                <a:gd name="T94" fmla="*/ 93 w 154"/>
                <a:gd name="T95" fmla="*/ 1 h 154"/>
                <a:gd name="T96" fmla="*/ 78 w 154"/>
                <a:gd name="T9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4" h="154">
                  <a:moveTo>
                    <a:pt x="78" y="128"/>
                  </a:moveTo>
                  <a:lnTo>
                    <a:pt x="67" y="127"/>
                  </a:lnTo>
                  <a:lnTo>
                    <a:pt x="57" y="125"/>
                  </a:lnTo>
                  <a:lnTo>
                    <a:pt x="49" y="120"/>
                  </a:lnTo>
                  <a:lnTo>
                    <a:pt x="41" y="113"/>
                  </a:lnTo>
                  <a:lnTo>
                    <a:pt x="35" y="106"/>
                  </a:lnTo>
                  <a:lnTo>
                    <a:pt x="29" y="97"/>
                  </a:lnTo>
                  <a:lnTo>
                    <a:pt x="27" y="87"/>
                  </a:lnTo>
                  <a:lnTo>
                    <a:pt x="26" y="78"/>
                  </a:lnTo>
                  <a:lnTo>
                    <a:pt x="27" y="67"/>
                  </a:lnTo>
                  <a:lnTo>
                    <a:pt x="29" y="57"/>
                  </a:lnTo>
                  <a:lnTo>
                    <a:pt x="35" y="49"/>
                  </a:lnTo>
                  <a:lnTo>
                    <a:pt x="41" y="41"/>
                  </a:lnTo>
                  <a:lnTo>
                    <a:pt x="49" y="35"/>
                  </a:lnTo>
                  <a:lnTo>
                    <a:pt x="57" y="29"/>
                  </a:lnTo>
                  <a:lnTo>
                    <a:pt x="67" y="26"/>
                  </a:lnTo>
                  <a:lnTo>
                    <a:pt x="78" y="25"/>
                  </a:lnTo>
                  <a:lnTo>
                    <a:pt x="87" y="26"/>
                  </a:lnTo>
                  <a:lnTo>
                    <a:pt x="97" y="29"/>
                  </a:lnTo>
                  <a:lnTo>
                    <a:pt x="106" y="35"/>
                  </a:lnTo>
                  <a:lnTo>
                    <a:pt x="113" y="41"/>
                  </a:lnTo>
                  <a:lnTo>
                    <a:pt x="120" y="49"/>
                  </a:lnTo>
                  <a:lnTo>
                    <a:pt x="125" y="57"/>
                  </a:lnTo>
                  <a:lnTo>
                    <a:pt x="128" y="67"/>
                  </a:lnTo>
                  <a:lnTo>
                    <a:pt x="129" y="78"/>
                  </a:lnTo>
                  <a:lnTo>
                    <a:pt x="128" y="87"/>
                  </a:lnTo>
                  <a:lnTo>
                    <a:pt x="125" y="97"/>
                  </a:lnTo>
                  <a:lnTo>
                    <a:pt x="120" y="106"/>
                  </a:lnTo>
                  <a:lnTo>
                    <a:pt x="113" y="113"/>
                  </a:lnTo>
                  <a:lnTo>
                    <a:pt x="106" y="120"/>
                  </a:lnTo>
                  <a:lnTo>
                    <a:pt x="97" y="125"/>
                  </a:lnTo>
                  <a:lnTo>
                    <a:pt x="87" y="127"/>
                  </a:lnTo>
                  <a:lnTo>
                    <a:pt x="78" y="128"/>
                  </a:lnTo>
                  <a:close/>
                  <a:moveTo>
                    <a:pt x="78" y="0"/>
                  </a:moveTo>
                  <a:lnTo>
                    <a:pt x="69" y="0"/>
                  </a:lnTo>
                  <a:lnTo>
                    <a:pt x="62" y="1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5" y="13"/>
                  </a:lnTo>
                  <a:lnTo>
                    <a:pt x="28" y="18"/>
                  </a:lnTo>
                  <a:lnTo>
                    <a:pt x="23" y="23"/>
                  </a:lnTo>
                  <a:lnTo>
                    <a:pt x="18" y="28"/>
                  </a:lnTo>
                  <a:lnTo>
                    <a:pt x="13" y="35"/>
                  </a:lnTo>
                  <a:lnTo>
                    <a:pt x="10" y="41"/>
                  </a:lnTo>
                  <a:lnTo>
                    <a:pt x="7" y="48"/>
                  </a:lnTo>
                  <a:lnTo>
                    <a:pt x="4" y="55"/>
                  </a:lnTo>
                  <a:lnTo>
                    <a:pt x="2" y="63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0" y="85"/>
                  </a:lnTo>
                  <a:lnTo>
                    <a:pt x="2" y="93"/>
                  </a:lnTo>
                  <a:lnTo>
                    <a:pt x="4" y="100"/>
                  </a:lnTo>
                  <a:lnTo>
                    <a:pt x="7" y="108"/>
                  </a:lnTo>
                  <a:lnTo>
                    <a:pt x="10" y="114"/>
                  </a:lnTo>
                  <a:lnTo>
                    <a:pt x="13" y="121"/>
                  </a:lnTo>
                  <a:lnTo>
                    <a:pt x="18" y="126"/>
                  </a:lnTo>
                  <a:lnTo>
                    <a:pt x="23" y="131"/>
                  </a:lnTo>
                  <a:lnTo>
                    <a:pt x="28" y="137"/>
                  </a:lnTo>
                  <a:lnTo>
                    <a:pt x="35" y="141"/>
                  </a:lnTo>
                  <a:lnTo>
                    <a:pt x="40" y="144"/>
                  </a:lnTo>
                  <a:lnTo>
                    <a:pt x="48" y="147"/>
                  </a:lnTo>
                  <a:lnTo>
                    <a:pt x="54" y="151"/>
                  </a:lnTo>
                  <a:lnTo>
                    <a:pt x="62" y="153"/>
                  </a:lnTo>
                  <a:lnTo>
                    <a:pt x="69" y="154"/>
                  </a:lnTo>
                  <a:lnTo>
                    <a:pt x="78" y="154"/>
                  </a:lnTo>
                  <a:lnTo>
                    <a:pt x="85" y="154"/>
                  </a:lnTo>
                  <a:lnTo>
                    <a:pt x="93" y="153"/>
                  </a:lnTo>
                  <a:lnTo>
                    <a:pt x="100" y="151"/>
                  </a:lnTo>
                  <a:lnTo>
                    <a:pt x="107" y="147"/>
                  </a:lnTo>
                  <a:lnTo>
                    <a:pt x="114" y="144"/>
                  </a:lnTo>
                  <a:lnTo>
                    <a:pt x="121" y="141"/>
                  </a:lnTo>
                  <a:lnTo>
                    <a:pt x="126" y="137"/>
                  </a:lnTo>
                  <a:lnTo>
                    <a:pt x="131" y="131"/>
                  </a:lnTo>
                  <a:lnTo>
                    <a:pt x="137" y="126"/>
                  </a:lnTo>
                  <a:lnTo>
                    <a:pt x="141" y="121"/>
                  </a:lnTo>
                  <a:lnTo>
                    <a:pt x="145" y="114"/>
                  </a:lnTo>
                  <a:lnTo>
                    <a:pt x="149" y="108"/>
                  </a:lnTo>
                  <a:lnTo>
                    <a:pt x="151" y="100"/>
                  </a:lnTo>
                  <a:lnTo>
                    <a:pt x="153" y="93"/>
                  </a:lnTo>
                  <a:lnTo>
                    <a:pt x="154" y="85"/>
                  </a:lnTo>
                  <a:lnTo>
                    <a:pt x="154" y="78"/>
                  </a:lnTo>
                  <a:lnTo>
                    <a:pt x="154" y="70"/>
                  </a:lnTo>
                  <a:lnTo>
                    <a:pt x="153" y="63"/>
                  </a:lnTo>
                  <a:lnTo>
                    <a:pt x="151" y="55"/>
                  </a:lnTo>
                  <a:lnTo>
                    <a:pt x="149" y="48"/>
                  </a:lnTo>
                  <a:lnTo>
                    <a:pt x="145" y="41"/>
                  </a:lnTo>
                  <a:lnTo>
                    <a:pt x="141" y="35"/>
                  </a:lnTo>
                  <a:lnTo>
                    <a:pt x="137" y="28"/>
                  </a:lnTo>
                  <a:lnTo>
                    <a:pt x="131" y="23"/>
                  </a:lnTo>
                  <a:lnTo>
                    <a:pt x="126" y="18"/>
                  </a:lnTo>
                  <a:lnTo>
                    <a:pt x="121" y="13"/>
                  </a:lnTo>
                  <a:lnTo>
                    <a:pt x="114" y="9"/>
                  </a:lnTo>
                  <a:lnTo>
                    <a:pt x="107" y="6"/>
                  </a:lnTo>
                  <a:lnTo>
                    <a:pt x="100" y="4"/>
                  </a:lnTo>
                  <a:lnTo>
                    <a:pt x="93" y="1"/>
                  </a:lnTo>
                  <a:lnTo>
                    <a:pt x="85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Rectangle 32"/>
          <p:cNvSpPr/>
          <p:nvPr>
            <p:custDataLst>
              <p:tags r:id="rId4"/>
            </p:custDataLst>
          </p:nvPr>
        </p:nvSpPr>
        <p:spPr>
          <a:xfrm>
            <a:off x="7887272" y="2627624"/>
            <a:ext cx="2247328" cy="646331"/>
          </a:xfrm>
          <a:prstGeom prst="rect">
            <a:avLst/>
          </a:prstGeom>
        </p:spPr>
        <p:txBody>
          <a:bodyPr wrap="square" lIns="9144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34" name="Rectangle 33"/>
          <p:cNvSpPr/>
          <p:nvPr>
            <p:custDataLst>
              <p:tags r:id="rId5"/>
            </p:custDataLst>
          </p:nvPr>
        </p:nvSpPr>
        <p:spPr>
          <a:xfrm>
            <a:off x="7263561" y="4263027"/>
            <a:ext cx="2223842" cy="646331"/>
          </a:xfrm>
          <a:prstGeom prst="rect">
            <a:avLst/>
          </a:prstGeom>
        </p:spPr>
        <p:txBody>
          <a:bodyPr wrap="square" lIns="9144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35" name="Rectangle 34"/>
          <p:cNvSpPr/>
          <p:nvPr>
            <p:custDataLst>
              <p:tags r:id="rId6"/>
            </p:custDataLst>
          </p:nvPr>
        </p:nvSpPr>
        <p:spPr>
          <a:xfrm>
            <a:off x="7263561" y="992220"/>
            <a:ext cx="2318352" cy="646331"/>
          </a:xfrm>
          <a:prstGeom prst="rect">
            <a:avLst/>
          </a:prstGeom>
        </p:spPr>
        <p:txBody>
          <a:bodyPr wrap="square" lIns="9144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36" name="Rectangle 35"/>
          <p:cNvSpPr/>
          <p:nvPr>
            <p:custDataLst>
              <p:tags r:id="rId7"/>
            </p:custDataLst>
          </p:nvPr>
        </p:nvSpPr>
        <p:spPr>
          <a:xfrm>
            <a:off x="2056413" y="2148430"/>
            <a:ext cx="2247328" cy="646331"/>
          </a:xfrm>
          <a:prstGeom prst="rect">
            <a:avLst/>
          </a:prstGeom>
        </p:spPr>
        <p:txBody>
          <a:bodyPr wrap="square" lIns="91440">
            <a:spAutoFit/>
          </a:bodyPr>
          <a:lstStyle/>
          <a:p>
            <a:pPr algn="r"/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39" name="Rectangle 38"/>
          <p:cNvSpPr/>
          <p:nvPr>
            <p:custDataLst>
              <p:tags r:id="rId8"/>
            </p:custDataLst>
          </p:nvPr>
        </p:nvSpPr>
        <p:spPr>
          <a:xfrm>
            <a:off x="2079899" y="3756747"/>
            <a:ext cx="2223842" cy="646331"/>
          </a:xfrm>
          <a:prstGeom prst="rect">
            <a:avLst/>
          </a:prstGeom>
        </p:spPr>
        <p:txBody>
          <a:bodyPr wrap="square" lIns="91440">
            <a:spAutoFit/>
          </a:bodyPr>
          <a:lstStyle/>
          <a:p>
            <a:pPr algn="r"/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329440" y="1713855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791079" y="223570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910733" y="358658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160946" y="4033745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106626" y="2889537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537720"/>
      </p:ext>
    </p:extLst>
  </p:cSld>
  <p:clrMapOvr>
    <a:masterClrMapping/>
  </p:clrMapOvr>
</p:sld>
</file>

<file path=ppt/slides/slide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51"/>
          <p:cNvSpPr>
            <a:spLocks noGrp="1"/>
          </p:cNvSpPr>
          <p:nvPr>
            <p:ph type="body" sz="quarter" idx="13"/>
          </p:nvPr>
        </p:nvSpPr>
        <p:spPr>
          <a:xfrm>
            <a:off x="406400" y="762000"/>
            <a:ext cx="4318000" cy="304800"/>
          </a:xfrm>
        </p:spPr>
        <p:txBody>
          <a:bodyPr/>
          <a:lstStyle/>
          <a:p>
            <a:r>
              <a:rPr lang="en-US" dirty="0"/>
              <a:t>IMPLEMENT</a:t>
            </a:r>
          </a:p>
        </p:txBody>
      </p:sp>
      <p:sp>
        <p:nvSpPr>
          <p:cNvPr id="13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06400" y="274638"/>
            <a:ext cx="6604000" cy="487362"/>
          </a:xfrm>
        </p:spPr>
        <p:txBody>
          <a:bodyPr/>
          <a:lstStyle/>
          <a:p>
            <a:r>
              <a:rPr lang="id-ID" dirty="0"/>
              <a:t>LOREM IPSUM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5"/>
          </p:nvPr>
        </p:nvSpPr>
        <p:spPr>
          <a:xfrm>
            <a:off x="9601200" y="6483842"/>
            <a:ext cx="2184400" cy="383193"/>
          </a:xfrm>
        </p:spPr>
        <p:txBody>
          <a:bodyPr/>
          <a:lstStyle/>
          <a:p>
            <a:r>
              <a:rPr lang="en-US" dirty="0"/>
              <a:t>www.domainname.com</a:t>
            </a:r>
          </a:p>
        </p:txBody>
      </p:sp>
      <p:sp>
        <p:nvSpPr>
          <p:cNvPr id="15" name="Footer Placeholder 21"/>
          <p:cNvSpPr>
            <a:spLocks noGrp="1"/>
          </p:cNvSpPr>
          <p:nvPr>
            <p:ph type="ftr" sz="quarter" idx="16"/>
          </p:nvPr>
        </p:nvSpPr>
        <p:spPr>
          <a:xfrm>
            <a:off x="419100" y="6484937"/>
            <a:ext cx="1333500" cy="381000"/>
          </a:xfrm>
        </p:spPr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16" name="Slide Number Placeholder 36"/>
          <p:cNvSpPr>
            <a:spLocks noGrp="1"/>
          </p:cNvSpPr>
          <p:nvPr>
            <p:ph type="sldNum" sz="quarter" idx="17"/>
          </p:nvPr>
        </p:nvSpPr>
        <p:spPr>
          <a:xfrm>
            <a:off x="5867400" y="6492876"/>
            <a:ext cx="457200" cy="365125"/>
          </a:xfrm>
        </p:spPr>
        <p:txBody>
          <a:bodyPr/>
          <a:lstStyle/>
          <a:p>
            <a:fld id="{3101D46F-57A9-43DB-8B55-C38BE2226748}" type="slidenum">
              <a:rPr lang="en-US" smtClean="0"/>
              <a:t>6</a:t>
            </a:fld>
            <a:endParaRPr lang="en-US"/>
          </a:p>
        </p:txBody>
      </p:sp>
      <p:cxnSp>
        <p:nvCxnSpPr>
          <p:cNvPr id="17" name="Elbow Connector 16"/>
          <p:cNvCxnSpPr>
            <a:stCxn id="24" idx="0"/>
            <a:endCxn id="23" idx="2"/>
          </p:cNvCxnSpPr>
          <p:nvPr/>
        </p:nvCxnSpPr>
        <p:spPr>
          <a:xfrm rot="5400000" flipH="1" flipV="1">
            <a:off x="6704027" y="1844309"/>
            <a:ext cx="688949" cy="1904999"/>
          </a:xfrm>
          <a:prstGeom prst="bentConnector3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24" idx="0"/>
            <a:endCxn id="21" idx="2"/>
          </p:cNvCxnSpPr>
          <p:nvPr/>
        </p:nvCxnSpPr>
        <p:spPr>
          <a:xfrm rot="16200000" flipV="1">
            <a:off x="5751528" y="2796807"/>
            <a:ext cx="688949" cy="1"/>
          </a:xfrm>
          <a:prstGeom prst="bentConnector3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24" idx="0"/>
            <a:endCxn id="20" idx="2"/>
          </p:cNvCxnSpPr>
          <p:nvPr/>
        </p:nvCxnSpPr>
        <p:spPr>
          <a:xfrm rot="16200000" flipV="1">
            <a:off x="4799028" y="1844307"/>
            <a:ext cx="688949" cy="1905001"/>
          </a:xfrm>
          <a:prstGeom prst="bentConnector3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314700" y="1690332"/>
            <a:ext cx="1752600" cy="76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Lorem Ipsum is simply dummy text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219700" y="1690332"/>
            <a:ext cx="1752600" cy="76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B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Lorem Ipsum is simply dummy text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124700" y="1690332"/>
            <a:ext cx="1752600" cy="76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C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Lorem Ipsum is simply dummy text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906298" y="3141282"/>
            <a:ext cx="2379407" cy="75570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362200" y="4585932"/>
            <a:ext cx="1752600" cy="762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D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Lorem Ipsum is simply dummy text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67200" y="4585932"/>
            <a:ext cx="1752600" cy="76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Lorem Ipsum is simply dummy text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172200" y="4585932"/>
            <a:ext cx="1752600" cy="762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F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Lorem Ipsum is simply dummy text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077200" y="4585932"/>
            <a:ext cx="1752600" cy="7620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G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Lorem Ipsum is simply dummy text</a:t>
            </a:r>
          </a:p>
        </p:txBody>
      </p:sp>
      <p:cxnSp>
        <p:nvCxnSpPr>
          <p:cNvPr id="29" name="Elbow Connector 28"/>
          <p:cNvCxnSpPr>
            <a:stCxn id="24" idx="2"/>
            <a:endCxn id="25" idx="0"/>
          </p:cNvCxnSpPr>
          <p:nvPr/>
        </p:nvCxnSpPr>
        <p:spPr>
          <a:xfrm rot="5400000">
            <a:off x="4322777" y="2812709"/>
            <a:ext cx="688948" cy="2857501"/>
          </a:xfrm>
          <a:prstGeom prst="bentConnector3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24" idx="2"/>
            <a:endCxn id="26" idx="0"/>
          </p:cNvCxnSpPr>
          <p:nvPr/>
        </p:nvCxnSpPr>
        <p:spPr>
          <a:xfrm rot="5400000">
            <a:off x="5275277" y="3765209"/>
            <a:ext cx="688948" cy="952501"/>
          </a:xfrm>
          <a:prstGeom prst="bentConnector3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24" idx="2"/>
            <a:endCxn id="27" idx="0"/>
          </p:cNvCxnSpPr>
          <p:nvPr/>
        </p:nvCxnSpPr>
        <p:spPr>
          <a:xfrm rot="16200000" flipH="1">
            <a:off x="6227776" y="3765209"/>
            <a:ext cx="688948" cy="952499"/>
          </a:xfrm>
          <a:prstGeom prst="bentConnector3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24" idx="2"/>
            <a:endCxn id="28" idx="0"/>
          </p:cNvCxnSpPr>
          <p:nvPr/>
        </p:nvCxnSpPr>
        <p:spPr>
          <a:xfrm rot="16200000" flipH="1">
            <a:off x="7180276" y="2812709"/>
            <a:ext cx="688948" cy="2857499"/>
          </a:xfrm>
          <a:prstGeom prst="bentConnector3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271"/>
          <p:cNvSpPr>
            <a:spLocks noEditPoints="1"/>
          </p:cNvSpPr>
          <p:nvPr/>
        </p:nvSpPr>
        <p:spPr bwMode="auto">
          <a:xfrm>
            <a:off x="5034002" y="2955830"/>
            <a:ext cx="852880" cy="857619"/>
          </a:xfrm>
          <a:custGeom>
            <a:avLst/>
            <a:gdLst>
              <a:gd name="T0" fmla="*/ 718 w 903"/>
              <a:gd name="T1" fmla="*/ 206 h 903"/>
              <a:gd name="T2" fmla="*/ 764 w 903"/>
              <a:gd name="T3" fmla="*/ 278 h 903"/>
              <a:gd name="T4" fmla="*/ 372 w 903"/>
              <a:gd name="T5" fmla="*/ 455 h 903"/>
              <a:gd name="T6" fmla="*/ 265 w 903"/>
              <a:gd name="T7" fmla="*/ 490 h 903"/>
              <a:gd name="T8" fmla="*/ 254 w 903"/>
              <a:gd name="T9" fmla="*/ 607 h 903"/>
              <a:gd name="T10" fmla="*/ 357 w 903"/>
              <a:gd name="T11" fmla="*/ 662 h 903"/>
              <a:gd name="T12" fmla="*/ 447 w 903"/>
              <a:gd name="T13" fmla="*/ 588 h 903"/>
              <a:gd name="T14" fmla="*/ 494 w 903"/>
              <a:gd name="T15" fmla="*/ 429 h 903"/>
              <a:gd name="T16" fmla="*/ 526 w 903"/>
              <a:gd name="T17" fmla="*/ 633 h 903"/>
              <a:gd name="T18" fmla="*/ 346 w 903"/>
              <a:gd name="T19" fmla="*/ 752 h 903"/>
              <a:gd name="T20" fmla="*/ 166 w 903"/>
              <a:gd name="T21" fmla="*/ 633 h 903"/>
              <a:gd name="T22" fmla="*/ 208 w 903"/>
              <a:gd name="T23" fmla="*/ 418 h 903"/>
              <a:gd name="T24" fmla="*/ 415 w 903"/>
              <a:gd name="T25" fmla="*/ 373 h 903"/>
              <a:gd name="T26" fmla="*/ 408 w 903"/>
              <a:gd name="T27" fmla="*/ 599 h 903"/>
              <a:gd name="T28" fmla="*/ 331 w 903"/>
              <a:gd name="T29" fmla="*/ 631 h 903"/>
              <a:gd name="T30" fmla="*/ 272 w 903"/>
              <a:gd name="T31" fmla="*/ 572 h 903"/>
              <a:gd name="T32" fmla="*/ 304 w 903"/>
              <a:gd name="T33" fmla="*/ 495 h 903"/>
              <a:gd name="T34" fmla="*/ 350 w 903"/>
              <a:gd name="T35" fmla="*/ 527 h 903"/>
              <a:gd name="T36" fmla="*/ 321 w 903"/>
              <a:gd name="T37" fmla="*/ 574 h 903"/>
              <a:gd name="T38" fmla="*/ 376 w 903"/>
              <a:gd name="T39" fmla="*/ 563 h 903"/>
              <a:gd name="T40" fmla="*/ 658 w 903"/>
              <a:gd name="T41" fmla="*/ 605 h 903"/>
              <a:gd name="T42" fmla="*/ 580 w 903"/>
              <a:gd name="T43" fmla="*/ 769 h 903"/>
              <a:gd name="T44" fmla="*/ 425 w 903"/>
              <a:gd name="T45" fmla="*/ 862 h 903"/>
              <a:gd name="T46" fmla="*/ 238 w 903"/>
              <a:gd name="T47" fmla="*/ 854 h 903"/>
              <a:gd name="T48" fmla="*/ 93 w 903"/>
              <a:gd name="T49" fmla="*/ 746 h 903"/>
              <a:gd name="T50" fmla="*/ 31 w 903"/>
              <a:gd name="T51" fmla="*/ 573 h 903"/>
              <a:gd name="T52" fmla="*/ 76 w 903"/>
              <a:gd name="T53" fmla="*/ 393 h 903"/>
              <a:gd name="T54" fmla="*/ 209 w 903"/>
              <a:gd name="T55" fmla="*/ 272 h 903"/>
              <a:gd name="T56" fmla="*/ 391 w 903"/>
              <a:gd name="T57" fmla="*/ 244 h 903"/>
              <a:gd name="T58" fmla="*/ 548 w 903"/>
              <a:gd name="T59" fmla="*/ 313 h 903"/>
              <a:gd name="T60" fmla="*/ 324 w 903"/>
              <a:gd name="T61" fmla="*/ 333 h 903"/>
              <a:gd name="T62" fmla="*/ 159 w 903"/>
              <a:gd name="T63" fmla="*/ 430 h 903"/>
              <a:gd name="T64" fmla="*/ 122 w 903"/>
              <a:gd name="T65" fmla="*/ 579 h 903"/>
              <a:gd name="T66" fmla="*/ 219 w 903"/>
              <a:gd name="T67" fmla="*/ 743 h 903"/>
              <a:gd name="T68" fmla="*/ 370 w 903"/>
              <a:gd name="T69" fmla="*/ 781 h 903"/>
              <a:gd name="T70" fmla="*/ 534 w 903"/>
              <a:gd name="T71" fmla="*/ 683 h 903"/>
              <a:gd name="T72" fmla="*/ 568 w 903"/>
              <a:gd name="T73" fmla="*/ 515 h 903"/>
              <a:gd name="T74" fmla="*/ 622 w 903"/>
              <a:gd name="T75" fmla="*/ 402 h 903"/>
              <a:gd name="T76" fmla="*/ 608 w 903"/>
              <a:gd name="T77" fmla="*/ 173 h 903"/>
              <a:gd name="T78" fmla="*/ 632 w 903"/>
              <a:gd name="T79" fmla="*/ 249 h 903"/>
              <a:gd name="T80" fmla="*/ 740 w 903"/>
              <a:gd name="T81" fmla="*/ 55 h 903"/>
              <a:gd name="T82" fmla="*/ 813 w 903"/>
              <a:gd name="T83" fmla="*/ 11 h 903"/>
              <a:gd name="T84" fmla="*/ 711 w 903"/>
              <a:gd name="T85" fmla="*/ 36 h 903"/>
              <a:gd name="T86" fmla="*/ 581 w 903"/>
              <a:gd name="T87" fmla="*/ 157 h 903"/>
              <a:gd name="T88" fmla="*/ 556 w 903"/>
              <a:gd name="T89" fmla="*/ 281 h 903"/>
              <a:gd name="T90" fmla="*/ 379 w 903"/>
              <a:gd name="T91" fmla="*/ 213 h 903"/>
              <a:gd name="T92" fmla="*/ 181 w 903"/>
              <a:gd name="T93" fmla="*/ 252 h 903"/>
              <a:gd name="T94" fmla="*/ 41 w 903"/>
              <a:gd name="T95" fmla="*/ 392 h 903"/>
              <a:gd name="T96" fmla="*/ 2 w 903"/>
              <a:gd name="T97" fmla="*/ 590 h 903"/>
              <a:gd name="T98" fmla="*/ 70 w 903"/>
              <a:gd name="T99" fmla="*/ 767 h 903"/>
              <a:gd name="T100" fmla="*/ 7 w 903"/>
              <a:gd name="T101" fmla="*/ 900 h 903"/>
              <a:gd name="T102" fmla="*/ 163 w 903"/>
              <a:gd name="T103" fmla="*/ 850 h 903"/>
              <a:gd name="T104" fmla="*/ 346 w 903"/>
              <a:gd name="T105" fmla="*/ 903 h 903"/>
              <a:gd name="T106" fmla="*/ 531 w 903"/>
              <a:gd name="T107" fmla="*/ 850 h 903"/>
              <a:gd name="T108" fmla="*/ 686 w 903"/>
              <a:gd name="T109" fmla="*/ 900 h 903"/>
              <a:gd name="T110" fmla="*/ 622 w 903"/>
              <a:gd name="T111" fmla="*/ 767 h 903"/>
              <a:gd name="T112" fmla="*/ 690 w 903"/>
              <a:gd name="T113" fmla="*/ 590 h 903"/>
              <a:gd name="T114" fmla="*/ 655 w 903"/>
              <a:gd name="T115" fmla="*/ 400 h 903"/>
              <a:gd name="T116" fmla="*/ 684 w 903"/>
              <a:gd name="T117" fmla="*/ 322 h 903"/>
              <a:gd name="T118" fmla="*/ 801 w 903"/>
              <a:gd name="T119" fmla="*/ 287 h 903"/>
              <a:gd name="T120" fmla="*/ 903 w 903"/>
              <a:gd name="T121" fmla="*/ 106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3" h="903">
                <a:moveTo>
                  <a:pt x="714" y="297"/>
                </a:moveTo>
                <a:lnTo>
                  <a:pt x="707" y="296"/>
                </a:lnTo>
                <a:lnTo>
                  <a:pt x="700" y="295"/>
                </a:lnTo>
                <a:lnTo>
                  <a:pt x="692" y="293"/>
                </a:lnTo>
                <a:lnTo>
                  <a:pt x="685" y="290"/>
                </a:lnTo>
                <a:lnTo>
                  <a:pt x="676" y="287"/>
                </a:lnTo>
                <a:lnTo>
                  <a:pt x="669" y="282"/>
                </a:lnTo>
                <a:lnTo>
                  <a:pt x="661" y="277"/>
                </a:lnTo>
                <a:lnTo>
                  <a:pt x="654" y="270"/>
                </a:lnTo>
                <a:lnTo>
                  <a:pt x="718" y="206"/>
                </a:lnTo>
                <a:lnTo>
                  <a:pt x="718" y="206"/>
                </a:lnTo>
                <a:lnTo>
                  <a:pt x="718" y="206"/>
                </a:lnTo>
                <a:lnTo>
                  <a:pt x="804" y="120"/>
                </a:lnTo>
                <a:lnTo>
                  <a:pt x="866" y="120"/>
                </a:lnTo>
                <a:lnTo>
                  <a:pt x="855" y="146"/>
                </a:lnTo>
                <a:lnTo>
                  <a:pt x="843" y="174"/>
                </a:lnTo>
                <a:lnTo>
                  <a:pt x="835" y="189"/>
                </a:lnTo>
                <a:lnTo>
                  <a:pt x="827" y="204"/>
                </a:lnTo>
                <a:lnTo>
                  <a:pt x="817" y="218"/>
                </a:lnTo>
                <a:lnTo>
                  <a:pt x="807" y="232"/>
                </a:lnTo>
                <a:lnTo>
                  <a:pt x="798" y="246"/>
                </a:lnTo>
                <a:lnTo>
                  <a:pt x="787" y="258"/>
                </a:lnTo>
                <a:lnTo>
                  <a:pt x="776" y="268"/>
                </a:lnTo>
                <a:lnTo>
                  <a:pt x="764" y="278"/>
                </a:lnTo>
                <a:lnTo>
                  <a:pt x="753" y="285"/>
                </a:lnTo>
                <a:lnTo>
                  <a:pt x="740" y="292"/>
                </a:lnTo>
                <a:lnTo>
                  <a:pt x="733" y="294"/>
                </a:lnTo>
                <a:lnTo>
                  <a:pt x="727" y="295"/>
                </a:lnTo>
                <a:lnTo>
                  <a:pt x="720" y="296"/>
                </a:lnTo>
                <a:lnTo>
                  <a:pt x="714" y="297"/>
                </a:lnTo>
                <a:close/>
                <a:moveTo>
                  <a:pt x="409" y="472"/>
                </a:moveTo>
                <a:lnTo>
                  <a:pt x="402" y="468"/>
                </a:lnTo>
                <a:lnTo>
                  <a:pt x="395" y="464"/>
                </a:lnTo>
                <a:lnTo>
                  <a:pt x="388" y="460"/>
                </a:lnTo>
                <a:lnTo>
                  <a:pt x="380" y="457"/>
                </a:lnTo>
                <a:lnTo>
                  <a:pt x="372" y="455"/>
                </a:lnTo>
                <a:lnTo>
                  <a:pt x="363" y="453"/>
                </a:lnTo>
                <a:lnTo>
                  <a:pt x="355" y="452"/>
                </a:lnTo>
                <a:lnTo>
                  <a:pt x="346" y="452"/>
                </a:lnTo>
                <a:lnTo>
                  <a:pt x="335" y="452"/>
                </a:lnTo>
                <a:lnTo>
                  <a:pt x="325" y="454"/>
                </a:lnTo>
                <a:lnTo>
                  <a:pt x="315" y="456"/>
                </a:lnTo>
                <a:lnTo>
                  <a:pt x="305" y="459"/>
                </a:lnTo>
                <a:lnTo>
                  <a:pt x="296" y="465"/>
                </a:lnTo>
                <a:lnTo>
                  <a:pt x="287" y="470"/>
                </a:lnTo>
                <a:lnTo>
                  <a:pt x="280" y="475"/>
                </a:lnTo>
                <a:lnTo>
                  <a:pt x="272" y="483"/>
                </a:lnTo>
                <a:lnTo>
                  <a:pt x="265" y="490"/>
                </a:lnTo>
                <a:lnTo>
                  <a:pt x="259" y="498"/>
                </a:lnTo>
                <a:lnTo>
                  <a:pt x="254" y="506"/>
                </a:lnTo>
                <a:lnTo>
                  <a:pt x="250" y="516"/>
                </a:lnTo>
                <a:lnTo>
                  <a:pt x="245" y="526"/>
                </a:lnTo>
                <a:lnTo>
                  <a:pt x="243" y="535"/>
                </a:lnTo>
                <a:lnTo>
                  <a:pt x="241" y="546"/>
                </a:lnTo>
                <a:lnTo>
                  <a:pt x="241" y="557"/>
                </a:lnTo>
                <a:lnTo>
                  <a:pt x="241" y="568"/>
                </a:lnTo>
                <a:lnTo>
                  <a:pt x="243" y="578"/>
                </a:lnTo>
                <a:lnTo>
                  <a:pt x="245" y="588"/>
                </a:lnTo>
                <a:lnTo>
                  <a:pt x="250" y="598"/>
                </a:lnTo>
                <a:lnTo>
                  <a:pt x="254" y="607"/>
                </a:lnTo>
                <a:lnTo>
                  <a:pt x="259" y="616"/>
                </a:lnTo>
                <a:lnTo>
                  <a:pt x="265" y="623"/>
                </a:lnTo>
                <a:lnTo>
                  <a:pt x="272" y="631"/>
                </a:lnTo>
                <a:lnTo>
                  <a:pt x="280" y="638"/>
                </a:lnTo>
                <a:lnTo>
                  <a:pt x="287" y="644"/>
                </a:lnTo>
                <a:lnTo>
                  <a:pt x="296" y="649"/>
                </a:lnTo>
                <a:lnTo>
                  <a:pt x="305" y="654"/>
                </a:lnTo>
                <a:lnTo>
                  <a:pt x="315" y="658"/>
                </a:lnTo>
                <a:lnTo>
                  <a:pt x="325" y="660"/>
                </a:lnTo>
                <a:lnTo>
                  <a:pt x="335" y="662"/>
                </a:lnTo>
                <a:lnTo>
                  <a:pt x="346" y="662"/>
                </a:lnTo>
                <a:lnTo>
                  <a:pt x="357" y="662"/>
                </a:lnTo>
                <a:lnTo>
                  <a:pt x="367" y="660"/>
                </a:lnTo>
                <a:lnTo>
                  <a:pt x="377" y="658"/>
                </a:lnTo>
                <a:lnTo>
                  <a:pt x="387" y="653"/>
                </a:lnTo>
                <a:lnTo>
                  <a:pt x="396" y="649"/>
                </a:lnTo>
                <a:lnTo>
                  <a:pt x="405" y="644"/>
                </a:lnTo>
                <a:lnTo>
                  <a:pt x="414" y="638"/>
                </a:lnTo>
                <a:lnTo>
                  <a:pt x="421" y="631"/>
                </a:lnTo>
                <a:lnTo>
                  <a:pt x="428" y="623"/>
                </a:lnTo>
                <a:lnTo>
                  <a:pt x="434" y="616"/>
                </a:lnTo>
                <a:lnTo>
                  <a:pt x="438" y="607"/>
                </a:lnTo>
                <a:lnTo>
                  <a:pt x="444" y="598"/>
                </a:lnTo>
                <a:lnTo>
                  <a:pt x="447" y="588"/>
                </a:lnTo>
                <a:lnTo>
                  <a:pt x="449" y="578"/>
                </a:lnTo>
                <a:lnTo>
                  <a:pt x="451" y="568"/>
                </a:lnTo>
                <a:lnTo>
                  <a:pt x="451" y="557"/>
                </a:lnTo>
                <a:lnTo>
                  <a:pt x="451" y="548"/>
                </a:lnTo>
                <a:lnTo>
                  <a:pt x="450" y="540"/>
                </a:lnTo>
                <a:lnTo>
                  <a:pt x="448" y="531"/>
                </a:lnTo>
                <a:lnTo>
                  <a:pt x="446" y="522"/>
                </a:lnTo>
                <a:lnTo>
                  <a:pt x="443" y="515"/>
                </a:lnTo>
                <a:lnTo>
                  <a:pt x="439" y="507"/>
                </a:lnTo>
                <a:lnTo>
                  <a:pt x="435" y="501"/>
                </a:lnTo>
                <a:lnTo>
                  <a:pt x="431" y="494"/>
                </a:lnTo>
                <a:lnTo>
                  <a:pt x="494" y="429"/>
                </a:lnTo>
                <a:lnTo>
                  <a:pt x="505" y="443"/>
                </a:lnTo>
                <a:lnTo>
                  <a:pt x="514" y="457"/>
                </a:lnTo>
                <a:lnTo>
                  <a:pt x="522" y="472"/>
                </a:lnTo>
                <a:lnTo>
                  <a:pt x="529" y="488"/>
                </a:lnTo>
                <a:lnTo>
                  <a:pt x="535" y="504"/>
                </a:lnTo>
                <a:lnTo>
                  <a:pt x="538" y="521"/>
                </a:lnTo>
                <a:lnTo>
                  <a:pt x="541" y="539"/>
                </a:lnTo>
                <a:lnTo>
                  <a:pt x="542" y="557"/>
                </a:lnTo>
                <a:lnTo>
                  <a:pt x="541" y="577"/>
                </a:lnTo>
                <a:lnTo>
                  <a:pt x="538" y="596"/>
                </a:lnTo>
                <a:lnTo>
                  <a:pt x="533" y="615"/>
                </a:lnTo>
                <a:lnTo>
                  <a:pt x="526" y="633"/>
                </a:lnTo>
                <a:lnTo>
                  <a:pt x="518" y="650"/>
                </a:lnTo>
                <a:lnTo>
                  <a:pt x="508" y="666"/>
                </a:lnTo>
                <a:lnTo>
                  <a:pt x="497" y="681"/>
                </a:lnTo>
                <a:lnTo>
                  <a:pt x="484" y="695"/>
                </a:lnTo>
                <a:lnTo>
                  <a:pt x="470" y="708"/>
                </a:lnTo>
                <a:lnTo>
                  <a:pt x="455" y="719"/>
                </a:lnTo>
                <a:lnTo>
                  <a:pt x="439" y="728"/>
                </a:lnTo>
                <a:lnTo>
                  <a:pt x="422" y="737"/>
                </a:lnTo>
                <a:lnTo>
                  <a:pt x="404" y="743"/>
                </a:lnTo>
                <a:lnTo>
                  <a:pt x="386" y="749"/>
                </a:lnTo>
                <a:lnTo>
                  <a:pt x="366" y="752"/>
                </a:lnTo>
                <a:lnTo>
                  <a:pt x="346" y="752"/>
                </a:lnTo>
                <a:lnTo>
                  <a:pt x="326" y="751"/>
                </a:lnTo>
                <a:lnTo>
                  <a:pt x="306" y="749"/>
                </a:lnTo>
                <a:lnTo>
                  <a:pt x="288" y="743"/>
                </a:lnTo>
                <a:lnTo>
                  <a:pt x="270" y="737"/>
                </a:lnTo>
                <a:lnTo>
                  <a:pt x="253" y="728"/>
                </a:lnTo>
                <a:lnTo>
                  <a:pt x="237" y="719"/>
                </a:lnTo>
                <a:lnTo>
                  <a:pt x="222" y="708"/>
                </a:lnTo>
                <a:lnTo>
                  <a:pt x="208" y="695"/>
                </a:lnTo>
                <a:lnTo>
                  <a:pt x="195" y="681"/>
                </a:lnTo>
                <a:lnTo>
                  <a:pt x="184" y="666"/>
                </a:lnTo>
                <a:lnTo>
                  <a:pt x="174" y="650"/>
                </a:lnTo>
                <a:lnTo>
                  <a:pt x="166" y="633"/>
                </a:lnTo>
                <a:lnTo>
                  <a:pt x="159" y="615"/>
                </a:lnTo>
                <a:lnTo>
                  <a:pt x="154" y="596"/>
                </a:lnTo>
                <a:lnTo>
                  <a:pt x="152" y="577"/>
                </a:lnTo>
                <a:lnTo>
                  <a:pt x="151" y="557"/>
                </a:lnTo>
                <a:lnTo>
                  <a:pt x="152" y="536"/>
                </a:lnTo>
                <a:lnTo>
                  <a:pt x="154" y="517"/>
                </a:lnTo>
                <a:lnTo>
                  <a:pt x="159" y="499"/>
                </a:lnTo>
                <a:lnTo>
                  <a:pt x="166" y="481"/>
                </a:lnTo>
                <a:lnTo>
                  <a:pt x="174" y="464"/>
                </a:lnTo>
                <a:lnTo>
                  <a:pt x="184" y="447"/>
                </a:lnTo>
                <a:lnTo>
                  <a:pt x="195" y="432"/>
                </a:lnTo>
                <a:lnTo>
                  <a:pt x="208" y="418"/>
                </a:lnTo>
                <a:lnTo>
                  <a:pt x="222" y="406"/>
                </a:lnTo>
                <a:lnTo>
                  <a:pt x="237" y="395"/>
                </a:lnTo>
                <a:lnTo>
                  <a:pt x="253" y="385"/>
                </a:lnTo>
                <a:lnTo>
                  <a:pt x="270" y="377"/>
                </a:lnTo>
                <a:lnTo>
                  <a:pt x="288" y="370"/>
                </a:lnTo>
                <a:lnTo>
                  <a:pt x="306" y="365"/>
                </a:lnTo>
                <a:lnTo>
                  <a:pt x="326" y="362"/>
                </a:lnTo>
                <a:lnTo>
                  <a:pt x="346" y="362"/>
                </a:lnTo>
                <a:lnTo>
                  <a:pt x="364" y="362"/>
                </a:lnTo>
                <a:lnTo>
                  <a:pt x="381" y="365"/>
                </a:lnTo>
                <a:lnTo>
                  <a:pt x="399" y="368"/>
                </a:lnTo>
                <a:lnTo>
                  <a:pt x="415" y="373"/>
                </a:lnTo>
                <a:lnTo>
                  <a:pt x="431" y="381"/>
                </a:lnTo>
                <a:lnTo>
                  <a:pt x="446" y="388"/>
                </a:lnTo>
                <a:lnTo>
                  <a:pt x="460" y="398"/>
                </a:lnTo>
                <a:lnTo>
                  <a:pt x="474" y="409"/>
                </a:lnTo>
                <a:lnTo>
                  <a:pt x="409" y="472"/>
                </a:lnTo>
                <a:close/>
                <a:moveTo>
                  <a:pt x="421" y="557"/>
                </a:moveTo>
                <a:lnTo>
                  <a:pt x="421" y="564"/>
                </a:lnTo>
                <a:lnTo>
                  <a:pt x="420" y="572"/>
                </a:lnTo>
                <a:lnTo>
                  <a:pt x="418" y="579"/>
                </a:lnTo>
                <a:lnTo>
                  <a:pt x="416" y="586"/>
                </a:lnTo>
                <a:lnTo>
                  <a:pt x="413" y="592"/>
                </a:lnTo>
                <a:lnTo>
                  <a:pt x="408" y="599"/>
                </a:lnTo>
                <a:lnTo>
                  <a:pt x="404" y="605"/>
                </a:lnTo>
                <a:lnTo>
                  <a:pt x="400" y="610"/>
                </a:lnTo>
                <a:lnTo>
                  <a:pt x="394" y="615"/>
                </a:lnTo>
                <a:lnTo>
                  <a:pt x="388" y="619"/>
                </a:lnTo>
                <a:lnTo>
                  <a:pt x="382" y="623"/>
                </a:lnTo>
                <a:lnTo>
                  <a:pt x="375" y="627"/>
                </a:lnTo>
                <a:lnTo>
                  <a:pt x="369" y="629"/>
                </a:lnTo>
                <a:lnTo>
                  <a:pt x="361" y="631"/>
                </a:lnTo>
                <a:lnTo>
                  <a:pt x="354" y="632"/>
                </a:lnTo>
                <a:lnTo>
                  <a:pt x="346" y="632"/>
                </a:lnTo>
                <a:lnTo>
                  <a:pt x="339" y="632"/>
                </a:lnTo>
                <a:lnTo>
                  <a:pt x="331" y="631"/>
                </a:lnTo>
                <a:lnTo>
                  <a:pt x="324" y="629"/>
                </a:lnTo>
                <a:lnTo>
                  <a:pt x="317" y="627"/>
                </a:lnTo>
                <a:lnTo>
                  <a:pt x="311" y="623"/>
                </a:lnTo>
                <a:lnTo>
                  <a:pt x="304" y="619"/>
                </a:lnTo>
                <a:lnTo>
                  <a:pt x="298" y="615"/>
                </a:lnTo>
                <a:lnTo>
                  <a:pt x="292" y="610"/>
                </a:lnTo>
                <a:lnTo>
                  <a:pt x="288" y="605"/>
                </a:lnTo>
                <a:lnTo>
                  <a:pt x="284" y="599"/>
                </a:lnTo>
                <a:lnTo>
                  <a:pt x="280" y="592"/>
                </a:lnTo>
                <a:lnTo>
                  <a:pt x="276" y="586"/>
                </a:lnTo>
                <a:lnTo>
                  <a:pt x="274" y="579"/>
                </a:lnTo>
                <a:lnTo>
                  <a:pt x="272" y="572"/>
                </a:lnTo>
                <a:lnTo>
                  <a:pt x="271" y="564"/>
                </a:lnTo>
                <a:lnTo>
                  <a:pt x="271" y="557"/>
                </a:lnTo>
                <a:lnTo>
                  <a:pt x="271" y="549"/>
                </a:lnTo>
                <a:lnTo>
                  <a:pt x="272" y="542"/>
                </a:lnTo>
                <a:lnTo>
                  <a:pt x="274" y="534"/>
                </a:lnTo>
                <a:lnTo>
                  <a:pt x="276" y="528"/>
                </a:lnTo>
                <a:lnTo>
                  <a:pt x="280" y="521"/>
                </a:lnTo>
                <a:lnTo>
                  <a:pt x="284" y="515"/>
                </a:lnTo>
                <a:lnTo>
                  <a:pt x="288" y="509"/>
                </a:lnTo>
                <a:lnTo>
                  <a:pt x="292" y="503"/>
                </a:lnTo>
                <a:lnTo>
                  <a:pt x="298" y="499"/>
                </a:lnTo>
                <a:lnTo>
                  <a:pt x="304" y="495"/>
                </a:lnTo>
                <a:lnTo>
                  <a:pt x="311" y="490"/>
                </a:lnTo>
                <a:lnTo>
                  <a:pt x="317" y="487"/>
                </a:lnTo>
                <a:lnTo>
                  <a:pt x="324" y="485"/>
                </a:lnTo>
                <a:lnTo>
                  <a:pt x="331" y="483"/>
                </a:lnTo>
                <a:lnTo>
                  <a:pt x="339" y="482"/>
                </a:lnTo>
                <a:lnTo>
                  <a:pt x="346" y="482"/>
                </a:lnTo>
                <a:lnTo>
                  <a:pt x="358" y="483"/>
                </a:lnTo>
                <a:lnTo>
                  <a:pt x="369" y="485"/>
                </a:lnTo>
                <a:lnTo>
                  <a:pt x="378" y="489"/>
                </a:lnTo>
                <a:lnTo>
                  <a:pt x="388" y="494"/>
                </a:lnTo>
                <a:lnTo>
                  <a:pt x="354" y="528"/>
                </a:lnTo>
                <a:lnTo>
                  <a:pt x="350" y="527"/>
                </a:lnTo>
                <a:lnTo>
                  <a:pt x="346" y="527"/>
                </a:lnTo>
                <a:lnTo>
                  <a:pt x="340" y="527"/>
                </a:lnTo>
                <a:lnTo>
                  <a:pt x="334" y="529"/>
                </a:lnTo>
                <a:lnTo>
                  <a:pt x="329" y="532"/>
                </a:lnTo>
                <a:lnTo>
                  <a:pt x="325" y="535"/>
                </a:lnTo>
                <a:lnTo>
                  <a:pt x="321" y="540"/>
                </a:lnTo>
                <a:lnTo>
                  <a:pt x="318" y="545"/>
                </a:lnTo>
                <a:lnTo>
                  <a:pt x="317" y="550"/>
                </a:lnTo>
                <a:lnTo>
                  <a:pt x="316" y="557"/>
                </a:lnTo>
                <a:lnTo>
                  <a:pt x="317" y="563"/>
                </a:lnTo>
                <a:lnTo>
                  <a:pt x="318" y="569"/>
                </a:lnTo>
                <a:lnTo>
                  <a:pt x="321" y="574"/>
                </a:lnTo>
                <a:lnTo>
                  <a:pt x="325" y="578"/>
                </a:lnTo>
                <a:lnTo>
                  <a:pt x="329" y="581"/>
                </a:lnTo>
                <a:lnTo>
                  <a:pt x="334" y="585"/>
                </a:lnTo>
                <a:lnTo>
                  <a:pt x="340" y="586"/>
                </a:lnTo>
                <a:lnTo>
                  <a:pt x="346" y="587"/>
                </a:lnTo>
                <a:lnTo>
                  <a:pt x="352" y="586"/>
                </a:lnTo>
                <a:lnTo>
                  <a:pt x="358" y="585"/>
                </a:lnTo>
                <a:lnTo>
                  <a:pt x="363" y="581"/>
                </a:lnTo>
                <a:lnTo>
                  <a:pt x="367" y="578"/>
                </a:lnTo>
                <a:lnTo>
                  <a:pt x="371" y="574"/>
                </a:lnTo>
                <a:lnTo>
                  <a:pt x="374" y="569"/>
                </a:lnTo>
                <a:lnTo>
                  <a:pt x="376" y="563"/>
                </a:lnTo>
                <a:lnTo>
                  <a:pt x="376" y="557"/>
                </a:lnTo>
                <a:lnTo>
                  <a:pt x="376" y="553"/>
                </a:lnTo>
                <a:lnTo>
                  <a:pt x="375" y="549"/>
                </a:lnTo>
                <a:lnTo>
                  <a:pt x="409" y="515"/>
                </a:lnTo>
                <a:lnTo>
                  <a:pt x="414" y="525"/>
                </a:lnTo>
                <a:lnTo>
                  <a:pt x="418" y="534"/>
                </a:lnTo>
                <a:lnTo>
                  <a:pt x="420" y="545"/>
                </a:lnTo>
                <a:lnTo>
                  <a:pt x="421" y="557"/>
                </a:lnTo>
                <a:close/>
                <a:moveTo>
                  <a:pt x="662" y="557"/>
                </a:moveTo>
                <a:lnTo>
                  <a:pt x="661" y="573"/>
                </a:lnTo>
                <a:lnTo>
                  <a:pt x="660" y="589"/>
                </a:lnTo>
                <a:lnTo>
                  <a:pt x="658" y="605"/>
                </a:lnTo>
                <a:lnTo>
                  <a:pt x="656" y="620"/>
                </a:lnTo>
                <a:lnTo>
                  <a:pt x="653" y="636"/>
                </a:lnTo>
                <a:lnTo>
                  <a:pt x="648" y="651"/>
                </a:lnTo>
                <a:lnTo>
                  <a:pt x="643" y="665"/>
                </a:lnTo>
                <a:lnTo>
                  <a:pt x="638" y="680"/>
                </a:lnTo>
                <a:lnTo>
                  <a:pt x="631" y="694"/>
                </a:lnTo>
                <a:lnTo>
                  <a:pt x="624" y="707"/>
                </a:lnTo>
                <a:lnTo>
                  <a:pt x="616" y="721"/>
                </a:lnTo>
                <a:lnTo>
                  <a:pt x="608" y="734"/>
                </a:lnTo>
                <a:lnTo>
                  <a:pt x="599" y="746"/>
                </a:lnTo>
                <a:lnTo>
                  <a:pt x="589" y="757"/>
                </a:lnTo>
                <a:lnTo>
                  <a:pt x="580" y="769"/>
                </a:lnTo>
                <a:lnTo>
                  <a:pt x="569" y="780"/>
                </a:lnTo>
                <a:lnTo>
                  <a:pt x="558" y="791"/>
                </a:lnTo>
                <a:lnTo>
                  <a:pt x="547" y="800"/>
                </a:lnTo>
                <a:lnTo>
                  <a:pt x="535" y="810"/>
                </a:lnTo>
                <a:lnTo>
                  <a:pt x="523" y="818"/>
                </a:lnTo>
                <a:lnTo>
                  <a:pt x="510" y="827"/>
                </a:lnTo>
                <a:lnTo>
                  <a:pt x="496" y="835"/>
                </a:lnTo>
                <a:lnTo>
                  <a:pt x="483" y="842"/>
                </a:lnTo>
                <a:lnTo>
                  <a:pt x="469" y="848"/>
                </a:lnTo>
                <a:lnTo>
                  <a:pt x="454" y="854"/>
                </a:lnTo>
                <a:lnTo>
                  <a:pt x="440" y="858"/>
                </a:lnTo>
                <a:lnTo>
                  <a:pt x="425" y="862"/>
                </a:lnTo>
                <a:lnTo>
                  <a:pt x="409" y="867"/>
                </a:lnTo>
                <a:lnTo>
                  <a:pt x="394" y="869"/>
                </a:lnTo>
                <a:lnTo>
                  <a:pt x="378" y="871"/>
                </a:lnTo>
                <a:lnTo>
                  <a:pt x="362" y="872"/>
                </a:lnTo>
                <a:lnTo>
                  <a:pt x="346" y="873"/>
                </a:lnTo>
                <a:lnTo>
                  <a:pt x="330" y="872"/>
                </a:lnTo>
                <a:lnTo>
                  <a:pt x="314" y="871"/>
                </a:lnTo>
                <a:lnTo>
                  <a:pt x="298" y="869"/>
                </a:lnTo>
                <a:lnTo>
                  <a:pt x="283" y="867"/>
                </a:lnTo>
                <a:lnTo>
                  <a:pt x="267" y="862"/>
                </a:lnTo>
                <a:lnTo>
                  <a:pt x="253" y="858"/>
                </a:lnTo>
                <a:lnTo>
                  <a:pt x="238" y="854"/>
                </a:lnTo>
                <a:lnTo>
                  <a:pt x="223" y="848"/>
                </a:lnTo>
                <a:lnTo>
                  <a:pt x="209" y="842"/>
                </a:lnTo>
                <a:lnTo>
                  <a:pt x="196" y="835"/>
                </a:lnTo>
                <a:lnTo>
                  <a:pt x="182" y="827"/>
                </a:lnTo>
                <a:lnTo>
                  <a:pt x="169" y="818"/>
                </a:lnTo>
                <a:lnTo>
                  <a:pt x="157" y="810"/>
                </a:lnTo>
                <a:lnTo>
                  <a:pt x="145" y="800"/>
                </a:lnTo>
                <a:lnTo>
                  <a:pt x="134" y="791"/>
                </a:lnTo>
                <a:lnTo>
                  <a:pt x="123" y="780"/>
                </a:lnTo>
                <a:lnTo>
                  <a:pt x="112" y="769"/>
                </a:lnTo>
                <a:lnTo>
                  <a:pt x="103" y="757"/>
                </a:lnTo>
                <a:lnTo>
                  <a:pt x="93" y="746"/>
                </a:lnTo>
                <a:lnTo>
                  <a:pt x="84" y="734"/>
                </a:lnTo>
                <a:lnTo>
                  <a:pt x="76" y="721"/>
                </a:lnTo>
                <a:lnTo>
                  <a:pt x="68" y="707"/>
                </a:lnTo>
                <a:lnTo>
                  <a:pt x="61" y="694"/>
                </a:lnTo>
                <a:lnTo>
                  <a:pt x="55" y="680"/>
                </a:lnTo>
                <a:lnTo>
                  <a:pt x="49" y="665"/>
                </a:lnTo>
                <a:lnTo>
                  <a:pt x="45" y="651"/>
                </a:lnTo>
                <a:lnTo>
                  <a:pt x="40" y="636"/>
                </a:lnTo>
                <a:lnTo>
                  <a:pt x="36" y="620"/>
                </a:lnTo>
                <a:lnTo>
                  <a:pt x="34" y="605"/>
                </a:lnTo>
                <a:lnTo>
                  <a:pt x="32" y="589"/>
                </a:lnTo>
                <a:lnTo>
                  <a:pt x="31" y="573"/>
                </a:lnTo>
                <a:lnTo>
                  <a:pt x="30" y="557"/>
                </a:lnTo>
                <a:lnTo>
                  <a:pt x="31" y="541"/>
                </a:lnTo>
                <a:lnTo>
                  <a:pt x="32" y="525"/>
                </a:lnTo>
                <a:lnTo>
                  <a:pt x="34" y="509"/>
                </a:lnTo>
                <a:lnTo>
                  <a:pt x="36" y="494"/>
                </a:lnTo>
                <a:lnTo>
                  <a:pt x="40" y="477"/>
                </a:lnTo>
                <a:lnTo>
                  <a:pt x="45" y="462"/>
                </a:lnTo>
                <a:lnTo>
                  <a:pt x="49" y="448"/>
                </a:lnTo>
                <a:lnTo>
                  <a:pt x="55" y="433"/>
                </a:lnTo>
                <a:lnTo>
                  <a:pt x="61" y="420"/>
                </a:lnTo>
                <a:lnTo>
                  <a:pt x="68" y="407"/>
                </a:lnTo>
                <a:lnTo>
                  <a:pt x="76" y="393"/>
                </a:lnTo>
                <a:lnTo>
                  <a:pt x="84" y="380"/>
                </a:lnTo>
                <a:lnTo>
                  <a:pt x="93" y="368"/>
                </a:lnTo>
                <a:lnTo>
                  <a:pt x="103" y="356"/>
                </a:lnTo>
                <a:lnTo>
                  <a:pt x="112" y="344"/>
                </a:lnTo>
                <a:lnTo>
                  <a:pt x="123" y="334"/>
                </a:lnTo>
                <a:lnTo>
                  <a:pt x="134" y="323"/>
                </a:lnTo>
                <a:lnTo>
                  <a:pt x="145" y="313"/>
                </a:lnTo>
                <a:lnTo>
                  <a:pt x="157" y="304"/>
                </a:lnTo>
                <a:lnTo>
                  <a:pt x="169" y="295"/>
                </a:lnTo>
                <a:lnTo>
                  <a:pt x="182" y="287"/>
                </a:lnTo>
                <a:lnTo>
                  <a:pt x="196" y="279"/>
                </a:lnTo>
                <a:lnTo>
                  <a:pt x="209" y="272"/>
                </a:lnTo>
                <a:lnTo>
                  <a:pt x="223" y="265"/>
                </a:lnTo>
                <a:lnTo>
                  <a:pt x="238" y="260"/>
                </a:lnTo>
                <a:lnTo>
                  <a:pt x="253" y="255"/>
                </a:lnTo>
                <a:lnTo>
                  <a:pt x="267" y="251"/>
                </a:lnTo>
                <a:lnTo>
                  <a:pt x="283" y="247"/>
                </a:lnTo>
                <a:lnTo>
                  <a:pt x="298" y="245"/>
                </a:lnTo>
                <a:lnTo>
                  <a:pt x="314" y="243"/>
                </a:lnTo>
                <a:lnTo>
                  <a:pt x="330" y="242"/>
                </a:lnTo>
                <a:lnTo>
                  <a:pt x="346" y="240"/>
                </a:lnTo>
                <a:lnTo>
                  <a:pt x="361" y="242"/>
                </a:lnTo>
                <a:lnTo>
                  <a:pt x="376" y="243"/>
                </a:lnTo>
                <a:lnTo>
                  <a:pt x="391" y="244"/>
                </a:lnTo>
                <a:lnTo>
                  <a:pt x="406" y="247"/>
                </a:lnTo>
                <a:lnTo>
                  <a:pt x="420" y="250"/>
                </a:lnTo>
                <a:lnTo>
                  <a:pt x="434" y="253"/>
                </a:lnTo>
                <a:lnTo>
                  <a:pt x="448" y="258"/>
                </a:lnTo>
                <a:lnTo>
                  <a:pt x="462" y="263"/>
                </a:lnTo>
                <a:lnTo>
                  <a:pt x="475" y="268"/>
                </a:lnTo>
                <a:lnTo>
                  <a:pt x="488" y="275"/>
                </a:lnTo>
                <a:lnTo>
                  <a:pt x="500" y="281"/>
                </a:lnTo>
                <a:lnTo>
                  <a:pt x="513" y="289"/>
                </a:lnTo>
                <a:lnTo>
                  <a:pt x="525" y="296"/>
                </a:lnTo>
                <a:lnTo>
                  <a:pt x="537" y="305"/>
                </a:lnTo>
                <a:lnTo>
                  <a:pt x="548" y="313"/>
                </a:lnTo>
                <a:lnTo>
                  <a:pt x="558" y="323"/>
                </a:lnTo>
                <a:lnTo>
                  <a:pt x="494" y="387"/>
                </a:lnTo>
                <a:lnTo>
                  <a:pt x="479" y="375"/>
                </a:lnTo>
                <a:lnTo>
                  <a:pt x="463" y="364"/>
                </a:lnTo>
                <a:lnTo>
                  <a:pt x="445" y="354"/>
                </a:lnTo>
                <a:lnTo>
                  <a:pt x="426" y="346"/>
                </a:lnTo>
                <a:lnTo>
                  <a:pt x="407" y="339"/>
                </a:lnTo>
                <a:lnTo>
                  <a:pt x="388" y="335"/>
                </a:lnTo>
                <a:lnTo>
                  <a:pt x="367" y="332"/>
                </a:lnTo>
                <a:lnTo>
                  <a:pt x="346" y="331"/>
                </a:lnTo>
                <a:lnTo>
                  <a:pt x="334" y="332"/>
                </a:lnTo>
                <a:lnTo>
                  <a:pt x="324" y="333"/>
                </a:lnTo>
                <a:lnTo>
                  <a:pt x="312" y="334"/>
                </a:lnTo>
                <a:lnTo>
                  <a:pt x="301" y="336"/>
                </a:lnTo>
                <a:lnTo>
                  <a:pt x="290" y="338"/>
                </a:lnTo>
                <a:lnTo>
                  <a:pt x="280" y="341"/>
                </a:lnTo>
                <a:lnTo>
                  <a:pt x="269" y="344"/>
                </a:lnTo>
                <a:lnTo>
                  <a:pt x="258" y="349"/>
                </a:lnTo>
                <a:lnTo>
                  <a:pt x="239" y="358"/>
                </a:lnTo>
                <a:lnTo>
                  <a:pt x="219" y="369"/>
                </a:lnTo>
                <a:lnTo>
                  <a:pt x="202" y="383"/>
                </a:lnTo>
                <a:lnTo>
                  <a:pt x="186" y="397"/>
                </a:lnTo>
                <a:lnTo>
                  <a:pt x="172" y="413"/>
                </a:lnTo>
                <a:lnTo>
                  <a:pt x="159" y="430"/>
                </a:lnTo>
                <a:lnTo>
                  <a:pt x="148" y="450"/>
                </a:lnTo>
                <a:lnTo>
                  <a:pt x="138" y="469"/>
                </a:lnTo>
                <a:lnTo>
                  <a:pt x="134" y="480"/>
                </a:lnTo>
                <a:lnTo>
                  <a:pt x="130" y="489"/>
                </a:lnTo>
                <a:lnTo>
                  <a:pt x="127" y="500"/>
                </a:lnTo>
                <a:lnTo>
                  <a:pt x="125" y="512"/>
                </a:lnTo>
                <a:lnTo>
                  <a:pt x="123" y="522"/>
                </a:lnTo>
                <a:lnTo>
                  <a:pt x="122" y="534"/>
                </a:lnTo>
                <a:lnTo>
                  <a:pt x="121" y="545"/>
                </a:lnTo>
                <a:lnTo>
                  <a:pt x="121" y="557"/>
                </a:lnTo>
                <a:lnTo>
                  <a:pt x="121" y="569"/>
                </a:lnTo>
                <a:lnTo>
                  <a:pt x="122" y="579"/>
                </a:lnTo>
                <a:lnTo>
                  <a:pt x="123" y="591"/>
                </a:lnTo>
                <a:lnTo>
                  <a:pt x="125" y="602"/>
                </a:lnTo>
                <a:lnTo>
                  <a:pt x="127" y="614"/>
                </a:lnTo>
                <a:lnTo>
                  <a:pt x="130" y="624"/>
                </a:lnTo>
                <a:lnTo>
                  <a:pt x="134" y="634"/>
                </a:lnTo>
                <a:lnTo>
                  <a:pt x="138" y="645"/>
                </a:lnTo>
                <a:lnTo>
                  <a:pt x="148" y="664"/>
                </a:lnTo>
                <a:lnTo>
                  <a:pt x="159" y="683"/>
                </a:lnTo>
                <a:lnTo>
                  <a:pt x="172" y="700"/>
                </a:lnTo>
                <a:lnTo>
                  <a:pt x="186" y="717"/>
                </a:lnTo>
                <a:lnTo>
                  <a:pt x="202" y="731"/>
                </a:lnTo>
                <a:lnTo>
                  <a:pt x="219" y="743"/>
                </a:lnTo>
                <a:lnTo>
                  <a:pt x="239" y="755"/>
                </a:lnTo>
                <a:lnTo>
                  <a:pt x="258" y="765"/>
                </a:lnTo>
                <a:lnTo>
                  <a:pt x="269" y="769"/>
                </a:lnTo>
                <a:lnTo>
                  <a:pt x="280" y="772"/>
                </a:lnTo>
                <a:lnTo>
                  <a:pt x="290" y="776"/>
                </a:lnTo>
                <a:lnTo>
                  <a:pt x="301" y="778"/>
                </a:lnTo>
                <a:lnTo>
                  <a:pt x="312" y="780"/>
                </a:lnTo>
                <a:lnTo>
                  <a:pt x="324" y="781"/>
                </a:lnTo>
                <a:lnTo>
                  <a:pt x="334" y="782"/>
                </a:lnTo>
                <a:lnTo>
                  <a:pt x="346" y="783"/>
                </a:lnTo>
                <a:lnTo>
                  <a:pt x="358" y="782"/>
                </a:lnTo>
                <a:lnTo>
                  <a:pt x="370" y="781"/>
                </a:lnTo>
                <a:lnTo>
                  <a:pt x="380" y="780"/>
                </a:lnTo>
                <a:lnTo>
                  <a:pt x="391" y="778"/>
                </a:lnTo>
                <a:lnTo>
                  <a:pt x="403" y="776"/>
                </a:lnTo>
                <a:lnTo>
                  <a:pt x="414" y="772"/>
                </a:lnTo>
                <a:lnTo>
                  <a:pt x="423" y="769"/>
                </a:lnTo>
                <a:lnTo>
                  <a:pt x="434" y="765"/>
                </a:lnTo>
                <a:lnTo>
                  <a:pt x="453" y="755"/>
                </a:lnTo>
                <a:lnTo>
                  <a:pt x="473" y="744"/>
                </a:lnTo>
                <a:lnTo>
                  <a:pt x="490" y="731"/>
                </a:lnTo>
                <a:lnTo>
                  <a:pt x="506" y="717"/>
                </a:lnTo>
                <a:lnTo>
                  <a:pt x="520" y="700"/>
                </a:lnTo>
                <a:lnTo>
                  <a:pt x="534" y="683"/>
                </a:lnTo>
                <a:lnTo>
                  <a:pt x="544" y="664"/>
                </a:lnTo>
                <a:lnTo>
                  <a:pt x="554" y="645"/>
                </a:lnTo>
                <a:lnTo>
                  <a:pt x="558" y="634"/>
                </a:lnTo>
                <a:lnTo>
                  <a:pt x="562" y="624"/>
                </a:lnTo>
                <a:lnTo>
                  <a:pt x="565" y="614"/>
                </a:lnTo>
                <a:lnTo>
                  <a:pt x="567" y="602"/>
                </a:lnTo>
                <a:lnTo>
                  <a:pt x="569" y="591"/>
                </a:lnTo>
                <a:lnTo>
                  <a:pt x="570" y="579"/>
                </a:lnTo>
                <a:lnTo>
                  <a:pt x="571" y="569"/>
                </a:lnTo>
                <a:lnTo>
                  <a:pt x="572" y="557"/>
                </a:lnTo>
                <a:lnTo>
                  <a:pt x="571" y="535"/>
                </a:lnTo>
                <a:lnTo>
                  <a:pt x="568" y="515"/>
                </a:lnTo>
                <a:lnTo>
                  <a:pt x="564" y="496"/>
                </a:lnTo>
                <a:lnTo>
                  <a:pt x="557" y="476"/>
                </a:lnTo>
                <a:lnTo>
                  <a:pt x="549" y="458"/>
                </a:lnTo>
                <a:lnTo>
                  <a:pt x="539" y="440"/>
                </a:lnTo>
                <a:lnTo>
                  <a:pt x="528" y="424"/>
                </a:lnTo>
                <a:lnTo>
                  <a:pt x="515" y="409"/>
                </a:lnTo>
                <a:lnTo>
                  <a:pt x="580" y="344"/>
                </a:lnTo>
                <a:lnTo>
                  <a:pt x="588" y="355"/>
                </a:lnTo>
                <a:lnTo>
                  <a:pt x="598" y="366"/>
                </a:lnTo>
                <a:lnTo>
                  <a:pt x="607" y="378"/>
                </a:lnTo>
                <a:lnTo>
                  <a:pt x="614" y="390"/>
                </a:lnTo>
                <a:lnTo>
                  <a:pt x="622" y="402"/>
                </a:lnTo>
                <a:lnTo>
                  <a:pt x="628" y="415"/>
                </a:lnTo>
                <a:lnTo>
                  <a:pt x="635" y="428"/>
                </a:lnTo>
                <a:lnTo>
                  <a:pt x="640" y="441"/>
                </a:lnTo>
                <a:lnTo>
                  <a:pt x="645" y="455"/>
                </a:lnTo>
                <a:lnTo>
                  <a:pt x="650" y="469"/>
                </a:lnTo>
                <a:lnTo>
                  <a:pt x="654" y="483"/>
                </a:lnTo>
                <a:lnTo>
                  <a:pt x="656" y="497"/>
                </a:lnTo>
                <a:lnTo>
                  <a:pt x="659" y="512"/>
                </a:lnTo>
                <a:lnTo>
                  <a:pt x="660" y="527"/>
                </a:lnTo>
                <a:lnTo>
                  <a:pt x="661" y="542"/>
                </a:lnTo>
                <a:lnTo>
                  <a:pt x="662" y="557"/>
                </a:lnTo>
                <a:close/>
                <a:moveTo>
                  <a:pt x="608" y="173"/>
                </a:moveTo>
                <a:lnTo>
                  <a:pt x="610" y="166"/>
                </a:lnTo>
                <a:lnTo>
                  <a:pt x="612" y="159"/>
                </a:lnTo>
                <a:lnTo>
                  <a:pt x="615" y="153"/>
                </a:lnTo>
                <a:lnTo>
                  <a:pt x="620" y="146"/>
                </a:lnTo>
                <a:lnTo>
                  <a:pt x="628" y="134"/>
                </a:lnTo>
                <a:lnTo>
                  <a:pt x="639" y="123"/>
                </a:lnTo>
                <a:lnTo>
                  <a:pt x="651" y="111"/>
                </a:lnTo>
                <a:lnTo>
                  <a:pt x="663" y="100"/>
                </a:lnTo>
                <a:lnTo>
                  <a:pt x="677" y="90"/>
                </a:lnTo>
                <a:lnTo>
                  <a:pt x="692" y="81"/>
                </a:lnTo>
                <a:lnTo>
                  <a:pt x="692" y="189"/>
                </a:lnTo>
                <a:lnTo>
                  <a:pt x="632" y="249"/>
                </a:lnTo>
                <a:lnTo>
                  <a:pt x="625" y="239"/>
                </a:lnTo>
                <a:lnTo>
                  <a:pt x="618" y="230"/>
                </a:lnTo>
                <a:lnTo>
                  <a:pt x="613" y="220"/>
                </a:lnTo>
                <a:lnTo>
                  <a:pt x="610" y="210"/>
                </a:lnTo>
                <a:lnTo>
                  <a:pt x="607" y="201"/>
                </a:lnTo>
                <a:lnTo>
                  <a:pt x="606" y="191"/>
                </a:lnTo>
                <a:lnTo>
                  <a:pt x="607" y="183"/>
                </a:lnTo>
                <a:lnTo>
                  <a:pt x="608" y="173"/>
                </a:lnTo>
                <a:close/>
                <a:moveTo>
                  <a:pt x="783" y="99"/>
                </a:moveTo>
                <a:lnTo>
                  <a:pt x="722" y="159"/>
                </a:lnTo>
                <a:lnTo>
                  <a:pt x="722" y="64"/>
                </a:lnTo>
                <a:lnTo>
                  <a:pt x="740" y="55"/>
                </a:lnTo>
                <a:lnTo>
                  <a:pt x="756" y="47"/>
                </a:lnTo>
                <a:lnTo>
                  <a:pt x="771" y="42"/>
                </a:lnTo>
                <a:lnTo>
                  <a:pt x="783" y="37"/>
                </a:lnTo>
                <a:lnTo>
                  <a:pt x="783" y="99"/>
                </a:lnTo>
                <a:close/>
                <a:moveTo>
                  <a:pt x="901" y="97"/>
                </a:moveTo>
                <a:lnTo>
                  <a:pt x="897" y="94"/>
                </a:lnTo>
                <a:lnTo>
                  <a:pt x="895" y="91"/>
                </a:lnTo>
                <a:lnTo>
                  <a:pt x="892" y="90"/>
                </a:lnTo>
                <a:lnTo>
                  <a:pt x="888" y="90"/>
                </a:lnTo>
                <a:lnTo>
                  <a:pt x="813" y="90"/>
                </a:lnTo>
                <a:lnTo>
                  <a:pt x="813" y="15"/>
                </a:lnTo>
                <a:lnTo>
                  <a:pt x="813" y="11"/>
                </a:lnTo>
                <a:lnTo>
                  <a:pt x="811" y="8"/>
                </a:lnTo>
                <a:lnTo>
                  <a:pt x="809" y="6"/>
                </a:lnTo>
                <a:lnTo>
                  <a:pt x="806" y="2"/>
                </a:lnTo>
                <a:lnTo>
                  <a:pt x="803" y="1"/>
                </a:lnTo>
                <a:lnTo>
                  <a:pt x="800" y="0"/>
                </a:lnTo>
                <a:lnTo>
                  <a:pt x="796" y="0"/>
                </a:lnTo>
                <a:lnTo>
                  <a:pt x="793" y="0"/>
                </a:lnTo>
                <a:lnTo>
                  <a:pt x="783" y="5"/>
                </a:lnTo>
                <a:lnTo>
                  <a:pt x="760" y="13"/>
                </a:lnTo>
                <a:lnTo>
                  <a:pt x="745" y="20"/>
                </a:lnTo>
                <a:lnTo>
                  <a:pt x="728" y="27"/>
                </a:lnTo>
                <a:lnTo>
                  <a:pt x="711" y="36"/>
                </a:lnTo>
                <a:lnTo>
                  <a:pt x="692" y="46"/>
                </a:lnTo>
                <a:lnTo>
                  <a:pt x="673" y="57"/>
                </a:lnTo>
                <a:lnTo>
                  <a:pt x="655" y="70"/>
                </a:lnTo>
                <a:lnTo>
                  <a:pt x="638" y="83"/>
                </a:lnTo>
                <a:lnTo>
                  <a:pt x="622" y="98"/>
                </a:lnTo>
                <a:lnTo>
                  <a:pt x="614" y="105"/>
                </a:lnTo>
                <a:lnTo>
                  <a:pt x="607" y="113"/>
                </a:lnTo>
                <a:lnTo>
                  <a:pt x="600" y="121"/>
                </a:lnTo>
                <a:lnTo>
                  <a:pt x="595" y="130"/>
                </a:lnTo>
                <a:lnTo>
                  <a:pt x="589" y="139"/>
                </a:lnTo>
                <a:lnTo>
                  <a:pt x="585" y="147"/>
                </a:lnTo>
                <a:lnTo>
                  <a:pt x="581" y="157"/>
                </a:lnTo>
                <a:lnTo>
                  <a:pt x="579" y="165"/>
                </a:lnTo>
                <a:lnTo>
                  <a:pt x="577" y="179"/>
                </a:lnTo>
                <a:lnTo>
                  <a:pt x="576" y="192"/>
                </a:lnTo>
                <a:lnTo>
                  <a:pt x="578" y="205"/>
                </a:lnTo>
                <a:lnTo>
                  <a:pt x="581" y="218"/>
                </a:lnTo>
                <a:lnTo>
                  <a:pt x="585" y="232"/>
                </a:lnTo>
                <a:lnTo>
                  <a:pt x="593" y="245"/>
                </a:lnTo>
                <a:lnTo>
                  <a:pt x="601" y="258"/>
                </a:lnTo>
                <a:lnTo>
                  <a:pt x="611" y="270"/>
                </a:lnTo>
                <a:lnTo>
                  <a:pt x="580" y="302"/>
                </a:lnTo>
                <a:lnTo>
                  <a:pt x="568" y="291"/>
                </a:lnTo>
                <a:lnTo>
                  <a:pt x="556" y="281"/>
                </a:lnTo>
                <a:lnTo>
                  <a:pt x="543" y="273"/>
                </a:lnTo>
                <a:lnTo>
                  <a:pt x="531" y="264"/>
                </a:lnTo>
                <a:lnTo>
                  <a:pt x="517" y="255"/>
                </a:lnTo>
                <a:lnTo>
                  <a:pt x="503" y="248"/>
                </a:lnTo>
                <a:lnTo>
                  <a:pt x="489" y="242"/>
                </a:lnTo>
                <a:lnTo>
                  <a:pt x="474" y="235"/>
                </a:lnTo>
                <a:lnTo>
                  <a:pt x="459" y="230"/>
                </a:lnTo>
                <a:lnTo>
                  <a:pt x="444" y="224"/>
                </a:lnTo>
                <a:lnTo>
                  <a:pt x="428" y="220"/>
                </a:lnTo>
                <a:lnTo>
                  <a:pt x="411" y="217"/>
                </a:lnTo>
                <a:lnTo>
                  <a:pt x="395" y="215"/>
                </a:lnTo>
                <a:lnTo>
                  <a:pt x="379" y="213"/>
                </a:lnTo>
                <a:lnTo>
                  <a:pt x="363" y="212"/>
                </a:lnTo>
                <a:lnTo>
                  <a:pt x="346" y="210"/>
                </a:lnTo>
                <a:lnTo>
                  <a:pt x="328" y="212"/>
                </a:lnTo>
                <a:lnTo>
                  <a:pt x="311" y="213"/>
                </a:lnTo>
                <a:lnTo>
                  <a:pt x="293" y="215"/>
                </a:lnTo>
                <a:lnTo>
                  <a:pt x="276" y="218"/>
                </a:lnTo>
                <a:lnTo>
                  <a:pt x="259" y="221"/>
                </a:lnTo>
                <a:lnTo>
                  <a:pt x="243" y="227"/>
                </a:lnTo>
                <a:lnTo>
                  <a:pt x="227" y="232"/>
                </a:lnTo>
                <a:lnTo>
                  <a:pt x="212" y="238"/>
                </a:lnTo>
                <a:lnTo>
                  <a:pt x="196" y="245"/>
                </a:lnTo>
                <a:lnTo>
                  <a:pt x="181" y="252"/>
                </a:lnTo>
                <a:lnTo>
                  <a:pt x="167" y="261"/>
                </a:lnTo>
                <a:lnTo>
                  <a:pt x="153" y="269"/>
                </a:lnTo>
                <a:lnTo>
                  <a:pt x="139" y="279"/>
                </a:lnTo>
                <a:lnTo>
                  <a:pt x="126" y="290"/>
                </a:lnTo>
                <a:lnTo>
                  <a:pt x="113" y="301"/>
                </a:lnTo>
                <a:lnTo>
                  <a:pt x="102" y="312"/>
                </a:lnTo>
                <a:lnTo>
                  <a:pt x="90" y="324"/>
                </a:lnTo>
                <a:lnTo>
                  <a:pt x="79" y="337"/>
                </a:lnTo>
                <a:lnTo>
                  <a:pt x="68" y="350"/>
                </a:lnTo>
                <a:lnTo>
                  <a:pt x="59" y="364"/>
                </a:lnTo>
                <a:lnTo>
                  <a:pt x="50" y="378"/>
                </a:lnTo>
                <a:lnTo>
                  <a:pt x="41" y="392"/>
                </a:lnTo>
                <a:lnTo>
                  <a:pt x="34" y="407"/>
                </a:lnTo>
                <a:lnTo>
                  <a:pt x="27" y="422"/>
                </a:lnTo>
                <a:lnTo>
                  <a:pt x="21" y="438"/>
                </a:lnTo>
                <a:lnTo>
                  <a:pt x="16" y="454"/>
                </a:lnTo>
                <a:lnTo>
                  <a:pt x="10" y="470"/>
                </a:lnTo>
                <a:lnTo>
                  <a:pt x="7" y="487"/>
                </a:lnTo>
                <a:lnTo>
                  <a:pt x="4" y="504"/>
                </a:lnTo>
                <a:lnTo>
                  <a:pt x="2" y="521"/>
                </a:lnTo>
                <a:lnTo>
                  <a:pt x="1" y="539"/>
                </a:lnTo>
                <a:lnTo>
                  <a:pt x="0" y="557"/>
                </a:lnTo>
                <a:lnTo>
                  <a:pt x="1" y="574"/>
                </a:lnTo>
                <a:lnTo>
                  <a:pt x="2" y="590"/>
                </a:lnTo>
                <a:lnTo>
                  <a:pt x="4" y="606"/>
                </a:lnTo>
                <a:lnTo>
                  <a:pt x="6" y="622"/>
                </a:lnTo>
                <a:lnTo>
                  <a:pt x="9" y="638"/>
                </a:lnTo>
                <a:lnTo>
                  <a:pt x="14" y="654"/>
                </a:lnTo>
                <a:lnTo>
                  <a:pt x="19" y="669"/>
                </a:lnTo>
                <a:lnTo>
                  <a:pt x="24" y="684"/>
                </a:lnTo>
                <a:lnTo>
                  <a:pt x="31" y="699"/>
                </a:lnTo>
                <a:lnTo>
                  <a:pt x="37" y="713"/>
                </a:lnTo>
                <a:lnTo>
                  <a:pt x="45" y="727"/>
                </a:lnTo>
                <a:lnTo>
                  <a:pt x="53" y="740"/>
                </a:lnTo>
                <a:lnTo>
                  <a:pt x="62" y="754"/>
                </a:lnTo>
                <a:lnTo>
                  <a:pt x="70" y="767"/>
                </a:lnTo>
                <a:lnTo>
                  <a:pt x="81" y="779"/>
                </a:lnTo>
                <a:lnTo>
                  <a:pt x="91" y="791"/>
                </a:lnTo>
                <a:lnTo>
                  <a:pt x="4" y="877"/>
                </a:lnTo>
                <a:lnTo>
                  <a:pt x="3" y="880"/>
                </a:lnTo>
                <a:lnTo>
                  <a:pt x="1" y="882"/>
                </a:lnTo>
                <a:lnTo>
                  <a:pt x="0" y="885"/>
                </a:lnTo>
                <a:lnTo>
                  <a:pt x="0" y="888"/>
                </a:lnTo>
                <a:lnTo>
                  <a:pt x="0" y="890"/>
                </a:lnTo>
                <a:lnTo>
                  <a:pt x="1" y="894"/>
                </a:lnTo>
                <a:lnTo>
                  <a:pt x="3" y="896"/>
                </a:lnTo>
                <a:lnTo>
                  <a:pt x="4" y="899"/>
                </a:lnTo>
                <a:lnTo>
                  <a:pt x="7" y="900"/>
                </a:lnTo>
                <a:lnTo>
                  <a:pt x="9" y="902"/>
                </a:lnTo>
                <a:lnTo>
                  <a:pt x="12" y="903"/>
                </a:lnTo>
                <a:lnTo>
                  <a:pt x="15" y="903"/>
                </a:lnTo>
                <a:lnTo>
                  <a:pt x="18" y="903"/>
                </a:lnTo>
                <a:lnTo>
                  <a:pt x="21" y="902"/>
                </a:lnTo>
                <a:lnTo>
                  <a:pt x="23" y="900"/>
                </a:lnTo>
                <a:lnTo>
                  <a:pt x="25" y="899"/>
                </a:lnTo>
                <a:lnTo>
                  <a:pt x="112" y="812"/>
                </a:lnTo>
                <a:lnTo>
                  <a:pt x="124" y="822"/>
                </a:lnTo>
                <a:lnTo>
                  <a:pt x="137" y="832"/>
                </a:lnTo>
                <a:lnTo>
                  <a:pt x="149" y="841"/>
                </a:lnTo>
                <a:lnTo>
                  <a:pt x="163" y="850"/>
                </a:lnTo>
                <a:lnTo>
                  <a:pt x="176" y="858"/>
                </a:lnTo>
                <a:lnTo>
                  <a:pt x="189" y="866"/>
                </a:lnTo>
                <a:lnTo>
                  <a:pt x="203" y="872"/>
                </a:lnTo>
                <a:lnTo>
                  <a:pt x="218" y="879"/>
                </a:lnTo>
                <a:lnTo>
                  <a:pt x="233" y="884"/>
                </a:lnTo>
                <a:lnTo>
                  <a:pt x="248" y="889"/>
                </a:lnTo>
                <a:lnTo>
                  <a:pt x="265" y="894"/>
                </a:lnTo>
                <a:lnTo>
                  <a:pt x="281" y="897"/>
                </a:lnTo>
                <a:lnTo>
                  <a:pt x="297" y="899"/>
                </a:lnTo>
                <a:lnTo>
                  <a:pt x="313" y="901"/>
                </a:lnTo>
                <a:lnTo>
                  <a:pt x="329" y="902"/>
                </a:lnTo>
                <a:lnTo>
                  <a:pt x="346" y="903"/>
                </a:lnTo>
                <a:lnTo>
                  <a:pt x="363" y="902"/>
                </a:lnTo>
                <a:lnTo>
                  <a:pt x="379" y="901"/>
                </a:lnTo>
                <a:lnTo>
                  <a:pt x="395" y="899"/>
                </a:lnTo>
                <a:lnTo>
                  <a:pt x="411" y="897"/>
                </a:lnTo>
                <a:lnTo>
                  <a:pt x="428" y="894"/>
                </a:lnTo>
                <a:lnTo>
                  <a:pt x="444" y="889"/>
                </a:lnTo>
                <a:lnTo>
                  <a:pt x="459" y="884"/>
                </a:lnTo>
                <a:lnTo>
                  <a:pt x="474" y="879"/>
                </a:lnTo>
                <a:lnTo>
                  <a:pt x="489" y="872"/>
                </a:lnTo>
                <a:lnTo>
                  <a:pt x="503" y="866"/>
                </a:lnTo>
                <a:lnTo>
                  <a:pt x="517" y="858"/>
                </a:lnTo>
                <a:lnTo>
                  <a:pt x="531" y="850"/>
                </a:lnTo>
                <a:lnTo>
                  <a:pt x="543" y="841"/>
                </a:lnTo>
                <a:lnTo>
                  <a:pt x="556" y="832"/>
                </a:lnTo>
                <a:lnTo>
                  <a:pt x="568" y="822"/>
                </a:lnTo>
                <a:lnTo>
                  <a:pt x="580" y="812"/>
                </a:lnTo>
                <a:lnTo>
                  <a:pt x="667" y="899"/>
                </a:lnTo>
                <a:lnTo>
                  <a:pt x="669" y="900"/>
                </a:lnTo>
                <a:lnTo>
                  <a:pt x="672" y="902"/>
                </a:lnTo>
                <a:lnTo>
                  <a:pt x="674" y="903"/>
                </a:lnTo>
                <a:lnTo>
                  <a:pt x="677" y="903"/>
                </a:lnTo>
                <a:lnTo>
                  <a:pt x="681" y="903"/>
                </a:lnTo>
                <a:lnTo>
                  <a:pt x="683" y="902"/>
                </a:lnTo>
                <a:lnTo>
                  <a:pt x="686" y="900"/>
                </a:lnTo>
                <a:lnTo>
                  <a:pt x="688" y="899"/>
                </a:lnTo>
                <a:lnTo>
                  <a:pt x="690" y="896"/>
                </a:lnTo>
                <a:lnTo>
                  <a:pt x="691" y="894"/>
                </a:lnTo>
                <a:lnTo>
                  <a:pt x="692" y="890"/>
                </a:lnTo>
                <a:lnTo>
                  <a:pt x="692" y="888"/>
                </a:lnTo>
                <a:lnTo>
                  <a:pt x="692" y="885"/>
                </a:lnTo>
                <a:lnTo>
                  <a:pt x="691" y="882"/>
                </a:lnTo>
                <a:lnTo>
                  <a:pt x="690" y="880"/>
                </a:lnTo>
                <a:lnTo>
                  <a:pt x="688" y="877"/>
                </a:lnTo>
                <a:lnTo>
                  <a:pt x="601" y="791"/>
                </a:lnTo>
                <a:lnTo>
                  <a:pt x="612" y="779"/>
                </a:lnTo>
                <a:lnTo>
                  <a:pt x="622" y="767"/>
                </a:lnTo>
                <a:lnTo>
                  <a:pt x="630" y="754"/>
                </a:lnTo>
                <a:lnTo>
                  <a:pt x="639" y="740"/>
                </a:lnTo>
                <a:lnTo>
                  <a:pt x="647" y="727"/>
                </a:lnTo>
                <a:lnTo>
                  <a:pt x="655" y="713"/>
                </a:lnTo>
                <a:lnTo>
                  <a:pt x="661" y="699"/>
                </a:lnTo>
                <a:lnTo>
                  <a:pt x="668" y="684"/>
                </a:lnTo>
                <a:lnTo>
                  <a:pt x="673" y="669"/>
                </a:lnTo>
                <a:lnTo>
                  <a:pt x="679" y="654"/>
                </a:lnTo>
                <a:lnTo>
                  <a:pt x="683" y="638"/>
                </a:lnTo>
                <a:lnTo>
                  <a:pt x="686" y="622"/>
                </a:lnTo>
                <a:lnTo>
                  <a:pt x="689" y="606"/>
                </a:lnTo>
                <a:lnTo>
                  <a:pt x="690" y="590"/>
                </a:lnTo>
                <a:lnTo>
                  <a:pt x="691" y="574"/>
                </a:lnTo>
                <a:lnTo>
                  <a:pt x="692" y="557"/>
                </a:lnTo>
                <a:lnTo>
                  <a:pt x="691" y="540"/>
                </a:lnTo>
                <a:lnTo>
                  <a:pt x="690" y="524"/>
                </a:lnTo>
                <a:lnTo>
                  <a:pt x="689" y="507"/>
                </a:lnTo>
                <a:lnTo>
                  <a:pt x="686" y="491"/>
                </a:lnTo>
                <a:lnTo>
                  <a:pt x="683" y="475"/>
                </a:lnTo>
                <a:lnTo>
                  <a:pt x="679" y="459"/>
                </a:lnTo>
                <a:lnTo>
                  <a:pt x="673" y="444"/>
                </a:lnTo>
                <a:lnTo>
                  <a:pt x="668" y="429"/>
                </a:lnTo>
                <a:lnTo>
                  <a:pt x="661" y="414"/>
                </a:lnTo>
                <a:lnTo>
                  <a:pt x="655" y="400"/>
                </a:lnTo>
                <a:lnTo>
                  <a:pt x="647" y="386"/>
                </a:lnTo>
                <a:lnTo>
                  <a:pt x="639" y="372"/>
                </a:lnTo>
                <a:lnTo>
                  <a:pt x="630" y="359"/>
                </a:lnTo>
                <a:lnTo>
                  <a:pt x="622" y="347"/>
                </a:lnTo>
                <a:lnTo>
                  <a:pt x="612" y="335"/>
                </a:lnTo>
                <a:lnTo>
                  <a:pt x="601" y="323"/>
                </a:lnTo>
                <a:lnTo>
                  <a:pt x="632" y="292"/>
                </a:lnTo>
                <a:lnTo>
                  <a:pt x="642" y="299"/>
                </a:lnTo>
                <a:lnTo>
                  <a:pt x="653" y="307"/>
                </a:lnTo>
                <a:lnTo>
                  <a:pt x="662" y="313"/>
                </a:lnTo>
                <a:lnTo>
                  <a:pt x="673" y="318"/>
                </a:lnTo>
                <a:lnTo>
                  <a:pt x="684" y="322"/>
                </a:lnTo>
                <a:lnTo>
                  <a:pt x="694" y="325"/>
                </a:lnTo>
                <a:lnTo>
                  <a:pt x="704" y="326"/>
                </a:lnTo>
                <a:lnTo>
                  <a:pt x="714" y="327"/>
                </a:lnTo>
                <a:lnTo>
                  <a:pt x="725" y="326"/>
                </a:lnTo>
                <a:lnTo>
                  <a:pt x="735" y="324"/>
                </a:lnTo>
                <a:lnTo>
                  <a:pt x="746" y="322"/>
                </a:lnTo>
                <a:lnTo>
                  <a:pt x="756" y="318"/>
                </a:lnTo>
                <a:lnTo>
                  <a:pt x="765" y="313"/>
                </a:lnTo>
                <a:lnTo>
                  <a:pt x="774" y="308"/>
                </a:lnTo>
                <a:lnTo>
                  <a:pt x="784" y="302"/>
                </a:lnTo>
                <a:lnTo>
                  <a:pt x="792" y="294"/>
                </a:lnTo>
                <a:lnTo>
                  <a:pt x="801" y="287"/>
                </a:lnTo>
                <a:lnTo>
                  <a:pt x="808" y="278"/>
                </a:lnTo>
                <a:lnTo>
                  <a:pt x="816" y="269"/>
                </a:lnTo>
                <a:lnTo>
                  <a:pt x="823" y="261"/>
                </a:lnTo>
                <a:lnTo>
                  <a:pt x="838" y="242"/>
                </a:lnTo>
                <a:lnTo>
                  <a:pt x="850" y="222"/>
                </a:lnTo>
                <a:lnTo>
                  <a:pt x="862" y="202"/>
                </a:lnTo>
                <a:lnTo>
                  <a:pt x="872" y="183"/>
                </a:lnTo>
                <a:lnTo>
                  <a:pt x="881" y="164"/>
                </a:lnTo>
                <a:lnTo>
                  <a:pt x="888" y="147"/>
                </a:lnTo>
                <a:lnTo>
                  <a:pt x="898" y="121"/>
                </a:lnTo>
                <a:lnTo>
                  <a:pt x="903" y="110"/>
                </a:lnTo>
                <a:lnTo>
                  <a:pt x="903" y="106"/>
                </a:lnTo>
                <a:lnTo>
                  <a:pt x="903" y="103"/>
                </a:lnTo>
                <a:lnTo>
                  <a:pt x="902" y="100"/>
                </a:lnTo>
                <a:lnTo>
                  <a:pt x="901" y="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769817" y="3312470"/>
            <a:ext cx="13067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IMPLEMENT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4979171"/>
      </p:ext>
    </p:extLst>
  </p:cSld>
  <p:clrMapOvr>
    <a:masterClrMapping/>
  </p:clrMapOvr>
</p:sld>
</file>

<file path=ppt/slides/slide7.xml><?xml version="1.0" encoding="utf-8"?>
<p:sld xmlns:p14="http://schemas.microsoft.com/office/powerpoint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0" y="5496580"/>
            <a:ext cx="1219200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1"/>
          <p:cNvSpPr>
            <a:spLocks noGrp="1"/>
          </p:cNvSpPr>
          <p:nvPr>
            <p:ph type="body" sz="quarter" idx="13"/>
          </p:nvPr>
        </p:nvSpPr>
        <p:spPr>
          <a:xfrm>
            <a:off x="406400" y="762000"/>
            <a:ext cx="4318000" cy="304800"/>
          </a:xfrm>
        </p:spPr>
        <p:txBody>
          <a:bodyPr/>
          <a:lstStyle/>
          <a:p>
            <a:r>
              <a:rPr lang="en-US" dirty="0"/>
              <a:t>MONITOR</a:t>
            </a:r>
          </a:p>
        </p:txBody>
      </p:sp>
      <p:sp>
        <p:nvSpPr>
          <p:cNvPr id="1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06400" y="274638"/>
            <a:ext cx="6604000" cy="487362"/>
          </a:xfrm>
        </p:spPr>
        <p:txBody>
          <a:bodyPr/>
          <a:lstStyle/>
          <a:p>
            <a:r>
              <a:rPr lang="id-ID" dirty="0"/>
              <a:t>LOREM IPSUM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5"/>
          </p:nvPr>
        </p:nvSpPr>
        <p:spPr>
          <a:xfrm>
            <a:off x="9601200" y="6483842"/>
            <a:ext cx="2184400" cy="383193"/>
          </a:xfrm>
        </p:spPr>
        <p:txBody>
          <a:bodyPr/>
          <a:lstStyle/>
          <a:p>
            <a:r>
              <a:rPr lang="en-US" dirty="0"/>
              <a:t>www.domainname.com</a:t>
            </a:r>
          </a:p>
        </p:txBody>
      </p:sp>
      <p:sp>
        <p:nvSpPr>
          <p:cNvPr id="14" name="Footer Placeholder 21"/>
          <p:cNvSpPr>
            <a:spLocks noGrp="1"/>
          </p:cNvSpPr>
          <p:nvPr>
            <p:ph type="ftr" sz="quarter" idx="16"/>
          </p:nvPr>
        </p:nvSpPr>
        <p:spPr>
          <a:xfrm>
            <a:off x="419100" y="6484937"/>
            <a:ext cx="1333500" cy="381000"/>
          </a:xfrm>
        </p:spPr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15" name="Slide Number Placeholder 36"/>
          <p:cNvSpPr>
            <a:spLocks noGrp="1"/>
          </p:cNvSpPr>
          <p:nvPr>
            <p:ph type="sldNum" sz="quarter" idx="17"/>
          </p:nvPr>
        </p:nvSpPr>
        <p:spPr>
          <a:xfrm>
            <a:off x="5867400" y="6492876"/>
            <a:ext cx="457200" cy="365125"/>
          </a:xfrm>
        </p:spPr>
        <p:txBody>
          <a:bodyPr/>
          <a:lstStyle/>
          <a:p>
            <a:fld id="{3101D46F-57A9-43DB-8B55-C38BE2226748}" type="slidenum">
              <a:rPr lang="en-US" smtClean="0"/>
              <a:t>7</a:t>
            </a:fld>
            <a:endParaRPr lang="en-US"/>
          </a:p>
        </p:txBody>
      </p:sp>
      <p:sp>
        <p:nvSpPr>
          <p:cNvPr id="16" name="Rectangle 15"/>
          <p:cNvSpPr/>
          <p:nvPr>
            <p:custDataLst>
              <p:tags r:id="rId3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Lorem Ipsum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05760"/>
              </p:ext>
            </p:extLst>
          </p:nvPr>
        </p:nvGraphicFramePr>
        <p:xfrm>
          <a:off x="2209800" y="1397000"/>
          <a:ext cx="7696200" cy="355600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56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2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2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2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2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92667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Lorem Ipsum</a:t>
                      </a:r>
                      <a:endParaRPr lang="en-US" sz="3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Week 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Week 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Week 3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Week 3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66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Lorem Ipsum is simply dummy text of the printing and typesetting industry</a:t>
                      </a:r>
                      <a:endParaRPr 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66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Lorem Ipsum is simply dummy text of the printing and typesetting industry</a:t>
                      </a:r>
                      <a:endParaRPr 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266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Lorem Ipsum is simply dummy text of the printing and typesetting industry</a:t>
                      </a:r>
                      <a:endParaRPr 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66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Lorem Ipsum is simply dummy text of the printing and typesetting industry</a:t>
                      </a:r>
                      <a:endParaRPr 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266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Lorem Ipsum is simply dummy text of the printing and typesetting industry</a:t>
                      </a:r>
                      <a:endParaRPr 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" name="Rectangle 17"/>
          <p:cNvSpPr/>
          <p:nvPr>
            <p:custDataLst>
              <p:tags r:id="rId4"/>
            </p:custDataLst>
          </p:nvPr>
        </p:nvSpPr>
        <p:spPr>
          <a:xfrm>
            <a:off x="406400" y="5117068"/>
            <a:ext cx="1018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baseline="30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MONTH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293356" y="2106185"/>
            <a:ext cx="279490" cy="279490"/>
            <a:chOff x="3693156" y="2106185"/>
            <a:chExt cx="279490" cy="279490"/>
          </a:xfrm>
          <a:solidFill>
            <a:schemeClr val="accent5"/>
          </a:solidFill>
        </p:grpSpPr>
        <p:sp>
          <p:nvSpPr>
            <p:cNvPr id="20" name="Freeform 370"/>
            <p:cNvSpPr>
              <a:spLocks noEditPoints="1"/>
            </p:cNvSpPr>
            <p:nvPr/>
          </p:nvSpPr>
          <p:spPr bwMode="auto">
            <a:xfrm>
              <a:off x="3693156" y="2106185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7 w 596"/>
                <a:gd name="T3" fmla="*/ 47 h 596"/>
                <a:gd name="T4" fmla="*/ 121 w 596"/>
                <a:gd name="T5" fmla="*/ 83 h 596"/>
                <a:gd name="T6" fmla="*/ 74 w 596"/>
                <a:gd name="T7" fmla="*/ 131 h 596"/>
                <a:gd name="T8" fmla="*/ 42 w 596"/>
                <a:gd name="T9" fmla="*/ 190 h 596"/>
                <a:gd name="T10" fmla="*/ 22 w 596"/>
                <a:gd name="T11" fmla="*/ 256 h 596"/>
                <a:gd name="T12" fmla="*/ 21 w 596"/>
                <a:gd name="T13" fmla="*/ 326 h 596"/>
                <a:gd name="T14" fmla="*/ 36 w 596"/>
                <a:gd name="T15" fmla="*/ 393 h 596"/>
                <a:gd name="T16" fmla="*/ 67 w 596"/>
                <a:gd name="T17" fmla="*/ 453 h 596"/>
                <a:gd name="T18" fmla="*/ 111 w 596"/>
                <a:gd name="T19" fmla="*/ 503 h 596"/>
                <a:gd name="T20" fmla="*/ 165 w 596"/>
                <a:gd name="T21" fmla="*/ 542 h 596"/>
                <a:gd name="T22" fmla="*/ 228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0 w 596"/>
                <a:gd name="T29" fmla="*/ 542 h 596"/>
                <a:gd name="T30" fmla="*/ 485 w 596"/>
                <a:gd name="T31" fmla="*/ 503 h 596"/>
                <a:gd name="T32" fmla="*/ 528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2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4 w 596"/>
                <a:gd name="T45" fmla="*/ 83 h 596"/>
                <a:gd name="T46" fmla="*/ 418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5 w 596"/>
                <a:gd name="T55" fmla="*/ 559 h 596"/>
                <a:gd name="T56" fmla="*/ 97 w 596"/>
                <a:gd name="T57" fmla="*/ 518 h 596"/>
                <a:gd name="T58" fmla="*/ 50 w 596"/>
                <a:gd name="T59" fmla="*/ 464 h 596"/>
                <a:gd name="T60" fmla="*/ 18 w 596"/>
                <a:gd name="T61" fmla="*/ 400 h 596"/>
                <a:gd name="T62" fmla="*/ 1 w 596"/>
                <a:gd name="T63" fmla="*/ 328 h 596"/>
                <a:gd name="T64" fmla="*/ 3 w 596"/>
                <a:gd name="T65" fmla="*/ 252 h 596"/>
                <a:gd name="T66" fmla="*/ 23 w 596"/>
                <a:gd name="T67" fmla="*/ 181 h 596"/>
                <a:gd name="T68" fmla="*/ 59 w 596"/>
                <a:gd name="T69" fmla="*/ 119 h 596"/>
                <a:gd name="T70" fmla="*/ 108 w 596"/>
                <a:gd name="T71" fmla="*/ 68 h 596"/>
                <a:gd name="T72" fmla="*/ 168 w 596"/>
                <a:gd name="T73" fmla="*/ 29 h 596"/>
                <a:gd name="T74" fmla="*/ 237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8 w 596"/>
                <a:gd name="T83" fmla="*/ 87 h 596"/>
                <a:gd name="T84" fmla="*/ 553 w 596"/>
                <a:gd name="T85" fmla="*/ 143 h 596"/>
                <a:gd name="T86" fmla="*/ 582 w 596"/>
                <a:gd name="T87" fmla="*/ 209 h 596"/>
                <a:gd name="T88" fmla="*/ 595 w 596"/>
                <a:gd name="T89" fmla="*/ 283 h 596"/>
                <a:gd name="T90" fmla="*/ 589 w 596"/>
                <a:gd name="T91" fmla="*/ 357 h 596"/>
                <a:gd name="T92" fmla="*/ 566 w 596"/>
                <a:gd name="T93" fmla="*/ 426 h 596"/>
                <a:gd name="T94" fmla="*/ 527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3" y="20"/>
                  </a:lnTo>
                  <a:lnTo>
                    <a:pt x="269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8" y="28"/>
                  </a:lnTo>
                  <a:lnTo>
                    <a:pt x="215" y="32"/>
                  </a:lnTo>
                  <a:lnTo>
                    <a:pt x="202" y="36"/>
                  </a:lnTo>
                  <a:lnTo>
                    <a:pt x="190" y="42"/>
                  </a:lnTo>
                  <a:lnTo>
                    <a:pt x="177" y="47"/>
                  </a:lnTo>
                  <a:lnTo>
                    <a:pt x="165" y="52"/>
                  </a:lnTo>
                  <a:lnTo>
                    <a:pt x="153" y="60"/>
                  </a:lnTo>
                  <a:lnTo>
                    <a:pt x="142" y="67"/>
                  </a:lnTo>
                  <a:lnTo>
                    <a:pt x="131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2" y="111"/>
                  </a:lnTo>
                  <a:lnTo>
                    <a:pt x="83" y="121"/>
                  </a:lnTo>
                  <a:lnTo>
                    <a:pt x="74" y="131"/>
                  </a:lnTo>
                  <a:lnTo>
                    <a:pt x="67" y="142"/>
                  </a:lnTo>
                  <a:lnTo>
                    <a:pt x="60" y="153"/>
                  </a:lnTo>
                  <a:lnTo>
                    <a:pt x="53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6" y="202"/>
                  </a:lnTo>
                  <a:lnTo>
                    <a:pt x="32" y="214"/>
                  </a:lnTo>
                  <a:lnTo>
                    <a:pt x="28" y="227"/>
                  </a:lnTo>
                  <a:lnTo>
                    <a:pt x="25" y="241"/>
                  </a:lnTo>
                  <a:lnTo>
                    <a:pt x="22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19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2" y="340"/>
                  </a:lnTo>
                  <a:lnTo>
                    <a:pt x="25" y="354"/>
                  </a:lnTo>
                  <a:lnTo>
                    <a:pt x="28" y="367"/>
                  </a:lnTo>
                  <a:lnTo>
                    <a:pt x="32" y="380"/>
                  </a:lnTo>
                  <a:lnTo>
                    <a:pt x="36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3" y="429"/>
                  </a:lnTo>
                  <a:lnTo>
                    <a:pt x="60" y="441"/>
                  </a:lnTo>
                  <a:lnTo>
                    <a:pt x="67" y="453"/>
                  </a:lnTo>
                  <a:lnTo>
                    <a:pt x="74" y="464"/>
                  </a:lnTo>
                  <a:lnTo>
                    <a:pt x="83" y="474"/>
                  </a:lnTo>
                  <a:lnTo>
                    <a:pt x="92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1" y="520"/>
                  </a:lnTo>
                  <a:lnTo>
                    <a:pt x="142" y="528"/>
                  </a:lnTo>
                  <a:lnTo>
                    <a:pt x="153" y="535"/>
                  </a:lnTo>
                  <a:lnTo>
                    <a:pt x="165" y="542"/>
                  </a:lnTo>
                  <a:lnTo>
                    <a:pt x="177" y="548"/>
                  </a:lnTo>
                  <a:lnTo>
                    <a:pt x="190" y="554"/>
                  </a:lnTo>
                  <a:lnTo>
                    <a:pt x="202" y="559"/>
                  </a:lnTo>
                  <a:lnTo>
                    <a:pt x="215" y="563"/>
                  </a:lnTo>
                  <a:lnTo>
                    <a:pt x="228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69" y="574"/>
                  </a:lnTo>
                  <a:lnTo>
                    <a:pt x="283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0" y="563"/>
                  </a:lnTo>
                  <a:lnTo>
                    <a:pt x="393" y="559"/>
                  </a:lnTo>
                  <a:lnTo>
                    <a:pt x="406" y="554"/>
                  </a:lnTo>
                  <a:lnTo>
                    <a:pt x="418" y="548"/>
                  </a:lnTo>
                  <a:lnTo>
                    <a:pt x="430" y="542"/>
                  </a:lnTo>
                  <a:lnTo>
                    <a:pt x="441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4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3" y="484"/>
                  </a:lnTo>
                  <a:lnTo>
                    <a:pt x="512" y="474"/>
                  </a:lnTo>
                  <a:lnTo>
                    <a:pt x="520" y="464"/>
                  </a:lnTo>
                  <a:lnTo>
                    <a:pt x="528" y="453"/>
                  </a:lnTo>
                  <a:lnTo>
                    <a:pt x="535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3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2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5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2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3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5" y="153"/>
                  </a:lnTo>
                  <a:lnTo>
                    <a:pt x="528" y="142"/>
                  </a:lnTo>
                  <a:lnTo>
                    <a:pt x="520" y="131"/>
                  </a:lnTo>
                  <a:lnTo>
                    <a:pt x="512" y="121"/>
                  </a:lnTo>
                  <a:lnTo>
                    <a:pt x="503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4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1" y="60"/>
                  </a:lnTo>
                  <a:lnTo>
                    <a:pt x="430" y="52"/>
                  </a:lnTo>
                  <a:lnTo>
                    <a:pt x="418" y="47"/>
                  </a:lnTo>
                  <a:lnTo>
                    <a:pt x="406" y="42"/>
                  </a:lnTo>
                  <a:lnTo>
                    <a:pt x="393" y="36"/>
                  </a:lnTo>
                  <a:lnTo>
                    <a:pt x="380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2" y="591"/>
                  </a:lnTo>
                  <a:lnTo>
                    <a:pt x="237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1" y="572"/>
                  </a:lnTo>
                  <a:lnTo>
                    <a:pt x="168" y="565"/>
                  </a:lnTo>
                  <a:lnTo>
                    <a:pt x="155" y="559"/>
                  </a:lnTo>
                  <a:lnTo>
                    <a:pt x="143" y="553"/>
                  </a:lnTo>
                  <a:lnTo>
                    <a:pt x="131" y="544"/>
                  </a:lnTo>
                  <a:lnTo>
                    <a:pt x="120" y="536"/>
                  </a:lnTo>
                  <a:lnTo>
                    <a:pt x="108" y="528"/>
                  </a:lnTo>
                  <a:lnTo>
                    <a:pt x="97" y="518"/>
                  </a:lnTo>
                  <a:lnTo>
                    <a:pt x="87" y="508"/>
                  </a:lnTo>
                  <a:lnTo>
                    <a:pt x="77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0" y="464"/>
                  </a:lnTo>
                  <a:lnTo>
                    <a:pt x="43" y="452"/>
                  </a:lnTo>
                  <a:lnTo>
                    <a:pt x="35" y="439"/>
                  </a:lnTo>
                  <a:lnTo>
                    <a:pt x="29" y="426"/>
                  </a:lnTo>
                  <a:lnTo>
                    <a:pt x="23" y="413"/>
                  </a:lnTo>
                  <a:lnTo>
                    <a:pt x="18" y="400"/>
                  </a:lnTo>
                  <a:lnTo>
                    <a:pt x="13" y="386"/>
                  </a:lnTo>
                  <a:lnTo>
                    <a:pt x="9" y="372"/>
                  </a:lnTo>
                  <a:lnTo>
                    <a:pt x="5" y="357"/>
                  </a:lnTo>
                  <a:lnTo>
                    <a:pt x="3" y="343"/>
                  </a:lnTo>
                  <a:lnTo>
                    <a:pt x="1" y="328"/>
                  </a:lnTo>
                  <a:lnTo>
                    <a:pt x="0" y="313"/>
                  </a:lnTo>
                  <a:lnTo>
                    <a:pt x="0" y="298"/>
                  </a:lnTo>
                  <a:lnTo>
                    <a:pt x="0" y="283"/>
                  </a:lnTo>
                  <a:lnTo>
                    <a:pt x="1" y="267"/>
                  </a:lnTo>
                  <a:lnTo>
                    <a:pt x="3" y="252"/>
                  </a:lnTo>
                  <a:lnTo>
                    <a:pt x="5" y="237"/>
                  </a:lnTo>
                  <a:lnTo>
                    <a:pt x="9" y="223"/>
                  </a:lnTo>
                  <a:lnTo>
                    <a:pt x="13" y="209"/>
                  </a:lnTo>
                  <a:lnTo>
                    <a:pt x="18" y="195"/>
                  </a:lnTo>
                  <a:lnTo>
                    <a:pt x="23" y="181"/>
                  </a:lnTo>
                  <a:lnTo>
                    <a:pt x="29" y="168"/>
                  </a:lnTo>
                  <a:lnTo>
                    <a:pt x="35" y="155"/>
                  </a:lnTo>
                  <a:lnTo>
                    <a:pt x="43" y="143"/>
                  </a:lnTo>
                  <a:lnTo>
                    <a:pt x="50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7" y="97"/>
                  </a:lnTo>
                  <a:lnTo>
                    <a:pt x="87" y="87"/>
                  </a:lnTo>
                  <a:lnTo>
                    <a:pt x="97" y="77"/>
                  </a:lnTo>
                  <a:lnTo>
                    <a:pt x="108" y="68"/>
                  </a:lnTo>
                  <a:lnTo>
                    <a:pt x="120" y="59"/>
                  </a:lnTo>
                  <a:lnTo>
                    <a:pt x="131" y="50"/>
                  </a:lnTo>
                  <a:lnTo>
                    <a:pt x="143" y="43"/>
                  </a:lnTo>
                  <a:lnTo>
                    <a:pt x="155" y="35"/>
                  </a:lnTo>
                  <a:lnTo>
                    <a:pt x="168" y="29"/>
                  </a:lnTo>
                  <a:lnTo>
                    <a:pt x="181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7" y="6"/>
                  </a:lnTo>
                  <a:lnTo>
                    <a:pt x="252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7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399" y="18"/>
                  </a:lnTo>
                  <a:lnTo>
                    <a:pt x="413" y="23"/>
                  </a:lnTo>
                  <a:lnTo>
                    <a:pt x="426" y="29"/>
                  </a:lnTo>
                  <a:lnTo>
                    <a:pt x="439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7" y="68"/>
                  </a:lnTo>
                  <a:lnTo>
                    <a:pt x="498" y="77"/>
                  </a:lnTo>
                  <a:lnTo>
                    <a:pt x="508" y="87"/>
                  </a:lnTo>
                  <a:lnTo>
                    <a:pt x="518" y="97"/>
                  </a:lnTo>
                  <a:lnTo>
                    <a:pt x="527" y="108"/>
                  </a:lnTo>
                  <a:lnTo>
                    <a:pt x="536" y="119"/>
                  </a:lnTo>
                  <a:lnTo>
                    <a:pt x="544" y="131"/>
                  </a:lnTo>
                  <a:lnTo>
                    <a:pt x="553" y="143"/>
                  </a:lnTo>
                  <a:lnTo>
                    <a:pt x="559" y="155"/>
                  </a:lnTo>
                  <a:lnTo>
                    <a:pt x="566" y="168"/>
                  </a:lnTo>
                  <a:lnTo>
                    <a:pt x="572" y="181"/>
                  </a:lnTo>
                  <a:lnTo>
                    <a:pt x="577" y="195"/>
                  </a:lnTo>
                  <a:lnTo>
                    <a:pt x="582" y="209"/>
                  </a:lnTo>
                  <a:lnTo>
                    <a:pt x="586" y="223"/>
                  </a:lnTo>
                  <a:lnTo>
                    <a:pt x="589" y="237"/>
                  </a:lnTo>
                  <a:lnTo>
                    <a:pt x="592" y="252"/>
                  </a:lnTo>
                  <a:lnTo>
                    <a:pt x="594" y="267"/>
                  </a:lnTo>
                  <a:lnTo>
                    <a:pt x="595" y="283"/>
                  </a:lnTo>
                  <a:lnTo>
                    <a:pt x="596" y="298"/>
                  </a:lnTo>
                  <a:lnTo>
                    <a:pt x="595" y="313"/>
                  </a:lnTo>
                  <a:lnTo>
                    <a:pt x="594" y="328"/>
                  </a:lnTo>
                  <a:lnTo>
                    <a:pt x="592" y="343"/>
                  </a:lnTo>
                  <a:lnTo>
                    <a:pt x="589" y="357"/>
                  </a:lnTo>
                  <a:lnTo>
                    <a:pt x="586" y="372"/>
                  </a:lnTo>
                  <a:lnTo>
                    <a:pt x="582" y="386"/>
                  </a:lnTo>
                  <a:lnTo>
                    <a:pt x="577" y="400"/>
                  </a:lnTo>
                  <a:lnTo>
                    <a:pt x="572" y="413"/>
                  </a:lnTo>
                  <a:lnTo>
                    <a:pt x="566" y="426"/>
                  </a:lnTo>
                  <a:lnTo>
                    <a:pt x="559" y="439"/>
                  </a:lnTo>
                  <a:lnTo>
                    <a:pt x="553" y="452"/>
                  </a:lnTo>
                  <a:lnTo>
                    <a:pt x="544" y="464"/>
                  </a:lnTo>
                  <a:lnTo>
                    <a:pt x="536" y="476"/>
                  </a:lnTo>
                  <a:lnTo>
                    <a:pt x="527" y="487"/>
                  </a:lnTo>
                  <a:lnTo>
                    <a:pt x="518" y="497"/>
                  </a:lnTo>
                  <a:lnTo>
                    <a:pt x="508" y="508"/>
                  </a:lnTo>
                  <a:lnTo>
                    <a:pt x="498" y="518"/>
                  </a:lnTo>
                  <a:lnTo>
                    <a:pt x="487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39" y="559"/>
                  </a:lnTo>
                  <a:lnTo>
                    <a:pt x="426" y="565"/>
                  </a:lnTo>
                  <a:lnTo>
                    <a:pt x="413" y="572"/>
                  </a:lnTo>
                  <a:lnTo>
                    <a:pt x="399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7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71"/>
            <p:cNvSpPr>
              <a:spLocks noEditPoints="1"/>
            </p:cNvSpPr>
            <p:nvPr/>
          </p:nvSpPr>
          <p:spPr bwMode="auto">
            <a:xfrm>
              <a:off x="3736298" y="2171837"/>
              <a:ext cx="195080" cy="101291"/>
            </a:xfrm>
            <a:custGeom>
              <a:avLst/>
              <a:gdLst>
                <a:gd name="T0" fmla="*/ 311 w 417"/>
                <a:gd name="T1" fmla="*/ 199 h 218"/>
                <a:gd name="T2" fmla="*/ 383 w 417"/>
                <a:gd name="T3" fmla="*/ 199 h 218"/>
                <a:gd name="T4" fmla="*/ 209 w 417"/>
                <a:gd name="T5" fmla="*/ 24 h 218"/>
                <a:gd name="T6" fmla="*/ 34 w 417"/>
                <a:gd name="T7" fmla="*/ 199 h 218"/>
                <a:gd name="T8" fmla="*/ 105 w 417"/>
                <a:gd name="T9" fmla="*/ 199 h 218"/>
                <a:gd name="T10" fmla="*/ 201 w 417"/>
                <a:gd name="T11" fmla="*/ 101 h 218"/>
                <a:gd name="T12" fmla="*/ 204 w 417"/>
                <a:gd name="T13" fmla="*/ 99 h 218"/>
                <a:gd name="T14" fmla="*/ 209 w 417"/>
                <a:gd name="T15" fmla="*/ 99 h 218"/>
                <a:gd name="T16" fmla="*/ 212 w 417"/>
                <a:gd name="T17" fmla="*/ 99 h 218"/>
                <a:gd name="T18" fmla="*/ 215 w 417"/>
                <a:gd name="T19" fmla="*/ 101 h 218"/>
                <a:gd name="T20" fmla="*/ 311 w 417"/>
                <a:gd name="T21" fmla="*/ 199 h 218"/>
                <a:gd name="T22" fmla="*/ 407 w 417"/>
                <a:gd name="T23" fmla="*/ 218 h 218"/>
                <a:gd name="T24" fmla="*/ 407 w 417"/>
                <a:gd name="T25" fmla="*/ 218 h 218"/>
                <a:gd name="T26" fmla="*/ 407 w 417"/>
                <a:gd name="T27" fmla="*/ 218 h 218"/>
                <a:gd name="T28" fmla="*/ 308 w 417"/>
                <a:gd name="T29" fmla="*/ 218 h 218"/>
                <a:gd name="T30" fmla="*/ 304 w 417"/>
                <a:gd name="T31" fmla="*/ 217 h 218"/>
                <a:gd name="T32" fmla="*/ 301 w 417"/>
                <a:gd name="T33" fmla="*/ 215 h 218"/>
                <a:gd name="T34" fmla="*/ 209 w 417"/>
                <a:gd name="T35" fmla="*/ 123 h 218"/>
                <a:gd name="T36" fmla="*/ 116 w 417"/>
                <a:gd name="T37" fmla="*/ 215 h 218"/>
                <a:gd name="T38" fmla="*/ 113 w 417"/>
                <a:gd name="T39" fmla="*/ 217 h 218"/>
                <a:gd name="T40" fmla="*/ 109 w 417"/>
                <a:gd name="T41" fmla="*/ 218 h 218"/>
                <a:gd name="T42" fmla="*/ 10 w 417"/>
                <a:gd name="T43" fmla="*/ 218 h 218"/>
                <a:gd name="T44" fmla="*/ 7 w 417"/>
                <a:gd name="T45" fmla="*/ 218 h 218"/>
                <a:gd name="T46" fmla="*/ 5 w 417"/>
                <a:gd name="T47" fmla="*/ 216 h 218"/>
                <a:gd name="T48" fmla="*/ 3 w 417"/>
                <a:gd name="T49" fmla="*/ 215 h 218"/>
                <a:gd name="T50" fmla="*/ 0 w 417"/>
                <a:gd name="T51" fmla="*/ 212 h 218"/>
                <a:gd name="T52" fmla="*/ 0 w 417"/>
                <a:gd name="T53" fmla="*/ 209 h 218"/>
                <a:gd name="T54" fmla="*/ 0 w 417"/>
                <a:gd name="T55" fmla="*/ 206 h 218"/>
                <a:gd name="T56" fmla="*/ 1 w 417"/>
                <a:gd name="T57" fmla="*/ 203 h 218"/>
                <a:gd name="T58" fmla="*/ 3 w 417"/>
                <a:gd name="T59" fmla="*/ 201 h 218"/>
                <a:gd name="T60" fmla="*/ 201 w 417"/>
                <a:gd name="T61" fmla="*/ 2 h 218"/>
                <a:gd name="T62" fmla="*/ 204 w 417"/>
                <a:gd name="T63" fmla="*/ 0 h 218"/>
                <a:gd name="T64" fmla="*/ 209 w 417"/>
                <a:gd name="T65" fmla="*/ 0 h 218"/>
                <a:gd name="T66" fmla="*/ 212 w 417"/>
                <a:gd name="T67" fmla="*/ 0 h 218"/>
                <a:gd name="T68" fmla="*/ 215 w 417"/>
                <a:gd name="T69" fmla="*/ 2 h 218"/>
                <a:gd name="T70" fmla="*/ 413 w 417"/>
                <a:gd name="T71" fmla="*/ 200 h 218"/>
                <a:gd name="T72" fmla="*/ 415 w 417"/>
                <a:gd name="T73" fmla="*/ 202 h 218"/>
                <a:gd name="T74" fmla="*/ 416 w 417"/>
                <a:gd name="T75" fmla="*/ 203 h 218"/>
                <a:gd name="T76" fmla="*/ 417 w 417"/>
                <a:gd name="T77" fmla="*/ 205 h 218"/>
                <a:gd name="T78" fmla="*/ 417 w 417"/>
                <a:gd name="T79" fmla="*/ 208 h 218"/>
                <a:gd name="T80" fmla="*/ 416 w 417"/>
                <a:gd name="T81" fmla="*/ 212 h 218"/>
                <a:gd name="T82" fmla="*/ 414 w 417"/>
                <a:gd name="T83" fmla="*/ 215 h 218"/>
                <a:gd name="T84" fmla="*/ 411 w 417"/>
                <a:gd name="T85" fmla="*/ 217 h 218"/>
                <a:gd name="T86" fmla="*/ 407 w 417"/>
                <a:gd name="T8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7" h="218">
                  <a:moveTo>
                    <a:pt x="311" y="199"/>
                  </a:moveTo>
                  <a:lnTo>
                    <a:pt x="383" y="199"/>
                  </a:lnTo>
                  <a:lnTo>
                    <a:pt x="209" y="24"/>
                  </a:lnTo>
                  <a:lnTo>
                    <a:pt x="34" y="199"/>
                  </a:lnTo>
                  <a:lnTo>
                    <a:pt x="105" y="199"/>
                  </a:lnTo>
                  <a:lnTo>
                    <a:pt x="201" y="101"/>
                  </a:lnTo>
                  <a:lnTo>
                    <a:pt x="204" y="99"/>
                  </a:lnTo>
                  <a:lnTo>
                    <a:pt x="209" y="99"/>
                  </a:lnTo>
                  <a:lnTo>
                    <a:pt x="212" y="99"/>
                  </a:lnTo>
                  <a:lnTo>
                    <a:pt x="215" y="101"/>
                  </a:lnTo>
                  <a:lnTo>
                    <a:pt x="311" y="199"/>
                  </a:lnTo>
                  <a:close/>
                  <a:moveTo>
                    <a:pt x="407" y="218"/>
                  </a:moveTo>
                  <a:lnTo>
                    <a:pt x="407" y="218"/>
                  </a:lnTo>
                  <a:lnTo>
                    <a:pt x="407" y="218"/>
                  </a:lnTo>
                  <a:lnTo>
                    <a:pt x="308" y="218"/>
                  </a:lnTo>
                  <a:lnTo>
                    <a:pt x="304" y="217"/>
                  </a:lnTo>
                  <a:lnTo>
                    <a:pt x="301" y="215"/>
                  </a:lnTo>
                  <a:lnTo>
                    <a:pt x="209" y="123"/>
                  </a:lnTo>
                  <a:lnTo>
                    <a:pt x="116" y="215"/>
                  </a:lnTo>
                  <a:lnTo>
                    <a:pt x="113" y="217"/>
                  </a:lnTo>
                  <a:lnTo>
                    <a:pt x="109" y="218"/>
                  </a:lnTo>
                  <a:lnTo>
                    <a:pt x="10" y="218"/>
                  </a:lnTo>
                  <a:lnTo>
                    <a:pt x="7" y="218"/>
                  </a:lnTo>
                  <a:lnTo>
                    <a:pt x="5" y="216"/>
                  </a:lnTo>
                  <a:lnTo>
                    <a:pt x="3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6"/>
                  </a:lnTo>
                  <a:lnTo>
                    <a:pt x="1" y="203"/>
                  </a:lnTo>
                  <a:lnTo>
                    <a:pt x="3" y="201"/>
                  </a:lnTo>
                  <a:lnTo>
                    <a:pt x="201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5" y="2"/>
                  </a:lnTo>
                  <a:lnTo>
                    <a:pt x="413" y="200"/>
                  </a:lnTo>
                  <a:lnTo>
                    <a:pt x="415" y="202"/>
                  </a:lnTo>
                  <a:lnTo>
                    <a:pt x="416" y="203"/>
                  </a:lnTo>
                  <a:lnTo>
                    <a:pt x="417" y="205"/>
                  </a:lnTo>
                  <a:lnTo>
                    <a:pt x="417" y="208"/>
                  </a:lnTo>
                  <a:lnTo>
                    <a:pt x="416" y="212"/>
                  </a:lnTo>
                  <a:lnTo>
                    <a:pt x="414" y="215"/>
                  </a:lnTo>
                  <a:lnTo>
                    <a:pt x="411" y="217"/>
                  </a:lnTo>
                  <a:lnTo>
                    <a:pt x="407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293356" y="4507468"/>
            <a:ext cx="279490" cy="279490"/>
            <a:chOff x="3693156" y="4507468"/>
            <a:chExt cx="279490" cy="279490"/>
          </a:xfrm>
          <a:solidFill>
            <a:schemeClr val="accent2"/>
          </a:solidFill>
        </p:grpSpPr>
        <p:sp>
          <p:nvSpPr>
            <p:cNvPr id="24" name="Freeform 372"/>
            <p:cNvSpPr>
              <a:spLocks noEditPoints="1"/>
            </p:cNvSpPr>
            <p:nvPr/>
          </p:nvSpPr>
          <p:spPr bwMode="auto">
            <a:xfrm>
              <a:off x="3693156" y="4507468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8 w 596"/>
                <a:gd name="T3" fmla="*/ 47 h 596"/>
                <a:gd name="T4" fmla="*/ 121 w 596"/>
                <a:gd name="T5" fmla="*/ 83 h 596"/>
                <a:gd name="T6" fmla="*/ 75 w 596"/>
                <a:gd name="T7" fmla="*/ 131 h 596"/>
                <a:gd name="T8" fmla="*/ 42 w 596"/>
                <a:gd name="T9" fmla="*/ 190 h 596"/>
                <a:gd name="T10" fmla="*/ 24 w 596"/>
                <a:gd name="T11" fmla="*/ 256 h 596"/>
                <a:gd name="T12" fmla="*/ 21 w 596"/>
                <a:gd name="T13" fmla="*/ 326 h 596"/>
                <a:gd name="T14" fmla="*/ 37 w 596"/>
                <a:gd name="T15" fmla="*/ 393 h 596"/>
                <a:gd name="T16" fmla="*/ 68 w 596"/>
                <a:gd name="T17" fmla="*/ 453 h 596"/>
                <a:gd name="T18" fmla="*/ 111 w 596"/>
                <a:gd name="T19" fmla="*/ 503 h 596"/>
                <a:gd name="T20" fmla="*/ 166 w 596"/>
                <a:gd name="T21" fmla="*/ 542 h 596"/>
                <a:gd name="T22" fmla="*/ 229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1 w 596"/>
                <a:gd name="T29" fmla="*/ 542 h 596"/>
                <a:gd name="T30" fmla="*/ 485 w 596"/>
                <a:gd name="T31" fmla="*/ 503 h 596"/>
                <a:gd name="T32" fmla="*/ 529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3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5 w 596"/>
                <a:gd name="T45" fmla="*/ 83 h 596"/>
                <a:gd name="T46" fmla="*/ 419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6 w 596"/>
                <a:gd name="T55" fmla="*/ 559 h 596"/>
                <a:gd name="T56" fmla="*/ 98 w 596"/>
                <a:gd name="T57" fmla="*/ 518 h 596"/>
                <a:gd name="T58" fmla="*/ 51 w 596"/>
                <a:gd name="T59" fmla="*/ 464 h 596"/>
                <a:gd name="T60" fmla="*/ 18 w 596"/>
                <a:gd name="T61" fmla="*/ 400 h 596"/>
                <a:gd name="T62" fmla="*/ 2 w 596"/>
                <a:gd name="T63" fmla="*/ 328 h 596"/>
                <a:gd name="T64" fmla="*/ 3 w 596"/>
                <a:gd name="T65" fmla="*/ 252 h 596"/>
                <a:gd name="T66" fmla="*/ 24 w 596"/>
                <a:gd name="T67" fmla="*/ 181 h 596"/>
                <a:gd name="T68" fmla="*/ 59 w 596"/>
                <a:gd name="T69" fmla="*/ 119 h 596"/>
                <a:gd name="T70" fmla="*/ 109 w 596"/>
                <a:gd name="T71" fmla="*/ 68 h 596"/>
                <a:gd name="T72" fmla="*/ 169 w 596"/>
                <a:gd name="T73" fmla="*/ 29 h 596"/>
                <a:gd name="T74" fmla="*/ 239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9 w 596"/>
                <a:gd name="T83" fmla="*/ 87 h 596"/>
                <a:gd name="T84" fmla="*/ 553 w 596"/>
                <a:gd name="T85" fmla="*/ 143 h 596"/>
                <a:gd name="T86" fmla="*/ 583 w 596"/>
                <a:gd name="T87" fmla="*/ 209 h 596"/>
                <a:gd name="T88" fmla="*/ 596 w 596"/>
                <a:gd name="T89" fmla="*/ 283 h 596"/>
                <a:gd name="T90" fmla="*/ 590 w 596"/>
                <a:gd name="T91" fmla="*/ 357 h 596"/>
                <a:gd name="T92" fmla="*/ 567 w 596"/>
                <a:gd name="T93" fmla="*/ 426 h 596"/>
                <a:gd name="T94" fmla="*/ 528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4" y="20"/>
                  </a:lnTo>
                  <a:lnTo>
                    <a:pt x="270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9" y="28"/>
                  </a:lnTo>
                  <a:lnTo>
                    <a:pt x="216" y="32"/>
                  </a:lnTo>
                  <a:lnTo>
                    <a:pt x="203" y="36"/>
                  </a:lnTo>
                  <a:lnTo>
                    <a:pt x="190" y="42"/>
                  </a:lnTo>
                  <a:lnTo>
                    <a:pt x="178" y="47"/>
                  </a:lnTo>
                  <a:lnTo>
                    <a:pt x="166" y="52"/>
                  </a:lnTo>
                  <a:lnTo>
                    <a:pt x="154" y="60"/>
                  </a:lnTo>
                  <a:lnTo>
                    <a:pt x="142" y="67"/>
                  </a:lnTo>
                  <a:lnTo>
                    <a:pt x="132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3" y="111"/>
                  </a:lnTo>
                  <a:lnTo>
                    <a:pt x="84" y="121"/>
                  </a:lnTo>
                  <a:lnTo>
                    <a:pt x="75" y="131"/>
                  </a:lnTo>
                  <a:lnTo>
                    <a:pt x="68" y="142"/>
                  </a:lnTo>
                  <a:lnTo>
                    <a:pt x="60" y="153"/>
                  </a:lnTo>
                  <a:lnTo>
                    <a:pt x="54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7" y="202"/>
                  </a:lnTo>
                  <a:lnTo>
                    <a:pt x="32" y="214"/>
                  </a:lnTo>
                  <a:lnTo>
                    <a:pt x="29" y="227"/>
                  </a:lnTo>
                  <a:lnTo>
                    <a:pt x="26" y="241"/>
                  </a:lnTo>
                  <a:lnTo>
                    <a:pt x="24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20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4" y="340"/>
                  </a:lnTo>
                  <a:lnTo>
                    <a:pt x="26" y="354"/>
                  </a:lnTo>
                  <a:lnTo>
                    <a:pt x="29" y="367"/>
                  </a:lnTo>
                  <a:lnTo>
                    <a:pt x="32" y="380"/>
                  </a:lnTo>
                  <a:lnTo>
                    <a:pt x="37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4" y="429"/>
                  </a:lnTo>
                  <a:lnTo>
                    <a:pt x="60" y="441"/>
                  </a:lnTo>
                  <a:lnTo>
                    <a:pt x="68" y="453"/>
                  </a:lnTo>
                  <a:lnTo>
                    <a:pt x="75" y="464"/>
                  </a:lnTo>
                  <a:lnTo>
                    <a:pt x="84" y="474"/>
                  </a:lnTo>
                  <a:lnTo>
                    <a:pt x="93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2" y="520"/>
                  </a:lnTo>
                  <a:lnTo>
                    <a:pt x="142" y="528"/>
                  </a:lnTo>
                  <a:lnTo>
                    <a:pt x="154" y="535"/>
                  </a:lnTo>
                  <a:lnTo>
                    <a:pt x="166" y="542"/>
                  </a:lnTo>
                  <a:lnTo>
                    <a:pt x="178" y="548"/>
                  </a:lnTo>
                  <a:lnTo>
                    <a:pt x="190" y="554"/>
                  </a:lnTo>
                  <a:lnTo>
                    <a:pt x="203" y="559"/>
                  </a:lnTo>
                  <a:lnTo>
                    <a:pt x="216" y="563"/>
                  </a:lnTo>
                  <a:lnTo>
                    <a:pt x="229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70" y="574"/>
                  </a:lnTo>
                  <a:lnTo>
                    <a:pt x="284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1" y="563"/>
                  </a:lnTo>
                  <a:lnTo>
                    <a:pt x="394" y="559"/>
                  </a:lnTo>
                  <a:lnTo>
                    <a:pt x="406" y="554"/>
                  </a:lnTo>
                  <a:lnTo>
                    <a:pt x="419" y="548"/>
                  </a:lnTo>
                  <a:lnTo>
                    <a:pt x="431" y="542"/>
                  </a:lnTo>
                  <a:lnTo>
                    <a:pt x="443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5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4" y="484"/>
                  </a:lnTo>
                  <a:lnTo>
                    <a:pt x="513" y="474"/>
                  </a:lnTo>
                  <a:lnTo>
                    <a:pt x="520" y="464"/>
                  </a:lnTo>
                  <a:lnTo>
                    <a:pt x="529" y="453"/>
                  </a:lnTo>
                  <a:lnTo>
                    <a:pt x="536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4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3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7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3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4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6" y="153"/>
                  </a:lnTo>
                  <a:lnTo>
                    <a:pt x="529" y="142"/>
                  </a:lnTo>
                  <a:lnTo>
                    <a:pt x="520" y="131"/>
                  </a:lnTo>
                  <a:lnTo>
                    <a:pt x="513" y="121"/>
                  </a:lnTo>
                  <a:lnTo>
                    <a:pt x="504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5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3" y="60"/>
                  </a:lnTo>
                  <a:lnTo>
                    <a:pt x="431" y="52"/>
                  </a:lnTo>
                  <a:lnTo>
                    <a:pt x="419" y="47"/>
                  </a:lnTo>
                  <a:lnTo>
                    <a:pt x="406" y="42"/>
                  </a:lnTo>
                  <a:lnTo>
                    <a:pt x="394" y="36"/>
                  </a:lnTo>
                  <a:lnTo>
                    <a:pt x="381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3" y="591"/>
                  </a:lnTo>
                  <a:lnTo>
                    <a:pt x="239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2" y="572"/>
                  </a:lnTo>
                  <a:lnTo>
                    <a:pt x="169" y="565"/>
                  </a:lnTo>
                  <a:lnTo>
                    <a:pt x="156" y="559"/>
                  </a:lnTo>
                  <a:lnTo>
                    <a:pt x="144" y="553"/>
                  </a:lnTo>
                  <a:lnTo>
                    <a:pt x="132" y="544"/>
                  </a:lnTo>
                  <a:lnTo>
                    <a:pt x="120" y="536"/>
                  </a:lnTo>
                  <a:lnTo>
                    <a:pt x="109" y="528"/>
                  </a:lnTo>
                  <a:lnTo>
                    <a:pt x="98" y="518"/>
                  </a:lnTo>
                  <a:lnTo>
                    <a:pt x="87" y="508"/>
                  </a:lnTo>
                  <a:lnTo>
                    <a:pt x="78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1" y="464"/>
                  </a:lnTo>
                  <a:lnTo>
                    <a:pt x="43" y="452"/>
                  </a:lnTo>
                  <a:lnTo>
                    <a:pt x="37" y="439"/>
                  </a:lnTo>
                  <a:lnTo>
                    <a:pt x="30" y="426"/>
                  </a:lnTo>
                  <a:lnTo>
                    <a:pt x="24" y="413"/>
                  </a:lnTo>
                  <a:lnTo>
                    <a:pt x="18" y="400"/>
                  </a:lnTo>
                  <a:lnTo>
                    <a:pt x="14" y="386"/>
                  </a:lnTo>
                  <a:lnTo>
                    <a:pt x="10" y="372"/>
                  </a:lnTo>
                  <a:lnTo>
                    <a:pt x="6" y="357"/>
                  </a:lnTo>
                  <a:lnTo>
                    <a:pt x="3" y="343"/>
                  </a:lnTo>
                  <a:lnTo>
                    <a:pt x="2" y="328"/>
                  </a:lnTo>
                  <a:lnTo>
                    <a:pt x="1" y="313"/>
                  </a:lnTo>
                  <a:lnTo>
                    <a:pt x="0" y="298"/>
                  </a:lnTo>
                  <a:lnTo>
                    <a:pt x="1" y="283"/>
                  </a:lnTo>
                  <a:lnTo>
                    <a:pt x="2" y="267"/>
                  </a:lnTo>
                  <a:lnTo>
                    <a:pt x="3" y="252"/>
                  </a:lnTo>
                  <a:lnTo>
                    <a:pt x="6" y="237"/>
                  </a:lnTo>
                  <a:lnTo>
                    <a:pt x="10" y="223"/>
                  </a:lnTo>
                  <a:lnTo>
                    <a:pt x="14" y="209"/>
                  </a:lnTo>
                  <a:lnTo>
                    <a:pt x="18" y="195"/>
                  </a:lnTo>
                  <a:lnTo>
                    <a:pt x="24" y="181"/>
                  </a:lnTo>
                  <a:lnTo>
                    <a:pt x="30" y="168"/>
                  </a:lnTo>
                  <a:lnTo>
                    <a:pt x="37" y="155"/>
                  </a:lnTo>
                  <a:lnTo>
                    <a:pt x="43" y="143"/>
                  </a:lnTo>
                  <a:lnTo>
                    <a:pt x="51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8" y="97"/>
                  </a:lnTo>
                  <a:lnTo>
                    <a:pt x="87" y="87"/>
                  </a:lnTo>
                  <a:lnTo>
                    <a:pt x="98" y="77"/>
                  </a:lnTo>
                  <a:lnTo>
                    <a:pt x="109" y="68"/>
                  </a:lnTo>
                  <a:lnTo>
                    <a:pt x="120" y="59"/>
                  </a:lnTo>
                  <a:lnTo>
                    <a:pt x="132" y="50"/>
                  </a:lnTo>
                  <a:lnTo>
                    <a:pt x="144" y="43"/>
                  </a:lnTo>
                  <a:lnTo>
                    <a:pt x="156" y="35"/>
                  </a:lnTo>
                  <a:lnTo>
                    <a:pt x="169" y="29"/>
                  </a:lnTo>
                  <a:lnTo>
                    <a:pt x="182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9" y="6"/>
                  </a:lnTo>
                  <a:lnTo>
                    <a:pt x="253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8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401" y="18"/>
                  </a:lnTo>
                  <a:lnTo>
                    <a:pt x="413" y="23"/>
                  </a:lnTo>
                  <a:lnTo>
                    <a:pt x="428" y="29"/>
                  </a:lnTo>
                  <a:lnTo>
                    <a:pt x="440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8" y="68"/>
                  </a:lnTo>
                  <a:lnTo>
                    <a:pt x="499" y="77"/>
                  </a:lnTo>
                  <a:lnTo>
                    <a:pt x="509" y="87"/>
                  </a:lnTo>
                  <a:lnTo>
                    <a:pt x="518" y="97"/>
                  </a:lnTo>
                  <a:lnTo>
                    <a:pt x="528" y="108"/>
                  </a:lnTo>
                  <a:lnTo>
                    <a:pt x="537" y="119"/>
                  </a:lnTo>
                  <a:lnTo>
                    <a:pt x="545" y="131"/>
                  </a:lnTo>
                  <a:lnTo>
                    <a:pt x="553" y="143"/>
                  </a:lnTo>
                  <a:lnTo>
                    <a:pt x="560" y="155"/>
                  </a:lnTo>
                  <a:lnTo>
                    <a:pt x="567" y="168"/>
                  </a:lnTo>
                  <a:lnTo>
                    <a:pt x="572" y="181"/>
                  </a:lnTo>
                  <a:lnTo>
                    <a:pt x="578" y="195"/>
                  </a:lnTo>
                  <a:lnTo>
                    <a:pt x="583" y="209"/>
                  </a:lnTo>
                  <a:lnTo>
                    <a:pt x="586" y="223"/>
                  </a:lnTo>
                  <a:lnTo>
                    <a:pt x="590" y="237"/>
                  </a:lnTo>
                  <a:lnTo>
                    <a:pt x="593" y="252"/>
                  </a:lnTo>
                  <a:lnTo>
                    <a:pt x="595" y="267"/>
                  </a:lnTo>
                  <a:lnTo>
                    <a:pt x="596" y="283"/>
                  </a:lnTo>
                  <a:lnTo>
                    <a:pt x="596" y="298"/>
                  </a:lnTo>
                  <a:lnTo>
                    <a:pt x="596" y="313"/>
                  </a:lnTo>
                  <a:lnTo>
                    <a:pt x="595" y="328"/>
                  </a:lnTo>
                  <a:lnTo>
                    <a:pt x="593" y="343"/>
                  </a:lnTo>
                  <a:lnTo>
                    <a:pt x="590" y="357"/>
                  </a:lnTo>
                  <a:lnTo>
                    <a:pt x="586" y="372"/>
                  </a:lnTo>
                  <a:lnTo>
                    <a:pt x="583" y="386"/>
                  </a:lnTo>
                  <a:lnTo>
                    <a:pt x="578" y="400"/>
                  </a:lnTo>
                  <a:lnTo>
                    <a:pt x="572" y="413"/>
                  </a:lnTo>
                  <a:lnTo>
                    <a:pt x="567" y="426"/>
                  </a:lnTo>
                  <a:lnTo>
                    <a:pt x="560" y="439"/>
                  </a:lnTo>
                  <a:lnTo>
                    <a:pt x="553" y="452"/>
                  </a:lnTo>
                  <a:lnTo>
                    <a:pt x="545" y="464"/>
                  </a:lnTo>
                  <a:lnTo>
                    <a:pt x="537" y="476"/>
                  </a:lnTo>
                  <a:lnTo>
                    <a:pt x="528" y="487"/>
                  </a:lnTo>
                  <a:lnTo>
                    <a:pt x="518" y="497"/>
                  </a:lnTo>
                  <a:lnTo>
                    <a:pt x="509" y="508"/>
                  </a:lnTo>
                  <a:lnTo>
                    <a:pt x="499" y="518"/>
                  </a:lnTo>
                  <a:lnTo>
                    <a:pt x="488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40" y="559"/>
                  </a:lnTo>
                  <a:lnTo>
                    <a:pt x="428" y="565"/>
                  </a:lnTo>
                  <a:lnTo>
                    <a:pt x="413" y="572"/>
                  </a:lnTo>
                  <a:lnTo>
                    <a:pt x="401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8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73"/>
            <p:cNvSpPr>
              <a:spLocks noEditPoints="1"/>
            </p:cNvSpPr>
            <p:nvPr/>
          </p:nvSpPr>
          <p:spPr bwMode="auto">
            <a:xfrm>
              <a:off x="3734423" y="4620014"/>
              <a:ext cx="196956" cy="101291"/>
            </a:xfrm>
            <a:custGeom>
              <a:avLst/>
              <a:gdLst>
                <a:gd name="T0" fmla="*/ 33 w 416"/>
                <a:gd name="T1" fmla="*/ 20 h 218"/>
                <a:gd name="T2" fmla="*/ 208 w 416"/>
                <a:gd name="T3" fmla="*/ 195 h 218"/>
                <a:gd name="T4" fmla="*/ 383 w 416"/>
                <a:gd name="T5" fmla="*/ 20 h 218"/>
                <a:gd name="T6" fmla="*/ 312 w 416"/>
                <a:gd name="T7" fmla="*/ 20 h 218"/>
                <a:gd name="T8" fmla="*/ 216 w 416"/>
                <a:gd name="T9" fmla="*/ 116 h 218"/>
                <a:gd name="T10" fmla="*/ 212 w 416"/>
                <a:gd name="T11" fmla="*/ 118 h 218"/>
                <a:gd name="T12" fmla="*/ 208 w 416"/>
                <a:gd name="T13" fmla="*/ 119 h 218"/>
                <a:gd name="T14" fmla="*/ 205 w 416"/>
                <a:gd name="T15" fmla="*/ 118 h 218"/>
                <a:gd name="T16" fmla="*/ 201 w 416"/>
                <a:gd name="T17" fmla="*/ 116 h 218"/>
                <a:gd name="T18" fmla="*/ 104 w 416"/>
                <a:gd name="T19" fmla="*/ 20 h 218"/>
                <a:gd name="T20" fmla="*/ 33 w 416"/>
                <a:gd name="T21" fmla="*/ 20 h 218"/>
                <a:gd name="T22" fmla="*/ 208 w 416"/>
                <a:gd name="T23" fmla="*/ 218 h 218"/>
                <a:gd name="T24" fmla="*/ 205 w 416"/>
                <a:gd name="T25" fmla="*/ 217 h 218"/>
                <a:gd name="T26" fmla="*/ 201 w 416"/>
                <a:gd name="T27" fmla="*/ 215 h 218"/>
                <a:gd name="T28" fmla="*/ 3 w 416"/>
                <a:gd name="T29" fmla="*/ 16 h 218"/>
                <a:gd name="T30" fmla="*/ 1 w 416"/>
                <a:gd name="T31" fmla="*/ 14 h 218"/>
                <a:gd name="T32" fmla="*/ 0 w 416"/>
                <a:gd name="T33" fmla="*/ 12 h 218"/>
                <a:gd name="T34" fmla="*/ 0 w 416"/>
                <a:gd name="T35" fmla="*/ 9 h 218"/>
                <a:gd name="T36" fmla="*/ 1 w 416"/>
                <a:gd name="T37" fmla="*/ 6 h 218"/>
                <a:gd name="T38" fmla="*/ 2 w 416"/>
                <a:gd name="T39" fmla="*/ 3 h 218"/>
                <a:gd name="T40" fmla="*/ 4 w 416"/>
                <a:gd name="T41" fmla="*/ 1 h 218"/>
                <a:gd name="T42" fmla="*/ 7 w 416"/>
                <a:gd name="T43" fmla="*/ 0 h 218"/>
                <a:gd name="T44" fmla="*/ 9 w 416"/>
                <a:gd name="T45" fmla="*/ 0 h 218"/>
                <a:gd name="T46" fmla="*/ 109 w 416"/>
                <a:gd name="T47" fmla="*/ 0 h 218"/>
                <a:gd name="T48" fmla="*/ 113 w 416"/>
                <a:gd name="T49" fmla="*/ 0 h 218"/>
                <a:gd name="T50" fmla="*/ 116 w 416"/>
                <a:gd name="T51" fmla="*/ 2 h 218"/>
                <a:gd name="T52" fmla="*/ 208 w 416"/>
                <a:gd name="T53" fmla="*/ 95 h 218"/>
                <a:gd name="T54" fmla="*/ 301 w 416"/>
                <a:gd name="T55" fmla="*/ 2 h 218"/>
                <a:gd name="T56" fmla="*/ 304 w 416"/>
                <a:gd name="T57" fmla="*/ 0 h 218"/>
                <a:gd name="T58" fmla="*/ 307 w 416"/>
                <a:gd name="T59" fmla="*/ 0 h 218"/>
                <a:gd name="T60" fmla="*/ 407 w 416"/>
                <a:gd name="T61" fmla="*/ 0 h 218"/>
                <a:gd name="T62" fmla="*/ 410 w 416"/>
                <a:gd name="T63" fmla="*/ 0 h 218"/>
                <a:gd name="T64" fmla="*/ 412 w 416"/>
                <a:gd name="T65" fmla="*/ 1 h 218"/>
                <a:gd name="T66" fmla="*/ 414 w 416"/>
                <a:gd name="T67" fmla="*/ 3 h 218"/>
                <a:gd name="T68" fmla="*/ 416 w 416"/>
                <a:gd name="T69" fmla="*/ 6 h 218"/>
                <a:gd name="T70" fmla="*/ 416 w 416"/>
                <a:gd name="T71" fmla="*/ 9 h 218"/>
                <a:gd name="T72" fmla="*/ 416 w 416"/>
                <a:gd name="T73" fmla="*/ 12 h 218"/>
                <a:gd name="T74" fmla="*/ 415 w 416"/>
                <a:gd name="T75" fmla="*/ 14 h 218"/>
                <a:gd name="T76" fmla="*/ 414 w 416"/>
                <a:gd name="T77" fmla="*/ 16 h 218"/>
                <a:gd name="T78" fmla="*/ 216 w 416"/>
                <a:gd name="T79" fmla="*/ 215 h 218"/>
                <a:gd name="T80" fmla="*/ 212 w 416"/>
                <a:gd name="T81" fmla="*/ 217 h 218"/>
                <a:gd name="T82" fmla="*/ 208 w 416"/>
                <a:gd name="T8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6" h="218">
                  <a:moveTo>
                    <a:pt x="33" y="20"/>
                  </a:moveTo>
                  <a:lnTo>
                    <a:pt x="208" y="195"/>
                  </a:lnTo>
                  <a:lnTo>
                    <a:pt x="383" y="20"/>
                  </a:lnTo>
                  <a:lnTo>
                    <a:pt x="312" y="20"/>
                  </a:lnTo>
                  <a:lnTo>
                    <a:pt x="216" y="116"/>
                  </a:lnTo>
                  <a:lnTo>
                    <a:pt x="212" y="118"/>
                  </a:lnTo>
                  <a:lnTo>
                    <a:pt x="208" y="119"/>
                  </a:lnTo>
                  <a:lnTo>
                    <a:pt x="205" y="118"/>
                  </a:lnTo>
                  <a:lnTo>
                    <a:pt x="201" y="116"/>
                  </a:lnTo>
                  <a:lnTo>
                    <a:pt x="104" y="20"/>
                  </a:lnTo>
                  <a:lnTo>
                    <a:pt x="33" y="20"/>
                  </a:lnTo>
                  <a:close/>
                  <a:moveTo>
                    <a:pt x="208" y="218"/>
                  </a:moveTo>
                  <a:lnTo>
                    <a:pt x="205" y="217"/>
                  </a:lnTo>
                  <a:lnTo>
                    <a:pt x="201" y="215"/>
                  </a:lnTo>
                  <a:lnTo>
                    <a:pt x="3" y="16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6" y="2"/>
                  </a:lnTo>
                  <a:lnTo>
                    <a:pt x="208" y="95"/>
                  </a:lnTo>
                  <a:lnTo>
                    <a:pt x="301" y="2"/>
                  </a:lnTo>
                  <a:lnTo>
                    <a:pt x="304" y="0"/>
                  </a:lnTo>
                  <a:lnTo>
                    <a:pt x="307" y="0"/>
                  </a:lnTo>
                  <a:lnTo>
                    <a:pt x="407" y="0"/>
                  </a:lnTo>
                  <a:lnTo>
                    <a:pt x="410" y="0"/>
                  </a:lnTo>
                  <a:lnTo>
                    <a:pt x="412" y="1"/>
                  </a:lnTo>
                  <a:lnTo>
                    <a:pt x="414" y="3"/>
                  </a:lnTo>
                  <a:lnTo>
                    <a:pt x="416" y="6"/>
                  </a:lnTo>
                  <a:lnTo>
                    <a:pt x="416" y="9"/>
                  </a:lnTo>
                  <a:lnTo>
                    <a:pt x="416" y="12"/>
                  </a:lnTo>
                  <a:lnTo>
                    <a:pt x="415" y="14"/>
                  </a:lnTo>
                  <a:lnTo>
                    <a:pt x="414" y="16"/>
                  </a:lnTo>
                  <a:lnTo>
                    <a:pt x="216" y="215"/>
                  </a:lnTo>
                  <a:lnTo>
                    <a:pt x="212" y="217"/>
                  </a:lnTo>
                  <a:lnTo>
                    <a:pt x="208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629400" y="3315217"/>
            <a:ext cx="279490" cy="279490"/>
            <a:chOff x="5029200" y="3315217"/>
            <a:chExt cx="279490" cy="279490"/>
          </a:xfrm>
          <a:solidFill>
            <a:schemeClr val="accent2"/>
          </a:solidFill>
        </p:grpSpPr>
        <p:sp>
          <p:nvSpPr>
            <p:cNvPr id="27" name="Freeform 372"/>
            <p:cNvSpPr>
              <a:spLocks noEditPoints="1"/>
            </p:cNvSpPr>
            <p:nvPr/>
          </p:nvSpPr>
          <p:spPr bwMode="auto">
            <a:xfrm>
              <a:off x="5029200" y="3315217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8 w 596"/>
                <a:gd name="T3" fmla="*/ 47 h 596"/>
                <a:gd name="T4" fmla="*/ 121 w 596"/>
                <a:gd name="T5" fmla="*/ 83 h 596"/>
                <a:gd name="T6" fmla="*/ 75 w 596"/>
                <a:gd name="T7" fmla="*/ 131 h 596"/>
                <a:gd name="T8" fmla="*/ 42 w 596"/>
                <a:gd name="T9" fmla="*/ 190 h 596"/>
                <a:gd name="T10" fmla="*/ 24 w 596"/>
                <a:gd name="T11" fmla="*/ 256 h 596"/>
                <a:gd name="T12" fmla="*/ 21 w 596"/>
                <a:gd name="T13" fmla="*/ 326 h 596"/>
                <a:gd name="T14" fmla="*/ 37 w 596"/>
                <a:gd name="T15" fmla="*/ 393 h 596"/>
                <a:gd name="T16" fmla="*/ 68 w 596"/>
                <a:gd name="T17" fmla="*/ 453 h 596"/>
                <a:gd name="T18" fmla="*/ 111 w 596"/>
                <a:gd name="T19" fmla="*/ 503 h 596"/>
                <a:gd name="T20" fmla="*/ 166 w 596"/>
                <a:gd name="T21" fmla="*/ 542 h 596"/>
                <a:gd name="T22" fmla="*/ 229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1 w 596"/>
                <a:gd name="T29" fmla="*/ 542 h 596"/>
                <a:gd name="T30" fmla="*/ 485 w 596"/>
                <a:gd name="T31" fmla="*/ 503 h 596"/>
                <a:gd name="T32" fmla="*/ 529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3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5 w 596"/>
                <a:gd name="T45" fmla="*/ 83 h 596"/>
                <a:gd name="T46" fmla="*/ 419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6 w 596"/>
                <a:gd name="T55" fmla="*/ 559 h 596"/>
                <a:gd name="T56" fmla="*/ 98 w 596"/>
                <a:gd name="T57" fmla="*/ 518 h 596"/>
                <a:gd name="T58" fmla="*/ 51 w 596"/>
                <a:gd name="T59" fmla="*/ 464 h 596"/>
                <a:gd name="T60" fmla="*/ 18 w 596"/>
                <a:gd name="T61" fmla="*/ 400 h 596"/>
                <a:gd name="T62" fmla="*/ 2 w 596"/>
                <a:gd name="T63" fmla="*/ 328 h 596"/>
                <a:gd name="T64" fmla="*/ 3 w 596"/>
                <a:gd name="T65" fmla="*/ 252 h 596"/>
                <a:gd name="T66" fmla="*/ 24 w 596"/>
                <a:gd name="T67" fmla="*/ 181 h 596"/>
                <a:gd name="T68" fmla="*/ 59 w 596"/>
                <a:gd name="T69" fmla="*/ 119 h 596"/>
                <a:gd name="T70" fmla="*/ 109 w 596"/>
                <a:gd name="T71" fmla="*/ 68 h 596"/>
                <a:gd name="T72" fmla="*/ 169 w 596"/>
                <a:gd name="T73" fmla="*/ 29 h 596"/>
                <a:gd name="T74" fmla="*/ 239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9 w 596"/>
                <a:gd name="T83" fmla="*/ 87 h 596"/>
                <a:gd name="T84" fmla="*/ 553 w 596"/>
                <a:gd name="T85" fmla="*/ 143 h 596"/>
                <a:gd name="T86" fmla="*/ 583 w 596"/>
                <a:gd name="T87" fmla="*/ 209 h 596"/>
                <a:gd name="T88" fmla="*/ 596 w 596"/>
                <a:gd name="T89" fmla="*/ 283 h 596"/>
                <a:gd name="T90" fmla="*/ 590 w 596"/>
                <a:gd name="T91" fmla="*/ 357 h 596"/>
                <a:gd name="T92" fmla="*/ 567 w 596"/>
                <a:gd name="T93" fmla="*/ 426 h 596"/>
                <a:gd name="T94" fmla="*/ 528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4" y="20"/>
                  </a:lnTo>
                  <a:lnTo>
                    <a:pt x="270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9" y="28"/>
                  </a:lnTo>
                  <a:lnTo>
                    <a:pt x="216" y="32"/>
                  </a:lnTo>
                  <a:lnTo>
                    <a:pt x="203" y="36"/>
                  </a:lnTo>
                  <a:lnTo>
                    <a:pt x="190" y="42"/>
                  </a:lnTo>
                  <a:lnTo>
                    <a:pt x="178" y="47"/>
                  </a:lnTo>
                  <a:lnTo>
                    <a:pt x="166" y="52"/>
                  </a:lnTo>
                  <a:lnTo>
                    <a:pt x="154" y="60"/>
                  </a:lnTo>
                  <a:lnTo>
                    <a:pt x="142" y="67"/>
                  </a:lnTo>
                  <a:lnTo>
                    <a:pt x="132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3" y="111"/>
                  </a:lnTo>
                  <a:lnTo>
                    <a:pt x="84" y="121"/>
                  </a:lnTo>
                  <a:lnTo>
                    <a:pt x="75" y="131"/>
                  </a:lnTo>
                  <a:lnTo>
                    <a:pt x="68" y="142"/>
                  </a:lnTo>
                  <a:lnTo>
                    <a:pt x="60" y="153"/>
                  </a:lnTo>
                  <a:lnTo>
                    <a:pt x="54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7" y="202"/>
                  </a:lnTo>
                  <a:lnTo>
                    <a:pt x="32" y="214"/>
                  </a:lnTo>
                  <a:lnTo>
                    <a:pt x="29" y="227"/>
                  </a:lnTo>
                  <a:lnTo>
                    <a:pt x="26" y="241"/>
                  </a:lnTo>
                  <a:lnTo>
                    <a:pt x="24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20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4" y="340"/>
                  </a:lnTo>
                  <a:lnTo>
                    <a:pt x="26" y="354"/>
                  </a:lnTo>
                  <a:lnTo>
                    <a:pt x="29" y="367"/>
                  </a:lnTo>
                  <a:lnTo>
                    <a:pt x="32" y="380"/>
                  </a:lnTo>
                  <a:lnTo>
                    <a:pt x="37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4" y="429"/>
                  </a:lnTo>
                  <a:lnTo>
                    <a:pt x="60" y="441"/>
                  </a:lnTo>
                  <a:lnTo>
                    <a:pt x="68" y="453"/>
                  </a:lnTo>
                  <a:lnTo>
                    <a:pt x="75" y="464"/>
                  </a:lnTo>
                  <a:lnTo>
                    <a:pt x="84" y="474"/>
                  </a:lnTo>
                  <a:lnTo>
                    <a:pt x="93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2" y="520"/>
                  </a:lnTo>
                  <a:lnTo>
                    <a:pt x="142" y="528"/>
                  </a:lnTo>
                  <a:lnTo>
                    <a:pt x="154" y="535"/>
                  </a:lnTo>
                  <a:lnTo>
                    <a:pt x="166" y="542"/>
                  </a:lnTo>
                  <a:lnTo>
                    <a:pt x="178" y="548"/>
                  </a:lnTo>
                  <a:lnTo>
                    <a:pt x="190" y="554"/>
                  </a:lnTo>
                  <a:lnTo>
                    <a:pt x="203" y="559"/>
                  </a:lnTo>
                  <a:lnTo>
                    <a:pt x="216" y="563"/>
                  </a:lnTo>
                  <a:lnTo>
                    <a:pt x="229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70" y="574"/>
                  </a:lnTo>
                  <a:lnTo>
                    <a:pt x="284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1" y="563"/>
                  </a:lnTo>
                  <a:lnTo>
                    <a:pt x="394" y="559"/>
                  </a:lnTo>
                  <a:lnTo>
                    <a:pt x="406" y="554"/>
                  </a:lnTo>
                  <a:lnTo>
                    <a:pt x="419" y="548"/>
                  </a:lnTo>
                  <a:lnTo>
                    <a:pt x="431" y="542"/>
                  </a:lnTo>
                  <a:lnTo>
                    <a:pt x="443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5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4" y="484"/>
                  </a:lnTo>
                  <a:lnTo>
                    <a:pt x="513" y="474"/>
                  </a:lnTo>
                  <a:lnTo>
                    <a:pt x="520" y="464"/>
                  </a:lnTo>
                  <a:lnTo>
                    <a:pt x="529" y="453"/>
                  </a:lnTo>
                  <a:lnTo>
                    <a:pt x="536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4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3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7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3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4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6" y="153"/>
                  </a:lnTo>
                  <a:lnTo>
                    <a:pt x="529" y="142"/>
                  </a:lnTo>
                  <a:lnTo>
                    <a:pt x="520" y="131"/>
                  </a:lnTo>
                  <a:lnTo>
                    <a:pt x="513" y="121"/>
                  </a:lnTo>
                  <a:lnTo>
                    <a:pt x="504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5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3" y="60"/>
                  </a:lnTo>
                  <a:lnTo>
                    <a:pt x="431" y="52"/>
                  </a:lnTo>
                  <a:lnTo>
                    <a:pt x="419" y="47"/>
                  </a:lnTo>
                  <a:lnTo>
                    <a:pt x="406" y="42"/>
                  </a:lnTo>
                  <a:lnTo>
                    <a:pt x="394" y="36"/>
                  </a:lnTo>
                  <a:lnTo>
                    <a:pt x="381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3" y="591"/>
                  </a:lnTo>
                  <a:lnTo>
                    <a:pt x="239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2" y="572"/>
                  </a:lnTo>
                  <a:lnTo>
                    <a:pt x="169" y="565"/>
                  </a:lnTo>
                  <a:lnTo>
                    <a:pt x="156" y="559"/>
                  </a:lnTo>
                  <a:lnTo>
                    <a:pt x="144" y="553"/>
                  </a:lnTo>
                  <a:lnTo>
                    <a:pt x="132" y="544"/>
                  </a:lnTo>
                  <a:lnTo>
                    <a:pt x="120" y="536"/>
                  </a:lnTo>
                  <a:lnTo>
                    <a:pt x="109" y="528"/>
                  </a:lnTo>
                  <a:lnTo>
                    <a:pt x="98" y="518"/>
                  </a:lnTo>
                  <a:lnTo>
                    <a:pt x="87" y="508"/>
                  </a:lnTo>
                  <a:lnTo>
                    <a:pt x="78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1" y="464"/>
                  </a:lnTo>
                  <a:lnTo>
                    <a:pt x="43" y="452"/>
                  </a:lnTo>
                  <a:lnTo>
                    <a:pt x="37" y="439"/>
                  </a:lnTo>
                  <a:lnTo>
                    <a:pt x="30" y="426"/>
                  </a:lnTo>
                  <a:lnTo>
                    <a:pt x="24" y="413"/>
                  </a:lnTo>
                  <a:lnTo>
                    <a:pt x="18" y="400"/>
                  </a:lnTo>
                  <a:lnTo>
                    <a:pt x="14" y="386"/>
                  </a:lnTo>
                  <a:lnTo>
                    <a:pt x="10" y="372"/>
                  </a:lnTo>
                  <a:lnTo>
                    <a:pt x="6" y="357"/>
                  </a:lnTo>
                  <a:lnTo>
                    <a:pt x="3" y="343"/>
                  </a:lnTo>
                  <a:lnTo>
                    <a:pt x="2" y="328"/>
                  </a:lnTo>
                  <a:lnTo>
                    <a:pt x="1" y="313"/>
                  </a:lnTo>
                  <a:lnTo>
                    <a:pt x="0" y="298"/>
                  </a:lnTo>
                  <a:lnTo>
                    <a:pt x="1" y="283"/>
                  </a:lnTo>
                  <a:lnTo>
                    <a:pt x="2" y="267"/>
                  </a:lnTo>
                  <a:lnTo>
                    <a:pt x="3" y="252"/>
                  </a:lnTo>
                  <a:lnTo>
                    <a:pt x="6" y="237"/>
                  </a:lnTo>
                  <a:lnTo>
                    <a:pt x="10" y="223"/>
                  </a:lnTo>
                  <a:lnTo>
                    <a:pt x="14" y="209"/>
                  </a:lnTo>
                  <a:lnTo>
                    <a:pt x="18" y="195"/>
                  </a:lnTo>
                  <a:lnTo>
                    <a:pt x="24" y="181"/>
                  </a:lnTo>
                  <a:lnTo>
                    <a:pt x="30" y="168"/>
                  </a:lnTo>
                  <a:lnTo>
                    <a:pt x="37" y="155"/>
                  </a:lnTo>
                  <a:lnTo>
                    <a:pt x="43" y="143"/>
                  </a:lnTo>
                  <a:lnTo>
                    <a:pt x="51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8" y="97"/>
                  </a:lnTo>
                  <a:lnTo>
                    <a:pt x="87" y="87"/>
                  </a:lnTo>
                  <a:lnTo>
                    <a:pt x="98" y="77"/>
                  </a:lnTo>
                  <a:lnTo>
                    <a:pt x="109" y="68"/>
                  </a:lnTo>
                  <a:lnTo>
                    <a:pt x="120" y="59"/>
                  </a:lnTo>
                  <a:lnTo>
                    <a:pt x="132" y="50"/>
                  </a:lnTo>
                  <a:lnTo>
                    <a:pt x="144" y="43"/>
                  </a:lnTo>
                  <a:lnTo>
                    <a:pt x="156" y="35"/>
                  </a:lnTo>
                  <a:lnTo>
                    <a:pt x="169" y="29"/>
                  </a:lnTo>
                  <a:lnTo>
                    <a:pt x="182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9" y="6"/>
                  </a:lnTo>
                  <a:lnTo>
                    <a:pt x="253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8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401" y="18"/>
                  </a:lnTo>
                  <a:lnTo>
                    <a:pt x="413" y="23"/>
                  </a:lnTo>
                  <a:lnTo>
                    <a:pt x="428" y="29"/>
                  </a:lnTo>
                  <a:lnTo>
                    <a:pt x="440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8" y="68"/>
                  </a:lnTo>
                  <a:lnTo>
                    <a:pt x="499" y="77"/>
                  </a:lnTo>
                  <a:lnTo>
                    <a:pt x="509" y="87"/>
                  </a:lnTo>
                  <a:lnTo>
                    <a:pt x="518" y="97"/>
                  </a:lnTo>
                  <a:lnTo>
                    <a:pt x="528" y="108"/>
                  </a:lnTo>
                  <a:lnTo>
                    <a:pt x="537" y="119"/>
                  </a:lnTo>
                  <a:lnTo>
                    <a:pt x="545" y="131"/>
                  </a:lnTo>
                  <a:lnTo>
                    <a:pt x="553" y="143"/>
                  </a:lnTo>
                  <a:lnTo>
                    <a:pt x="560" y="155"/>
                  </a:lnTo>
                  <a:lnTo>
                    <a:pt x="567" y="168"/>
                  </a:lnTo>
                  <a:lnTo>
                    <a:pt x="572" y="181"/>
                  </a:lnTo>
                  <a:lnTo>
                    <a:pt x="578" y="195"/>
                  </a:lnTo>
                  <a:lnTo>
                    <a:pt x="583" y="209"/>
                  </a:lnTo>
                  <a:lnTo>
                    <a:pt x="586" y="223"/>
                  </a:lnTo>
                  <a:lnTo>
                    <a:pt x="590" y="237"/>
                  </a:lnTo>
                  <a:lnTo>
                    <a:pt x="593" y="252"/>
                  </a:lnTo>
                  <a:lnTo>
                    <a:pt x="595" y="267"/>
                  </a:lnTo>
                  <a:lnTo>
                    <a:pt x="596" y="283"/>
                  </a:lnTo>
                  <a:lnTo>
                    <a:pt x="596" y="298"/>
                  </a:lnTo>
                  <a:lnTo>
                    <a:pt x="596" y="313"/>
                  </a:lnTo>
                  <a:lnTo>
                    <a:pt x="595" y="328"/>
                  </a:lnTo>
                  <a:lnTo>
                    <a:pt x="593" y="343"/>
                  </a:lnTo>
                  <a:lnTo>
                    <a:pt x="590" y="357"/>
                  </a:lnTo>
                  <a:lnTo>
                    <a:pt x="586" y="372"/>
                  </a:lnTo>
                  <a:lnTo>
                    <a:pt x="583" y="386"/>
                  </a:lnTo>
                  <a:lnTo>
                    <a:pt x="578" y="400"/>
                  </a:lnTo>
                  <a:lnTo>
                    <a:pt x="572" y="413"/>
                  </a:lnTo>
                  <a:lnTo>
                    <a:pt x="567" y="426"/>
                  </a:lnTo>
                  <a:lnTo>
                    <a:pt x="560" y="439"/>
                  </a:lnTo>
                  <a:lnTo>
                    <a:pt x="553" y="452"/>
                  </a:lnTo>
                  <a:lnTo>
                    <a:pt x="545" y="464"/>
                  </a:lnTo>
                  <a:lnTo>
                    <a:pt x="537" y="476"/>
                  </a:lnTo>
                  <a:lnTo>
                    <a:pt x="528" y="487"/>
                  </a:lnTo>
                  <a:lnTo>
                    <a:pt x="518" y="497"/>
                  </a:lnTo>
                  <a:lnTo>
                    <a:pt x="509" y="508"/>
                  </a:lnTo>
                  <a:lnTo>
                    <a:pt x="499" y="518"/>
                  </a:lnTo>
                  <a:lnTo>
                    <a:pt x="488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40" y="559"/>
                  </a:lnTo>
                  <a:lnTo>
                    <a:pt x="428" y="565"/>
                  </a:lnTo>
                  <a:lnTo>
                    <a:pt x="413" y="572"/>
                  </a:lnTo>
                  <a:lnTo>
                    <a:pt x="401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8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73"/>
            <p:cNvSpPr>
              <a:spLocks noEditPoints="1"/>
            </p:cNvSpPr>
            <p:nvPr/>
          </p:nvSpPr>
          <p:spPr bwMode="auto">
            <a:xfrm>
              <a:off x="5070467" y="3427763"/>
              <a:ext cx="196956" cy="101291"/>
            </a:xfrm>
            <a:custGeom>
              <a:avLst/>
              <a:gdLst>
                <a:gd name="T0" fmla="*/ 33 w 416"/>
                <a:gd name="T1" fmla="*/ 20 h 218"/>
                <a:gd name="T2" fmla="*/ 208 w 416"/>
                <a:gd name="T3" fmla="*/ 195 h 218"/>
                <a:gd name="T4" fmla="*/ 383 w 416"/>
                <a:gd name="T5" fmla="*/ 20 h 218"/>
                <a:gd name="T6" fmla="*/ 312 w 416"/>
                <a:gd name="T7" fmla="*/ 20 h 218"/>
                <a:gd name="T8" fmla="*/ 216 w 416"/>
                <a:gd name="T9" fmla="*/ 116 h 218"/>
                <a:gd name="T10" fmla="*/ 212 w 416"/>
                <a:gd name="T11" fmla="*/ 118 h 218"/>
                <a:gd name="T12" fmla="*/ 208 w 416"/>
                <a:gd name="T13" fmla="*/ 119 h 218"/>
                <a:gd name="T14" fmla="*/ 205 w 416"/>
                <a:gd name="T15" fmla="*/ 118 h 218"/>
                <a:gd name="T16" fmla="*/ 201 w 416"/>
                <a:gd name="T17" fmla="*/ 116 h 218"/>
                <a:gd name="T18" fmla="*/ 104 w 416"/>
                <a:gd name="T19" fmla="*/ 20 h 218"/>
                <a:gd name="T20" fmla="*/ 33 w 416"/>
                <a:gd name="T21" fmla="*/ 20 h 218"/>
                <a:gd name="T22" fmla="*/ 208 w 416"/>
                <a:gd name="T23" fmla="*/ 218 h 218"/>
                <a:gd name="T24" fmla="*/ 205 w 416"/>
                <a:gd name="T25" fmla="*/ 217 h 218"/>
                <a:gd name="T26" fmla="*/ 201 w 416"/>
                <a:gd name="T27" fmla="*/ 215 h 218"/>
                <a:gd name="T28" fmla="*/ 3 w 416"/>
                <a:gd name="T29" fmla="*/ 16 h 218"/>
                <a:gd name="T30" fmla="*/ 1 w 416"/>
                <a:gd name="T31" fmla="*/ 14 h 218"/>
                <a:gd name="T32" fmla="*/ 0 w 416"/>
                <a:gd name="T33" fmla="*/ 12 h 218"/>
                <a:gd name="T34" fmla="*/ 0 w 416"/>
                <a:gd name="T35" fmla="*/ 9 h 218"/>
                <a:gd name="T36" fmla="*/ 1 w 416"/>
                <a:gd name="T37" fmla="*/ 6 h 218"/>
                <a:gd name="T38" fmla="*/ 2 w 416"/>
                <a:gd name="T39" fmla="*/ 3 h 218"/>
                <a:gd name="T40" fmla="*/ 4 w 416"/>
                <a:gd name="T41" fmla="*/ 1 h 218"/>
                <a:gd name="T42" fmla="*/ 7 w 416"/>
                <a:gd name="T43" fmla="*/ 0 h 218"/>
                <a:gd name="T44" fmla="*/ 9 w 416"/>
                <a:gd name="T45" fmla="*/ 0 h 218"/>
                <a:gd name="T46" fmla="*/ 109 w 416"/>
                <a:gd name="T47" fmla="*/ 0 h 218"/>
                <a:gd name="T48" fmla="*/ 113 w 416"/>
                <a:gd name="T49" fmla="*/ 0 h 218"/>
                <a:gd name="T50" fmla="*/ 116 w 416"/>
                <a:gd name="T51" fmla="*/ 2 h 218"/>
                <a:gd name="T52" fmla="*/ 208 w 416"/>
                <a:gd name="T53" fmla="*/ 95 h 218"/>
                <a:gd name="T54" fmla="*/ 301 w 416"/>
                <a:gd name="T55" fmla="*/ 2 h 218"/>
                <a:gd name="T56" fmla="*/ 304 w 416"/>
                <a:gd name="T57" fmla="*/ 0 h 218"/>
                <a:gd name="T58" fmla="*/ 307 w 416"/>
                <a:gd name="T59" fmla="*/ 0 h 218"/>
                <a:gd name="T60" fmla="*/ 407 w 416"/>
                <a:gd name="T61" fmla="*/ 0 h 218"/>
                <a:gd name="T62" fmla="*/ 410 w 416"/>
                <a:gd name="T63" fmla="*/ 0 h 218"/>
                <a:gd name="T64" fmla="*/ 412 w 416"/>
                <a:gd name="T65" fmla="*/ 1 h 218"/>
                <a:gd name="T66" fmla="*/ 414 w 416"/>
                <a:gd name="T67" fmla="*/ 3 h 218"/>
                <a:gd name="T68" fmla="*/ 416 w 416"/>
                <a:gd name="T69" fmla="*/ 6 h 218"/>
                <a:gd name="T70" fmla="*/ 416 w 416"/>
                <a:gd name="T71" fmla="*/ 9 h 218"/>
                <a:gd name="T72" fmla="*/ 416 w 416"/>
                <a:gd name="T73" fmla="*/ 12 h 218"/>
                <a:gd name="T74" fmla="*/ 415 w 416"/>
                <a:gd name="T75" fmla="*/ 14 h 218"/>
                <a:gd name="T76" fmla="*/ 414 w 416"/>
                <a:gd name="T77" fmla="*/ 16 h 218"/>
                <a:gd name="T78" fmla="*/ 216 w 416"/>
                <a:gd name="T79" fmla="*/ 215 h 218"/>
                <a:gd name="T80" fmla="*/ 212 w 416"/>
                <a:gd name="T81" fmla="*/ 217 h 218"/>
                <a:gd name="T82" fmla="*/ 208 w 416"/>
                <a:gd name="T8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6" h="218">
                  <a:moveTo>
                    <a:pt x="33" y="20"/>
                  </a:moveTo>
                  <a:lnTo>
                    <a:pt x="208" y="195"/>
                  </a:lnTo>
                  <a:lnTo>
                    <a:pt x="383" y="20"/>
                  </a:lnTo>
                  <a:lnTo>
                    <a:pt x="312" y="20"/>
                  </a:lnTo>
                  <a:lnTo>
                    <a:pt x="216" y="116"/>
                  </a:lnTo>
                  <a:lnTo>
                    <a:pt x="212" y="118"/>
                  </a:lnTo>
                  <a:lnTo>
                    <a:pt x="208" y="119"/>
                  </a:lnTo>
                  <a:lnTo>
                    <a:pt x="205" y="118"/>
                  </a:lnTo>
                  <a:lnTo>
                    <a:pt x="201" y="116"/>
                  </a:lnTo>
                  <a:lnTo>
                    <a:pt x="104" y="20"/>
                  </a:lnTo>
                  <a:lnTo>
                    <a:pt x="33" y="20"/>
                  </a:lnTo>
                  <a:close/>
                  <a:moveTo>
                    <a:pt x="208" y="218"/>
                  </a:moveTo>
                  <a:lnTo>
                    <a:pt x="205" y="217"/>
                  </a:lnTo>
                  <a:lnTo>
                    <a:pt x="201" y="215"/>
                  </a:lnTo>
                  <a:lnTo>
                    <a:pt x="3" y="16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6" y="2"/>
                  </a:lnTo>
                  <a:lnTo>
                    <a:pt x="208" y="95"/>
                  </a:lnTo>
                  <a:lnTo>
                    <a:pt x="301" y="2"/>
                  </a:lnTo>
                  <a:lnTo>
                    <a:pt x="304" y="0"/>
                  </a:lnTo>
                  <a:lnTo>
                    <a:pt x="307" y="0"/>
                  </a:lnTo>
                  <a:lnTo>
                    <a:pt x="407" y="0"/>
                  </a:lnTo>
                  <a:lnTo>
                    <a:pt x="410" y="0"/>
                  </a:lnTo>
                  <a:lnTo>
                    <a:pt x="412" y="1"/>
                  </a:lnTo>
                  <a:lnTo>
                    <a:pt x="414" y="3"/>
                  </a:lnTo>
                  <a:lnTo>
                    <a:pt x="416" y="6"/>
                  </a:lnTo>
                  <a:lnTo>
                    <a:pt x="416" y="9"/>
                  </a:lnTo>
                  <a:lnTo>
                    <a:pt x="416" y="12"/>
                  </a:lnTo>
                  <a:lnTo>
                    <a:pt x="415" y="14"/>
                  </a:lnTo>
                  <a:lnTo>
                    <a:pt x="414" y="16"/>
                  </a:lnTo>
                  <a:lnTo>
                    <a:pt x="216" y="215"/>
                  </a:lnTo>
                  <a:lnTo>
                    <a:pt x="212" y="217"/>
                  </a:lnTo>
                  <a:lnTo>
                    <a:pt x="208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629400" y="2730927"/>
            <a:ext cx="279490" cy="279490"/>
            <a:chOff x="3693156" y="2106185"/>
            <a:chExt cx="279490" cy="279490"/>
          </a:xfrm>
          <a:solidFill>
            <a:schemeClr val="accent5"/>
          </a:solidFill>
        </p:grpSpPr>
        <p:sp>
          <p:nvSpPr>
            <p:cNvPr id="30" name="Freeform 370"/>
            <p:cNvSpPr>
              <a:spLocks noEditPoints="1"/>
            </p:cNvSpPr>
            <p:nvPr/>
          </p:nvSpPr>
          <p:spPr bwMode="auto">
            <a:xfrm>
              <a:off x="3693156" y="2106185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7 w 596"/>
                <a:gd name="T3" fmla="*/ 47 h 596"/>
                <a:gd name="T4" fmla="*/ 121 w 596"/>
                <a:gd name="T5" fmla="*/ 83 h 596"/>
                <a:gd name="T6" fmla="*/ 74 w 596"/>
                <a:gd name="T7" fmla="*/ 131 h 596"/>
                <a:gd name="T8" fmla="*/ 42 w 596"/>
                <a:gd name="T9" fmla="*/ 190 h 596"/>
                <a:gd name="T10" fmla="*/ 22 w 596"/>
                <a:gd name="T11" fmla="*/ 256 h 596"/>
                <a:gd name="T12" fmla="*/ 21 w 596"/>
                <a:gd name="T13" fmla="*/ 326 h 596"/>
                <a:gd name="T14" fmla="*/ 36 w 596"/>
                <a:gd name="T15" fmla="*/ 393 h 596"/>
                <a:gd name="T16" fmla="*/ 67 w 596"/>
                <a:gd name="T17" fmla="*/ 453 h 596"/>
                <a:gd name="T18" fmla="*/ 111 w 596"/>
                <a:gd name="T19" fmla="*/ 503 h 596"/>
                <a:gd name="T20" fmla="*/ 165 w 596"/>
                <a:gd name="T21" fmla="*/ 542 h 596"/>
                <a:gd name="T22" fmla="*/ 228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0 w 596"/>
                <a:gd name="T29" fmla="*/ 542 h 596"/>
                <a:gd name="T30" fmla="*/ 485 w 596"/>
                <a:gd name="T31" fmla="*/ 503 h 596"/>
                <a:gd name="T32" fmla="*/ 528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2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4 w 596"/>
                <a:gd name="T45" fmla="*/ 83 h 596"/>
                <a:gd name="T46" fmla="*/ 418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5 w 596"/>
                <a:gd name="T55" fmla="*/ 559 h 596"/>
                <a:gd name="T56" fmla="*/ 97 w 596"/>
                <a:gd name="T57" fmla="*/ 518 h 596"/>
                <a:gd name="T58" fmla="*/ 50 w 596"/>
                <a:gd name="T59" fmla="*/ 464 h 596"/>
                <a:gd name="T60" fmla="*/ 18 w 596"/>
                <a:gd name="T61" fmla="*/ 400 h 596"/>
                <a:gd name="T62" fmla="*/ 1 w 596"/>
                <a:gd name="T63" fmla="*/ 328 h 596"/>
                <a:gd name="T64" fmla="*/ 3 w 596"/>
                <a:gd name="T65" fmla="*/ 252 h 596"/>
                <a:gd name="T66" fmla="*/ 23 w 596"/>
                <a:gd name="T67" fmla="*/ 181 h 596"/>
                <a:gd name="T68" fmla="*/ 59 w 596"/>
                <a:gd name="T69" fmla="*/ 119 h 596"/>
                <a:gd name="T70" fmla="*/ 108 w 596"/>
                <a:gd name="T71" fmla="*/ 68 h 596"/>
                <a:gd name="T72" fmla="*/ 168 w 596"/>
                <a:gd name="T73" fmla="*/ 29 h 596"/>
                <a:gd name="T74" fmla="*/ 237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8 w 596"/>
                <a:gd name="T83" fmla="*/ 87 h 596"/>
                <a:gd name="T84" fmla="*/ 553 w 596"/>
                <a:gd name="T85" fmla="*/ 143 h 596"/>
                <a:gd name="T86" fmla="*/ 582 w 596"/>
                <a:gd name="T87" fmla="*/ 209 h 596"/>
                <a:gd name="T88" fmla="*/ 595 w 596"/>
                <a:gd name="T89" fmla="*/ 283 h 596"/>
                <a:gd name="T90" fmla="*/ 589 w 596"/>
                <a:gd name="T91" fmla="*/ 357 h 596"/>
                <a:gd name="T92" fmla="*/ 566 w 596"/>
                <a:gd name="T93" fmla="*/ 426 h 596"/>
                <a:gd name="T94" fmla="*/ 527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3" y="20"/>
                  </a:lnTo>
                  <a:lnTo>
                    <a:pt x="269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8" y="28"/>
                  </a:lnTo>
                  <a:lnTo>
                    <a:pt x="215" y="32"/>
                  </a:lnTo>
                  <a:lnTo>
                    <a:pt x="202" y="36"/>
                  </a:lnTo>
                  <a:lnTo>
                    <a:pt x="190" y="42"/>
                  </a:lnTo>
                  <a:lnTo>
                    <a:pt x="177" y="47"/>
                  </a:lnTo>
                  <a:lnTo>
                    <a:pt x="165" y="52"/>
                  </a:lnTo>
                  <a:lnTo>
                    <a:pt x="153" y="60"/>
                  </a:lnTo>
                  <a:lnTo>
                    <a:pt x="142" y="67"/>
                  </a:lnTo>
                  <a:lnTo>
                    <a:pt x="131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2" y="111"/>
                  </a:lnTo>
                  <a:lnTo>
                    <a:pt x="83" y="121"/>
                  </a:lnTo>
                  <a:lnTo>
                    <a:pt x="74" y="131"/>
                  </a:lnTo>
                  <a:lnTo>
                    <a:pt x="67" y="142"/>
                  </a:lnTo>
                  <a:lnTo>
                    <a:pt x="60" y="153"/>
                  </a:lnTo>
                  <a:lnTo>
                    <a:pt x="53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6" y="202"/>
                  </a:lnTo>
                  <a:lnTo>
                    <a:pt x="32" y="214"/>
                  </a:lnTo>
                  <a:lnTo>
                    <a:pt x="28" y="227"/>
                  </a:lnTo>
                  <a:lnTo>
                    <a:pt x="25" y="241"/>
                  </a:lnTo>
                  <a:lnTo>
                    <a:pt x="22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19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2" y="340"/>
                  </a:lnTo>
                  <a:lnTo>
                    <a:pt x="25" y="354"/>
                  </a:lnTo>
                  <a:lnTo>
                    <a:pt x="28" y="367"/>
                  </a:lnTo>
                  <a:lnTo>
                    <a:pt x="32" y="380"/>
                  </a:lnTo>
                  <a:lnTo>
                    <a:pt x="36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3" y="429"/>
                  </a:lnTo>
                  <a:lnTo>
                    <a:pt x="60" y="441"/>
                  </a:lnTo>
                  <a:lnTo>
                    <a:pt x="67" y="453"/>
                  </a:lnTo>
                  <a:lnTo>
                    <a:pt x="74" y="464"/>
                  </a:lnTo>
                  <a:lnTo>
                    <a:pt x="83" y="474"/>
                  </a:lnTo>
                  <a:lnTo>
                    <a:pt x="92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1" y="520"/>
                  </a:lnTo>
                  <a:lnTo>
                    <a:pt x="142" y="528"/>
                  </a:lnTo>
                  <a:lnTo>
                    <a:pt x="153" y="535"/>
                  </a:lnTo>
                  <a:lnTo>
                    <a:pt x="165" y="542"/>
                  </a:lnTo>
                  <a:lnTo>
                    <a:pt x="177" y="548"/>
                  </a:lnTo>
                  <a:lnTo>
                    <a:pt x="190" y="554"/>
                  </a:lnTo>
                  <a:lnTo>
                    <a:pt x="202" y="559"/>
                  </a:lnTo>
                  <a:lnTo>
                    <a:pt x="215" y="563"/>
                  </a:lnTo>
                  <a:lnTo>
                    <a:pt x="228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69" y="574"/>
                  </a:lnTo>
                  <a:lnTo>
                    <a:pt x="283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0" y="563"/>
                  </a:lnTo>
                  <a:lnTo>
                    <a:pt x="393" y="559"/>
                  </a:lnTo>
                  <a:lnTo>
                    <a:pt x="406" y="554"/>
                  </a:lnTo>
                  <a:lnTo>
                    <a:pt x="418" y="548"/>
                  </a:lnTo>
                  <a:lnTo>
                    <a:pt x="430" y="542"/>
                  </a:lnTo>
                  <a:lnTo>
                    <a:pt x="441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4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3" y="484"/>
                  </a:lnTo>
                  <a:lnTo>
                    <a:pt x="512" y="474"/>
                  </a:lnTo>
                  <a:lnTo>
                    <a:pt x="520" y="464"/>
                  </a:lnTo>
                  <a:lnTo>
                    <a:pt x="528" y="453"/>
                  </a:lnTo>
                  <a:lnTo>
                    <a:pt x="535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3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2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5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2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3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5" y="153"/>
                  </a:lnTo>
                  <a:lnTo>
                    <a:pt x="528" y="142"/>
                  </a:lnTo>
                  <a:lnTo>
                    <a:pt x="520" y="131"/>
                  </a:lnTo>
                  <a:lnTo>
                    <a:pt x="512" y="121"/>
                  </a:lnTo>
                  <a:lnTo>
                    <a:pt x="503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4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1" y="60"/>
                  </a:lnTo>
                  <a:lnTo>
                    <a:pt x="430" y="52"/>
                  </a:lnTo>
                  <a:lnTo>
                    <a:pt x="418" y="47"/>
                  </a:lnTo>
                  <a:lnTo>
                    <a:pt x="406" y="42"/>
                  </a:lnTo>
                  <a:lnTo>
                    <a:pt x="393" y="36"/>
                  </a:lnTo>
                  <a:lnTo>
                    <a:pt x="380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2" y="591"/>
                  </a:lnTo>
                  <a:lnTo>
                    <a:pt x="237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1" y="572"/>
                  </a:lnTo>
                  <a:lnTo>
                    <a:pt x="168" y="565"/>
                  </a:lnTo>
                  <a:lnTo>
                    <a:pt x="155" y="559"/>
                  </a:lnTo>
                  <a:lnTo>
                    <a:pt x="143" y="553"/>
                  </a:lnTo>
                  <a:lnTo>
                    <a:pt x="131" y="544"/>
                  </a:lnTo>
                  <a:lnTo>
                    <a:pt x="120" y="536"/>
                  </a:lnTo>
                  <a:lnTo>
                    <a:pt x="108" y="528"/>
                  </a:lnTo>
                  <a:lnTo>
                    <a:pt x="97" y="518"/>
                  </a:lnTo>
                  <a:lnTo>
                    <a:pt x="87" y="508"/>
                  </a:lnTo>
                  <a:lnTo>
                    <a:pt x="77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0" y="464"/>
                  </a:lnTo>
                  <a:lnTo>
                    <a:pt x="43" y="452"/>
                  </a:lnTo>
                  <a:lnTo>
                    <a:pt x="35" y="439"/>
                  </a:lnTo>
                  <a:lnTo>
                    <a:pt x="29" y="426"/>
                  </a:lnTo>
                  <a:lnTo>
                    <a:pt x="23" y="413"/>
                  </a:lnTo>
                  <a:lnTo>
                    <a:pt x="18" y="400"/>
                  </a:lnTo>
                  <a:lnTo>
                    <a:pt x="13" y="386"/>
                  </a:lnTo>
                  <a:lnTo>
                    <a:pt x="9" y="372"/>
                  </a:lnTo>
                  <a:lnTo>
                    <a:pt x="5" y="357"/>
                  </a:lnTo>
                  <a:lnTo>
                    <a:pt x="3" y="343"/>
                  </a:lnTo>
                  <a:lnTo>
                    <a:pt x="1" y="328"/>
                  </a:lnTo>
                  <a:lnTo>
                    <a:pt x="0" y="313"/>
                  </a:lnTo>
                  <a:lnTo>
                    <a:pt x="0" y="298"/>
                  </a:lnTo>
                  <a:lnTo>
                    <a:pt x="0" y="283"/>
                  </a:lnTo>
                  <a:lnTo>
                    <a:pt x="1" y="267"/>
                  </a:lnTo>
                  <a:lnTo>
                    <a:pt x="3" y="252"/>
                  </a:lnTo>
                  <a:lnTo>
                    <a:pt x="5" y="237"/>
                  </a:lnTo>
                  <a:lnTo>
                    <a:pt x="9" y="223"/>
                  </a:lnTo>
                  <a:lnTo>
                    <a:pt x="13" y="209"/>
                  </a:lnTo>
                  <a:lnTo>
                    <a:pt x="18" y="195"/>
                  </a:lnTo>
                  <a:lnTo>
                    <a:pt x="23" y="181"/>
                  </a:lnTo>
                  <a:lnTo>
                    <a:pt x="29" y="168"/>
                  </a:lnTo>
                  <a:lnTo>
                    <a:pt x="35" y="155"/>
                  </a:lnTo>
                  <a:lnTo>
                    <a:pt x="43" y="143"/>
                  </a:lnTo>
                  <a:lnTo>
                    <a:pt x="50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7" y="97"/>
                  </a:lnTo>
                  <a:lnTo>
                    <a:pt x="87" y="87"/>
                  </a:lnTo>
                  <a:lnTo>
                    <a:pt x="97" y="77"/>
                  </a:lnTo>
                  <a:lnTo>
                    <a:pt x="108" y="68"/>
                  </a:lnTo>
                  <a:lnTo>
                    <a:pt x="120" y="59"/>
                  </a:lnTo>
                  <a:lnTo>
                    <a:pt x="131" y="50"/>
                  </a:lnTo>
                  <a:lnTo>
                    <a:pt x="143" y="43"/>
                  </a:lnTo>
                  <a:lnTo>
                    <a:pt x="155" y="35"/>
                  </a:lnTo>
                  <a:lnTo>
                    <a:pt x="168" y="29"/>
                  </a:lnTo>
                  <a:lnTo>
                    <a:pt x="181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7" y="6"/>
                  </a:lnTo>
                  <a:lnTo>
                    <a:pt x="252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7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399" y="18"/>
                  </a:lnTo>
                  <a:lnTo>
                    <a:pt x="413" y="23"/>
                  </a:lnTo>
                  <a:lnTo>
                    <a:pt x="426" y="29"/>
                  </a:lnTo>
                  <a:lnTo>
                    <a:pt x="439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7" y="68"/>
                  </a:lnTo>
                  <a:lnTo>
                    <a:pt x="498" y="77"/>
                  </a:lnTo>
                  <a:lnTo>
                    <a:pt x="508" y="87"/>
                  </a:lnTo>
                  <a:lnTo>
                    <a:pt x="518" y="97"/>
                  </a:lnTo>
                  <a:lnTo>
                    <a:pt x="527" y="108"/>
                  </a:lnTo>
                  <a:lnTo>
                    <a:pt x="536" y="119"/>
                  </a:lnTo>
                  <a:lnTo>
                    <a:pt x="544" y="131"/>
                  </a:lnTo>
                  <a:lnTo>
                    <a:pt x="553" y="143"/>
                  </a:lnTo>
                  <a:lnTo>
                    <a:pt x="559" y="155"/>
                  </a:lnTo>
                  <a:lnTo>
                    <a:pt x="566" y="168"/>
                  </a:lnTo>
                  <a:lnTo>
                    <a:pt x="572" y="181"/>
                  </a:lnTo>
                  <a:lnTo>
                    <a:pt x="577" y="195"/>
                  </a:lnTo>
                  <a:lnTo>
                    <a:pt x="582" y="209"/>
                  </a:lnTo>
                  <a:lnTo>
                    <a:pt x="586" y="223"/>
                  </a:lnTo>
                  <a:lnTo>
                    <a:pt x="589" y="237"/>
                  </a:lnTo>
                  <a:lnTo>
                    <a:pt x="592" y="252"/>
                  </a:lnTo>
                  <a:lnTo>
                    <a:pt x="594" y="267"/>
                  </a:lnTo>
                  <a:lnTo>
                    <a:pt x="595" y="283"/>
                  </a:lnTo>
                  <a:lnTo>
                    <a:pt x="596" y="298"/>
                  </a:lnTo>
                  <a:lnTo>
                    <a:pt x="595" y="313"/>
                  </a:lnTo>
                  <a:lnTo>
                    <a:pt x="594" y="328"/>
                  </a:lnTo>
                  <a:lnTo>
                    <a:pt x="592" y="343"/>
                  </a:lnTo>
                  <a:lnTo>
                    <a:pt x="589" y="357"/>
                  </a:lnTo>
                  <a:lnTo>
                    <a:pt x="586" y="372"/>
                  </a:lnTo>
                  <a:lnTo>
                    <a:pt x="582" y="386"/>
                  </a:lnTo>
                  <a:lnTo>
                    <a:pt x="577" y="400"/>
                  </a:lnTo>
                  <a:lnTo>
                    <a:pt x="572" y="413"/>
                  </a:lnTo>
                  <a:lnTo>
                    <a:pt x="566" y="426"/>
                  </a:lnTo>
                  <a:lnTo>
                    <a:pt x="559" y="439"/>
                  </a:lnTo>
                  <a:lnTo>
                    <a:pt x="553" y="452"/>
                  </a:lnTo>
                  <a:lnTo>
                    <a:pt x="544" y="464"/>
                  </a:lnTo>
                  <a:lnTo>
                    <a:pt x="536" y="476"/>
                  </a:lnTo>
                  <a:lnTo>
                    <a:pt x="527" y="487"/>
                  </a:lnTo>
                  <a:lnTo>
                    <a:pt x="518" y="497"/>
                  </a:lnTo>
                  <a:lnTo>
                    <a:pt x="508" y="508"/>
                  </a:lnTo>
                  <a:lnTo>
                    <a:pt x="498" y="518"/>
                  </a:lnTo>
                  <a:lnTo>
                    <a:pt x="487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39" y="559"/>
                  </a:lnTo>
                  <a:lnTo>
                    <a:pt x="426" y="565"/>
                  </a:lnTo>
                  <a:lnTo>
                    <a:pt x="413" y="572"/>
                  </a:lnTo>
                  <a:lnTo>
                    <a:pt x="399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7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71"/>
            <p:cNvSpPr>
              <a:spLocks noEditPoints="1"/>
            </p:cNvSpPr>
            <p:nvPr/>
          </p:nvSpPr>
          <p:spPr bwMode="auto">
            <a:xfrm>
              <a:off x="3736298" y="2171837"/>
              <a:ext cx="195080" cy="101291"/>
            </a:xfrm>
            <a:custGeom>
              <a:avLst/>
              <a:gdLst>
                <a:gd name="T0" fmla="*/ 311 w 417"/>
                <a:gd name="T1" fmla="*/ 199 h 218"/>
                <a:gd name="T2" fmla="*/ 383 w 417"/>
                <a:gd name="T3" fmla="*/ 199 h 218"/>
                <a:gd name="T4" fmla="*/ 209 w 417"/>
                <a:gd name="T5" fmla="*/ 24 h 218"/>
                <a:gd name="T6" fmla="*/ 34 w 417"/>
                <a:gd name="T7" fmla="*/ 199 h 218"/>
                <a:gd name="T8" fmla="*/ 105 w 417"/>
                <a:gd name="T9" fmla="*/ 199 h 218"/>
                <a:gd name="T10" fmla="*/ 201 w 417"/>
                <a:gd name="T11" fmla="*/ 101 h 218"/>
                <a:gd name="T12" fmla="*/ 204 w 417"/>
                <a:gd name="T13" fmla="*/ 99 h 218"/>
                <a:gd name="T14" fmla="*/ 209 w 417"/>
                <a:gd name="T15" fmla="*/ 99 h 218"/>
                <a:gd name="T16" fmla="*/ 212 w 417"/>
                <a:gd name="T17" fmla="*/ 99 h 218"/>
                <a:gd name="T18" fmla="*/ 215 w 417"/>
                <a:gd name="T19" fmla="*/ 101 h 218"/>
                <a:gd name="T20" fmla="*/ 311 w 417"/>
                <a:gd name="T21" fmla="*/ 199 h 218"/>
                <a:gd name="T22" fmla="*/ 407 w 417"/>
                <a:gd name="T23" fmla="*/ 218 h 218"/>
                <a:gd name="T24" fmla="*/ 407 w 417"/>
                <a:gd name="T25" fmla="*/ 218 h 218"/>
                <a:gd name="T26" fmla="*/ 407 w 417"/>
                <a:gd name="T27" fmla="*/ 218 h 218"/>
                <a:gd name="T28" fmla="*/ 308 w 417"/>
                <a:gd name="T29" fmla="*/ 218 h 218"/>
                <a:gd name="T30" fmla="*/ 304 w 417"/>
                <a:gd name="T31" fmla="*/ 217 h 218"/>
                <a:gd name="T32" fmla="*/ 301 w 417"/>
                <a:gd name="T33" fmla="*/ 215 h 218"/>
                <a:gd name="T34" fmla="*/ 209 w 417"/>
                <a:gd name="T35" fmla="*/ 123 h 218"/>
                <a:gd name="T36" fmla="*/ 116 w 417"/>
                <a:gd name="T37" fmla="*/ 215 h 218"/>
                <a:gd name="T38" fmla="*/ 113 w 417"/>
                <a:gd name="T39" fmla="*/ 217 h 218"/>
                <a:gd name="T40" fmla="*/ 109 w 417"/>
                <a:gd name="T41" fmla="*/ 218 h 218"/>
                <a:gd name="T42" fmla="*/ 10 w 417"/>
                <a:gd name="T43" fmla="*/ 218 h 218"/>
                <a:gd name="T44" fmla="*/ 7 w 417"/>
                <a:gd name="T45" fmla="*/ 218 h 218"/>
                <a:gd name="T46" fmla="*/ 5 w 417"/>
                <a:gd name="T47" fmla="*/ 216 h 218"/>
                <a:gd name="T48" fmla="*/ 3 w 417"/>
                <a:gd name="T49" fmla="*/ 215 h 218"/>
                <a:gd name="T50" fmla="*/ 0 w 417"/>
                <a:gd name="T51" fmla="*/ 212 h 218"/>
                <a:gd name="T52" fmla="*/ 0 w 417"/>
                <a:gd name="T53" fmla="*/ 209 h 218"/>
                <a:gd name="T54" fmla="*/ 0 w 417"/>
                <a:gd name="T55" fmla="*/ 206 h 218"/>
                <a:gd name="T56" fmla="*/ 1 w 417"/>
                <a:gd name="T57" fmla="*/ 203 h 218"/>
                <a:gd name="T58" fmla="*/ 3 w 417"/>
                <a:gd name="T59" fmla="*/ 201 h 218"/>
                <a:gd name="T60" fmla="*/ 201 w 417"/>
                <a:gd name="T61" fmla="*/ 2 h 218"/>
                <a:gd name="T62" fmla="*/ 204 w 417"/>
                <a:gd name="T63" fmla="*/ 0 h 218"/>
                <a:gd name="T64" fmla="*/ 209 w 417"/>
                <a:gd name="T65" fmla="*/ 0 h 218"/>
                <a:gd name="T66" fmla="*/ 212 w 417"/>
                <a:gd name="T67" fmla="*/ 0 h 218"/>
                <a:gd name="T68" fmla="*/ 215 w 417"/>
                <a:gd name="T69" fmla="*/ 2 h 218"/>
                <a:gd name="T70" fmla="*/ 413 w 417"/>
                <a:gd name="T71" fmla="*/ 200 h 218"/>
                <a:gd name="T72" fmla="*/ 415 w 417"/>
                <a:gd name="T73" fmla="*/ 202 h 218"/>
                <a:gd name="T74" fmla="*/ 416 w 417"/>
                <a:gd name="T75" fmla="*/ 203 h 218"/>
                <a:gd name="T76" fmla="*/ 417 w 417"/>
                <a:gd name="T77" fmla="*/ 205 h 218"/>
                <a:gd name="T78" fmla="*/ 417 w 417"/>
                <a:gd name="T79" fmla="*/ 208 h 218"/>
                <a:gd name="T80" fmla="*/ 416 w 417"/>
                <a:gd name="T81" fmla="*/ 212 h 218"/>
                <a:gd name="T82" fmla="*/ 414 w 417"/>
                <a:gd name="T83" fmla="*/ 215 h 218"/>
                <a:gd name="T84" fmla="*/ 411 w 417"/>
                <a:gd name="T85" fmla="*/ 217 h 218"/>
                <a:gd name="T86" fmla="*/ 407 w 417"/>
                <a:gd name="T8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7" h="218">
                  <a:moveTo>
                    <a:pt x="311" y="199"/>
                  </a:moveTo>
                  <a:lnTo>
                    <a:pt x="383" y="199"/>
                  </a:lnTo>
                  <a:lnTo>
                    <a:pt x="209" y="24"/>
                  </a:lnTo>
                  <a:lnTo>
                    <a:pt x="34" y="199"/>
                  </a:lnTo>
                  <a:lnTo>
                    <a:pt x="105" y="199"/>
                  </a:lnTo>
                  <a:lnTo>
                    <a:pt x="201" y="101"/>
                  </a:lnTo>
                  <a:lnTo>
                    <a:pt x="204" y="99"/>
                  </a:lnTo>
                  <a:lnTo>
                    <a:pt x="209" y="99"/>
                  </a:lnTo>
                  <a:lnTo>
                    <a:pt x="212" y="99"/>
                  </a:lnTo>
                  <a:lnTo>
                    <a:pt x="215" y="101"/>
                  </a:lnTo>
                  <a:lnTo>
                    <a:pt x="311" y="199"/>
                  </a:lnTo>
                  <a:close/>
                  <a:moveTo>
                    <a:pt x="407" y="218"/>
                  </a:moveTo>
                  <a:lnTo>
                    <a:pt x="407" y="218"/>
                  </a:lnTo>
                  <a:lnTo>
                    <a:pt x="407" y="218"/>
                  </a:lnTo>
                  <a:lnTo>
                    <a:pt x="308" y="218"/>
                  </a:lnTo>
                  <a:lnTo>
                    <a:pt x="304" y="217"/>
                  </a:lnTo>
                  <a:lnTo>
                    <a:pt x="301" y="215"/>
                  </a:lnTo>
                  <a:lnTo>
                    <a:pt x="209" y="123"/>
                  </a:lnTo>
                  <a:lnTo>
                    <a:pt x="116" y="215"/>
                  </a:lnTo>
                  <a:lnTo>
                    <a:pt x="113" y="217"/>
                  </a:lnTo>
                  <a:lnTo>
                    <a:pt x="109" y="218"/>
                  </a:lnTo>
                  <a:lnTo>
                    <a:pt x="10" y="218"/>
                  </a:lnTo>
                  <a:lnTo>
                    <a:pt x="7" y="218"/>
                  </a:lnTo>
                  <a:lnTo>
                    <a:pt x="5" y="216"/>
                  </a:lnTo>
                  <a:lnTo>
                    <a:pt x="3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6"/>
                  </a:lnTo>
                  <a:lnTo>
                    <a:pt x="1" y="203"/>
                  </a:lnTo>
                  <a:lnTo>
                    <a:pt x="3" y="201"/>
                  </a:lnTo>
                  <a:lnTo>
                    <a:pt x="201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5" y="2"/>
                  </a:lnTo>
                  <a:lnTo>
                    <a:pt x="413" y="200"/>
                  </a:lnTo>
                  <a:lnTo>
                    <a:pt x="415" y="202"/>
                  </a:lnTo>
                  <a:lnTo>
                    <a:pt x="416" y="203"/>
                  </a:lnTo>
                  <a:lnTo>
                    <a:pt x="417" y="205"/>
                  </a:lnTo>
                  <a:lnTo>
                    <a:pt x="417" y="208"/>
                  </a:lnTo>
                  <a:lnTo>
                    <a:pt x="416" y="212"/>
                  </a:lnTo>
                  <a:lnTo>
                    <a:pt x="414" y="215"/>
                  </a:lnTo>
                  <a:lnTo>
                    <a:pt x="411" y="217"/>
                  </a:lnTo>
                  <a:lnTo>
                    <a:pt x="407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093110" y="3315217"/>
            <a:ext cx="279490" cy="279490"/>
            <a:chOff x="3693156" y="2106185"/>
            <a:chExt cx="279490" cy="279490"/>
          </a:xfrm>
          <a:solidFill>
            <a:schemeClr val="accent5"/>
          </a:solidFill>
        </p:grpSpPr>
        <p:sp>
          <p:nvSpPr>
            <p:cNvPr id="33" name="Freeform 370"/>
            <p:cNvSpPr>
              <a:spLocks noEditPoints="1"/>
            </p:cNvSpPr>
            <p:nvPr/>
          </p:nvSpPr>
          <p:spPr bwMode="auto">
            <a:xfrm>
              <a:off x="3693156" y="2106185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7 w 596"/>
                <a:gd name="T3" fmla="*/ 47 h 596"/>
                <a:gd name="T4" fmla="*/ 121 w 596"/>
                <a:gd name="T5" fmla="*/ 83 h 596"/>
                <a:gd name="T6" fmla="*/ 74 w 596"/>
                <a:gd name="T7" fmla="*/ 131 h 596"/>
                <a:gd name="T8" fmla="*/ 42 w 596"/>
                <a:gd name="T9" fmla="*/ 190 h 596"/>
                <a:gd name="T10" fmla="*/ 22 w 596"/>
                <a:gd name="T11" fmla="*/ 256 h 596"/>
                <a:gd name="T12" fmla="*/ 21 w 596"/>
                <a:gd name="T13" fmla="*/ 326 h 596"/>
                <a:gd name="T14" fmla="*/ 36 w 596"/>
                <a:gd name="T15" fmla="*/ 393 h 596"/>
                <a:gd name="T16" fmla="*/ 67 w 596"/>
                <a:gd name="T17" fmla="*/ 453 h 596"/>
                <a:gd name="T18" fmla="*/ 111 w 596"/>
                <a:gd name="T19" fmla="*/ 503 h 596"/>
                <a:gd name="T20" fmla="*/ 165 w 596"/>
                <a:gd name="T21" fmla="*/ 542 h 596"/>
                <a:gd name="T22" fmla="*/ 228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0 w 596"/>
                <a:gd name="T29" fmla="*/ 542 h 596"/>
                <a:gd name="T30" fmla="*/ 485 w 596"/>
                <a:gd name="T31" fmla="*/ 503 h 596"/>
                <a:gd name="T32" fmla="*/ 528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2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4 w 596"/>
                <a:gd name="T45" fmla="*/ 83 h 596"/>
                <a:gd name="T46" fmla="*/ 418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5 w 596"/>
                <a:gd name="T55" fmla="*/ 559 h 596"/>
                <a:gd name="T56" fmla="*/ 97 w 596"/>
                <a:gd name="T57" fmla="*/ 518 h 596"/>
                <a:gd name="T58" fmla="*/ 50 w 596"/>
                <a:gd name="T59" fmla="*/ 464 h 596"/>
                <a:gd name="T60" fmla="*/ 18 w 596"/>
                <a:gd name="T61" fmla="*/ 400 h 596"/>
                <a:gd name="T62" fmla="*/ 1 w 596"/>
                <a:gd name="T63" fmla="*/ 328 h 596"/>
                <a:gd name="T64" fmla="*/ 3 w 596"/>
                <a:gd name="T65" fmla="*/ 252 h 596"/>
                <a:gd name="T66" fmla="*/ 23 w 596"/>
                <a:gd name="T67" fmla="*/ 181 h 596"/>
                <a:gd name="T68" fmla="*/ 59 w 596"/>
                <a:gd name="T69" fmla="*/ 119 h 596"/>
                <a:gd name="T70" fmla="*/ 108 w 596"/>
                <a:gd name="T71" fmla="*/ 68 h 596"/>
                <a:gd name="T72" fmla="*/ 168 w 596"/>
                <a:gd name="T73" fmla="*/ 29 h 596"/>
                <a:gd name="T74" fmla="*/ 237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8 w 596"/>
                <a:gd name="T83" fmla="*/ 87 h 596"/>
                <a:gd name="T84" fmla="*/ 553 w 596"/>
                <a:gd name="T85" fmla="*/ 143 h 596"/>
                <a:gd name="T86" fmla="*/ 582 w 596"/>
                <a:gd name="T87" fmla="*/ 209 h 596"/>
                <a:gd name="T88" fmla="*/ 595 w 596"/>
                <a:gd name="T89" fmla="*/ 283 h 596"/>
                <a:gd name="T90" fmla="*/ 589 w 596"/>
                <a:gd name="T91" fmla="*/ 357 h 596"/>
                <a:gd name="T92" fmla="*/ 566 w 596"/>
                <a:gd name="T93" fmla="*/ 426 h 596"/>
                <a:gd name="T94" fmla="*/ 527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3" y="20"/>
                  </a:lnTo>
                  <a:lnTo>
                    <a:pt x="269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8" y="28"/>
                  </a:lnTo>
                  <a:lnTo>
                    <a:pt x="215" y="32"/>
                  </a:lnTo>
                  <a:lnTo>
                    <a:pt x="202" y="36"/>
                  </a:lnTo>
                  <a:lnTo>
                    <a:pt x="190" y="42"/>
                  </a:lnTo>
                  <a:lnTo>
                    <a:pt x="177" y="47"/>
                  </a:lnTo>
                  <a:lnTo>
                    <a:pt x="165" y="52"/>
                  </a:lnTo>
                  <a:lnTo>
                    <a:pt x="153" y="60"/>
                  </a:lnTo>
                  <a:lnTo>
                    <a:pt x="142" y="67"/>
                  </a:lnTo>
                  <a:lnTo>
                    <a:pt x="131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2" y="111"/>
                  </a:lnTo>
                  <a:lnTo>
                    <a:pt x="83" y="121"/>
                  </a:lnTo>
                  <a:lnTo>
                    <a:pt x="74" y="131"/>
                  </a:lnTo>
                  <a:lnTo>
                    <a:pt x="67" y="142"/>
                  </a:lnTo>
                  <a:lnTo>
                    <a:pt x="60" y="153"/>
                  </a:lnTo>
                  <a:lnTo>
                    <a:pt x="53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6" y="202"/>
                  </a:lnTo>
                  <a:lnTo>
                    <a:pt x="32" y="214"/>
                  </a:lnTo>
                  <a:lnTo>
                    <a:pt x="28" y="227"/>
                  </a:lnTo>
                  <a:lnTo>
                    <a:pt x="25" y="241"/>
                  </a:lnTo>
                  <a:lnTo>
                    <a:pt x="22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19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2" y="340"/>
                  </a:lnTo>
                  <a:lnTo>
                    <a:pt x="25" y="354"/>
                  </a:lnTo>
                  <a:lnTo>
                    <a:pt x="28" y="367"/>
                  </a:lnTo>
                  <a:lnTo>
                    <a:pt x="32" y="380"/>
                  </a:lnTo>
                  <a:lnTo>
                    <a:pt x="36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3" y="429"/>
                  </a:lnTo>
                  <a:lnTo>
                    <a:pt x="60" y="441"/>
                  </a:lnTo>
                  <a:lnTo>
                    <a:pt x="67" y="453"/>
                  </a:lnTo>
                  <a:lnTo>
                    <a:pt x="74" y="464"/>
                  </a:lnTo>
                  <a:lnTo>
                    <a:pt x="83" y="474"/>
                  </a:lnTo>
                  <a:lnTo>
                    <a:pt x="92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1" y="520"/>
                  </a:lnTo>
                  <a:lnTo>
                    <a:pt x="142" y="528"/>
                  </a:lnTo>
                  <a:lnTo>
                    <a:pt x="153" y="535"/>
                  </a:lnTo>
                  <a:lnTo>
                    <a:pt x="165" y="542"/>
                  </a:lnTo>
                  <a:lnTo>
                    <a:pt x="177" y="548"/>
                  </a:lnTo>
                  <a:lnTo>
                    <a:pt x="190" y="554"/>
                  </a:lnTo>
                  <a:lnTo>
                    <a:pt x="202" y="559"/>
                  </a:lnTo>
                  <a:lnTo>
                    <a:pt x="215" y="563"/>
                  </a:lnTo>
                  <a:lnTo>
                    <a:pt x="228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69" y="574"/>
                  </a:lnTo>
                  <a:lnTo>
                    <a:pt x="283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0" y="563"/>
                  </a:lnTo>
                  <a:lnTo>
                    <a:pt x="393" y="559"/>
                  </a:lnTo>
                  <a:lnTo>
                    <a:pt x="406" y="554"/>
                  </a:lnTo>
                  <a:lnTo>
                    <a:pt x="418" y="548"/>
                  </a:lnTo>
                  <a:lnTo>
                    <a:pt x="430" y="542"/>
                  </a:lnTo>
                  <a:lnTo>
                    <a:pt x="441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4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3" y="484"/>
                  </a:lnTo>
                  <a:lnTo>
                    <a:pt x="512" y="474"/>
                  </a:lnTo>
                  <a:lnTo>
                    <a:pt x="520" y="464"/>
                  </a:lnTo>
                  <a:lnTo>
                    <a:pt x="528" y="453"/>
                  </a:lnTo>
                  <a:lnTo>
                    <a:pt x="535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3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2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5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2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3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5" y="153"/>
                  </a:lnTo>
                  <a:lnTo>
                    <a:pt x="528" y="142"/>
                  </a:lnTo>
                  <a:lnTo>
                    <a:pt x="520" y="131"/>
                  </a:lnTo>
                  <a:lnTo>
                    <a:pt x="512" y="121"/>
                  </a:lnTo>
                  <a:lnTo>
                    <a:pt x="503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4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1" y="60"/>
                  </a:lnTo>
                  <a:lnTo>
                    <a:pt x="430" y="52"/>
                  </a:lnTo>
                  <a:lnTo>
                    <a:pt x="418" y="47"/>
                  </a:lnTo>
                  <a:lnTo>
                    <a:pt x="406" y="42"/>
                  </a:lnTo>
                  <a:lnTo>
                    <a:pt x="393" y="36"/>
                  </a:lnTo>
                  <a:lnTo>
                    <a:pt x="380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2" y="591"/>
                  </a:lnTo>
                  <a:lnTo>
                    <a:pt x="237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1" y="572"/>
                  </a:lnTo>
                  <a:lnTo>
                    <a:pt x="168" y="565"/>
                  </a:lnTo>
                  <a:lnTo>
                    <a:pt x="155" y="559"/>
                  </a:lnTo>
                  <a:lnTo>
                    <a:pt x="143" y="553"/>
                  </a:lnTo>
                  <a:lnTo>
                    <a:pt x="131" y="544"/>
                  </a:lnTo>
                  <a:lnTo>
                    <a:pt x="120" y="536"/>
                  </a:lnTo>
                  <a:lnTo>
                    <a:pt x="108" y="528"/>
                  </a:lnTo>
                  <a:lnTo>
                    <a:pt x="97" y="518"/>
                  </a:lnTo>
                  <a:lnTo>
                    <a:pt x="87" y="508"/>
                  </a:lnTo>
                  <a:lnTo>
                    <a:pt x="77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0" y="464"/>
                  </a:lnTo>
                  <a:lnTo>
                    <a:pt x="43" y="452"/>
                  </a:lnTo>
                  <a:lnTo>
                    <a:pt x="35" y="439"/>
                  </a:lnTo>
                  <a:lnTo>
                    <a:pt x="29" y="426"/>
                  </a:lnTo>
                  <a:lnTo>
                    <a:pt x="23" y="413"/>
                  </a:lnTo>
                  <a:lnTo>
                    <a:pt x="18" y="400"/>
                  </a:lnTo>
                  <a:lnTo>
                    <a:pt x="13" y="386"/>
                  </a:lnTo>
                  <a:lnTo>
                    <a:pt x="9" y="372"/>
                  </a:lnTo>
                  <a:lnTo>
                    <a:pt x="5" y="357"/>
                  </a:lnTo>
                  <a:lnTo>
                    <a:pt x="3" y="343"/>
                  </a:lnTo>
                  <a:lnTo>
                    <a:pt x="1" y="328"/>
                  </a:lnTo>
                  <a:lnTo>
                    <a:pt x="0" y="313"/>
                  </a:lnTo>
                  <a:lnTo>
                    <a:pt x="0" y="298"/>
                  </a:lnTo>
                  <a:lnTo>
                    <a:pt x="0" y="283"/>
                  </a:lnTo>
                  <a:lnTo>
                    <a:pt x="1" y="267"/>
                  </a:lnTo>
                  <a:lnTo>
                    <a:pt x="3" y="252"/>
                  </a:lnTo>
                  <a:lnTo>
                    <a:pt x="5" y="237"/>
                  </a:lnTo>
                  <a:lnTo>
                    <a:pt x="9" y="223"/>
                  </a:lnTo>
                  <a:lnTo>
                    <a:pt x="13" y="209"/>
                  </a:lnTo>
                  <a:lnTo>
                    <a:pt x="18" y="195"/>
                  </a:lnTo>
                  <a:lnTo>
                    <a:pt x="23" y="181"/>
                  </a:lnTo>
                  <a:lnTo>
                    <a:pt x="29" y="168"/>
                  </a:lnTo>
                  <a:lnTo>
                    <a:pt x="35" y="155"/>
                  </a:lnTo>
                  <a:lnTo>
                    <a:pt x="43" y="143"/>
                  </a:lnTo>
                  <a:lnTo>
                    <a:pt x="50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7" y="97"/>
                  </a:lnTo>
                  <a:lnTo>
                    <a:pt x="87" y="87"/>
                  </a:lnTo>
                  <a:lnTo>
                    <a:pt x="97" y="77"/>
                  </a:lnTo>
                  <a:lnTo>
                    <a:pt x="108" y="68"/>
                  </a:lnTo>
                  <a:lnTo>
                    <a:pt x="120" y="59"/>
                  </a:lnTo>
                  <a:lnTo>
                    <a:pt x="131" y="50"/>
                  </a:lnTo>
                  <a:lnTo>
                    <a:pt x="143" y="43"/>
                  </a:lnTo>
                  <a:lnTo>
                    <a:pt x="155" y="35"/>
                  </a:lnTo>
                  <a:lnTo>
                    <a:pt x="168" y="29"/>
                  </a:lnTo>
                  <a:lnTo>
                    <a:pt x="181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7" y="6"/>
                  </a:lnTo>
                  <a:lnTo>
                    <a:pt x="252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7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399" y="18"/>
                  </a:lnTo>
                  <a:lnTo>
                    <a:pt x="413" y="23"/>
                  </a:lnTo>
                  <a:lnTo>
                    <a:pt x="426" y="29"/>
                  </a:lnTo>
                  <a:lnTo>
                    <a:pt x="439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7" y="68"/>
                  </a:lnTo>
                  <a:lnTo>
                    <a:pt x="498" y="77"/>
                  </a:lnTo>
                  <a:lnTo>
                    <a:pt x="508" y="87"/>
                  </a:lnTo>
                  <a:lnTo>
                    <a:pt x="518" y="97"/>
                  </a:lnTo>
                  <a:lnTo>
                    <a:pt x="527" y="108"/>
                  </a:lnTo>
                  <a:lnTo>
                    <a:pt x="536" y="119"/>
                  </a:lnTo>
                  <a:lnTo>
                    <a:pt x="544" y="131"/>
                  </a:lnTo>
                  <a:lnTo>
                    <a:pt x="553" y="143"/>
                  </a:lnTo>
                  <a:lnTo>
                    <a:pt x="559" y="155"/>
                  </a:lnTo>
                  <a:lnTo>
                    <a:pt x="566" y="168"/>
                  </a:lnTo>
                  <a:lnTo>
                    <a:pt x="572" y="181"/>
                  </a:lnTo>
                  <a:lnTo>
                    <a:pt x="577" y="195"/>
                  </a:lnTo>
                  <a:lnTo>
                    <a:pt x="582" y="209"/>
                  </a:lnTo>
                  <a:lnTo>
                    <a:pt x="586" y="223"/>
                  </a:lnTo>
                  <a:lnTo>
                    <a:pt x="589" y="237"/>
                  </a:lnTo>
                  <a:lnTo>
                    <a:pt x="592" y="252"/>
                  </a:lnTo>
                  <a:lnTo>
                    <a:pt x="594" y="267"/>
                  </a:lnTo>
                  <a:lnTo>
                    <a:pt x="595" y="283"/>
                  </a:lnTo>
                  <a:lnTo>
                    <a:pt x="596" y="298"/>
                  </a:lnTo>
                  <a:lnTo>
                    <a:pt x="595" y="313"/>
                  </a:lnTo>
                  <a:lnTo>
                    <a:pt x="594" y="328"/>
                  </a:lnTo>
                  <a:lnTo>
                    <a:pt x="592" y="343"/>
                  </a:lnTo>
                  <a:lnTo>
                    <a:pt x="589" y="357"/>
                  </a:lnTo>
                  <a:lnTo>
                    <a:pt x="586" y="372"/>
                  </a:lnTo>
                  <a:lnTo>
                    <a:pt x="582" y="386"/>
                  </a:lnTo>
                  <a:lnTo>
                    <a:pt x="577" y="400"/>
                  </a:lnTo>
                  <a:lnTo>
                    <a:pt x="572" y="413"/>
                  </a:lnTo>
                  <a:lnTo>
                    <a:pt x="566" y="426"/>
                  </a:lnTo>
                  <a:lnTo>
                    <a:pt x="559" y="439"/>
                  </a:lnTo>
                  <a:lnTo>
                    <a:pt x="553" y="452"/>
                  </a:lnTo>
                  <a:lnTo>
                    <a:pt x="544" y="464"/>
                  </a:lnTo>
                  <a:lnTo>
                    <a:pt x="536" y="476"/>
                  </a:lnTo>
                  <a:lnTo>
                    <a:pt x="527" y="487"/>
                  </a:lnTo>
                  <a:lnTo>
                    <a:pt x="518" y="497"/>
                  </a:lnTo>
                  <a:lnTo>
                    <a:pt x="508" y="508"/>
                  </a:lnTo>
                  <a:lnTo>
                    <a:pt x="498" y="518"/>
                  </a:lnTo>
                  <a:lnTo>
                    <a:pt x="487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39" y="559"/>
                  </a:lnTo>
                  <a:lnTo>
                    <a:pt x="426" y="565"/>
                  </a:lnTo>
                  <a:lnTo>
                    <a:pt x="413" y="572"/>
                  </a:lnTo>
                  <a:lnTo>
                    <a:pt x="399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7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71"/>
            <p:cNvSpPr>
              <a:spLocks noEditPoints="1"/>
            </p:cNvSpPr>
            <p:nvPr/>
          </p:nvSpPr>
          <p:spPr bwMode="auto">
            <a:xfrm>
              <a:off x="3736298" y="2171837"/>
              <a:ext cx="195080" cy="101291"/>
            </a:xfrm>
            <a:custGeom>
              <a:avLst/>
              <a:gdLst>
                <a:gd name="T0" fmla="*/ 311 w 417"/>
                <a:gd name="T1" fmla="*/ 199 h 218"/>
                <a:gd name="T2" fmla="*/ 383 w 417"/>
                <a:gd name="T3" fmla="*/ 199 h 218"/>
                <a:gd name="T4" fmla="*/ 209 w 417"/>
                <a:gd name="T5" fmla="*/ 24 h 218"/>
                <a:gd name="T6" fmla="*/ 34 w 417"/>
                <a:gd name="T7" fmla="*/ 199 h 218"/>
                <a:gd name="T8" fmla="*/ 105 w 417"/>
                <a:gd name="T9" fmla="*/ 199 h 218"/>
                <a:gd name="T10" fmla="*/ 201 w 417"/>
                <a:gd name="T11" fmla="*/ 101 h 218"/>
                <a:gd name="T12" fmla="*/ 204 w 417"/>
                <a:gd name="T13" fmla="*/ 99 h 218"/>
                <a:gd name="T14" fmla="*/ 209 w 417"/>
                <a:gd name="T15" fmla="*/ 99 h 218"/>
                <a:gd name="T16" fmla="*/ 212 w 417"/>
                <a:gd name="T17" fmla="*/ 99 h 218"/>
                <a:gd name="T18" fmla="*/ 215 w 417"/>
                <a:gd name="T19" fmla="*/ 101 h 218"/>
                <a:gd name="T20" fmla="*/ 311 w 417"/>
                <a:gd name="T21" fmla="*/ 199 h 218"/>
                <a:gd name="T22" fmla="*/ 407 w 417"/>
                <a:gd name="T23" fmla="*/ 218 h 218"/>
                <a:gd name="T24" fmla="*/ 407 w 417"/>
                <a:gd name="T25" fmla="*/ 218 h 218"/>
                <a:gd name="T26" fmla="*/ 407 w 417"/>
                <a:gd name="T27" fmla="*/ 218 h 218"/>
                <a:gd name="T28" fmla="*/ 308 w 417"/>
                <a:gd name="T29" fmla="*/ 218 h 218"/>
                <a:gd name="T30" fmla="*/ 304 w 417"/>
                <a:gd name="T31" fmla="*/ 217 h 218"/>
                <a:gd name="T32" fmla="*/ 301 w 417"/>
                <a:gd name="T33" fmla="*/ 215 h 218"/>
                <a:gd name="T34" fmla="*/ 209 w 417"/>
                <a:gd name="T35" fmla="*/ 123 h 218"/>
                <a:gd name="T36" fmla="*/ 116 w 417"/>
                <a:gd name="T37" fmla="*/ 215 h 218"/>
                <a:gd name="T38" fmla="*/ 113 w 417"/>
                <a:gd name="T39" fmla="*/ 217 h 218"/>
                <a:gd name="T40" fmla="*/ 109 w 417"/>
                <a:gd name="T41" fmla="*/ 218 h 218"/>
                <a:gd name="T42" fmla="*/ 10 w 417"/>
                <a:gd name="T43" fmla="*/ 218 h 218"/>
                <a:gd name="T44" fmla="*/ 7 w 417"/>
                <a:gd name="T45" fmla="*/ 218 h 218"/>
                <a:gd name="T46" fmla="*/ 5 w 417"/>
                <a:gd name="T47" fmla="*/ 216 h 218"/>
                <a:gd name="T48" fmla="*/ 3 w 417"/>
                <a:gd name="T49" fmla="*/ 215 h 218"/>
                <a:gd name="T50" fmla="*/ 0 w 417"/>
                <a:gd name="T51" fmla="*/ 212 h 218"/>
                <a:gd name="T52" fmla="*/ 0 w 417"/>
                <a:gd name="T53" fmla="*/ 209 h 218"/>
                <a:gd name="T54" fmla="*/ 0 w 417"/>
                <a:gd name="T55" fmla="*/ 206 h 218"/>
                <a:gd name="T56" fmla="*/ 1 w 417"/>
                <a:gd name="T57" fmla="*/ 203 h 218"/>
                <a:gd name="T58" fmla="*/ 3 w 417"/>
                <a:gd name="T59" fmla="*/ 201 h 218"/>
                <a:gd name="T60" fmla="*/ 201 w 417"/>
                <a:gd name="T61" fmla="*/ 2 h 218"/>
                <a:gd name="T62" fmla="*/ 204 w 417"/>
                <a:gd name="T63" fmla="*/ 0 h 218"/>
                <a:gd name="T64" fmla="*/ 209 w 417"/>
                <a:gd name="T65" fmla="*/ 0 h 218"/>
                <a:gd name="T66" fmla="*/ 212 w 417"/>
                <a:gd name="T67" fmla="*/ 0 h 218"/>
                <a:gd name="T68" fmla="*/ 215 w 417"/>
                <a:gd name="T69" fmla="*/ 2 h 218"/>
                <a:gd name="T70" fmla="*/ 413 w 417"/>
                <a:gd name="T71" fmla="*/ 200 h 218"/>
                <a:gd name="T72" fmla="*/ 415 w 417"/>
                <a:gd name="T73" fmla="*/ 202 h 218"/>
                <a:gd name="T74" fmla="*/ 416 w 417"/>
                <a:gd name="T75" fmla="*/ 203 h 218"/>
                <a:gd name="T76" fmla="*/ 417 w 417"/>
                <a:gd name="T77" fmla="*/ 205 h 218"/>
                <a:gd name="T78" fmla="*/ 417 w 417"/>
                <a:gd name="T79" fmla="*/ 208 h 218"/>
                <a:gd name="T80" fmla="*/ 416 w 417"/>
                <a:gd name="T81" fmla="*/ 212 h 218"/>
                <a:gd name="T82" fmla="*/ 414 w 417"/>
                <a:gd name="T83" fmla="*/ 215 h 218"/>
                <a:gd name="T84" fmla="*/ 411 w 417"/>
                <a:gd name="T85" fmla="*/ 217 h 218"/>
                <a:gd name="T86" fmla="*/ 407 w 417"/>
                <a:gd name="T8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7" h="218">
                  <a:moveTo>
                    <a:pt x="311" y="199"/>
                  </a:moveTo>
                  <a:lnTo>
                    <a:pt x="383" y="199"/>
                  </a:lnTo>
                  <a:lnTo>
                    <a:pt x="209" y="24"/>
                  </a:lnTo>
                  <a:lnTo>
                    <a:pt x="34" y="199"/>
                  </a:lnTo>
                  <a:lnTo>
                    <a:pt x="105" y="199"/>
                  </a:lnTo>
                  <a:lnTo>
                    <a:pt x="201" y="101"/>
                  </a:lnTo>
                  <a:lnTo>
                    <a:pt x="204" y="99"/>
                  </a:lnTo>
                  <a:lnTo>
                    <a:pt x="209" y="99"/>
                  </a:lnTo>
                  <a:lnTo>
                    <a:pt x="212" y="99"/>
                  </a:lnTo>
                  <a:lnTo>
                    <a:pt x="215" y="101"/>
                  </a:lnTo>
                  <a:lnTo>
                    <a:pt x="311" y="199"/>
                  </a:lnTo>
                  <a:close/>
                  <a:moveTo>
                    <a:pt x="407" y="218"/>
                  </a:moveTo>
                  <a:lnTo>
                    <a:pt x="407" y="218"/>
                  </a:lnTo>
                  <a:lnTo>
                    <a:pt x="407" y="218"/>
                  </a:lnTo>
                  <a:lnTo>
                    <a:pt x="308" y="218"/>
                  </a:lnTo>
                  <a:lnTo>
                    <a:pt x="304" y="217"/>
                  </a:lnTo>
                  <a:lnTo>
                    <a:pt x="301" y="215"/>
                  </a:lnTo>
                  <a:lnTo>
                    <a:pt x="209" y="123"/>
                  </a:lnTo>
                  <a:lnTo>
                    <a:pt x="116" y="215"/>
                  </a:lnTo>
                  <a:lnTo>
                    <a:pt x="113" y="217"/>
                  </a:lnTo>
                  <a:lnTo>
                    <a:pt x="109" y="218"/>
                  </a:lnTo>
                  <a:lnTo>
                    <a:pt x="10" y="218"/>
                  </a:lnTo>
                  <a:lnTo>
                    <a:pt x="7" y="218"/>
                  </a:lnTo>
                  <a:lnTo>
                    <a:pt x="5" y="216"/>
                  </a:lnTo>
                  <a:lnTo>
                    <a:pt x="3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6"/>
                  </a:lnTo>
                  <a:lnTo>
                    <a:pt x="1" y="203"/>
                  </a:lnTo>
                  <a:lnTo>
                    <a:pt x="3" y="201"/>
                  </a:lnTo>
                  <a:lnTo>
                    <a:pt x="201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5" y="2"/>
                  </a:lnTo>
                  <a:lnTo>
                    <a:pt x="413" y="200"/>
                  </a:lnTo>
                  <a:lnTo>
                    <a:pt x="415" y="202"/>
                  </a:lnTo>
                  <a:lnTo>
                    <a:pt x="416" y="203"/>
                  </a:lnTo>
                  <a:lnTo>
                    <a:pt x="417" y="205"/>
                  </a:lnTo>
                  <a:lnTo>
                    <a:pt x="417" y="208"/>
                  </a:lnTo>
                  <a:lnTo>
                    <a:pt x="416" y="212"/>
                  </a:lnTo>
                  <a:lnTo>
                    <a:pt x="414" y="215"/>
                  </a:lnTo>
                  <a:lnTo>
                    <a:pt x="411" y="217"/>
                  </a:lnTo>
                  <a:lnTo>
                    <a:pt x="407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848600" y="2144616"/>
            <a:ext cx="279490" cy="279490"/>
            <a:chOff x="5029200" y="3315217"/>
            <a:chExt cx="279490" cy="279490"/>
          </a:xfrm>
          <a:solidFill>
            <a:schemeClr val="accent2"/>
          </a:solidFill>
        </p:grpSpPr>
        <p:sp>
          <p:nvSpPr>
            <p:cNvPr id="36" name="Freeform 372"/>
            <p:cNvSpPr>
              <a:spLocks noEditPoints="1"/>
            </p:cNvSpPr>
            <p:nvPr/>
          </p:nvSpPr>
          <p:spPr bwMode="auto">
            <a:xfrm>
              <a:off x="5029200" y="3315217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8 w 596"/>
                <a:gd name="T3" fmla="*/ 47 h 596"/>
                <a:gd name="T4" fmla="*/ 121 w 596"/>
                <a:gd name="T5" fmla="*/ 83 h 596"/>
                <a:gd name="T6" fmla="*/ 75 w 596"/>
                <a:gd name="T7" fmla="*/ 131 h 596"/>
                <a:gd name="T8" fmla="*/ 42 w 596"/>
                <a:gd name="T9" fmla="*/ 190 h 596"/>
                <a:gd name="T10" fmla="*/ 24 w 596"/>
                <a:gd name="T11" fmla="*/ 256 h 596"/>
                <a:gd name="T12" fmla="*/ 21 w 596"/>
                <a:gd name="T13" fmla="*/ 326 h 596"/>
                <a:gd name="T14" fmla="*/ 37 w 596"/>
                <a:gd name="T15" fmla="*/ 393 h 596"/>
                <a:gd name="T16" fmla="*/ 68 w 596"/>
                <a:gd name="T17" fmla="*/ 453 h 596"/>
                <a:gd name="T18" fmla="*/ 111 w 596"/>
                <a:gd name="T19" fmla="*/ 503 h 596"/>
                <a:gd name="T20" fmla="*/ 166 w 596"/>
                <a:gd name="T21" fmla="*/ 542 h 596"/>
                <a:gd name="T22" fmla="*/ 229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1 w 596"/>
                <a:gd name="T29" fmla="*/ 542 h 596"/>
                <a:gd name="T30" fmla="*/ 485 w 596"/>
                <a:gd name="T31" fmla="*/ 503 h 596"/>
                <a:gd name="T32" fmla="*/ 529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3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5 w 596"/>
                <a:gd name="T45" fmla="*/ 83 h 596"/>
                <a:gd name="T46" fmla="*/ 419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6 w 596"/>
                <a:gd name="T55" fmla="*/ 559 h 596"/>
                <a:gd name="T56" fmla="*/ 98 w 596"/>
                <a:gd name="T57" fmla="*/ 518 h 596"/>
                <a:gd name="T58" fmla="*/ 51 w 596"/>
                <a:gd name="T59" fmla="*/ 464 h 596"/>
                <a:gd name="T60" fmla="*/ 18 w 596"/>
                <a:gd name="T61" fmla="*/ 400 h 596"/>
                <a:gd name="T62" fmla="*/ 2 w 596"/>
                <a:gd name="T63" fmla="*/ 328 h 596"/>
                <a:gd name="T64" fmla="*/ 3 w 596"/>
                <a:gd name="T65" fmla="*/ 252 h 596"/>
                <a:gd name="T66" fmla="*/ 24 w 596"/>
                <a:gd name="T67" fmla="*/ 181 h 596"/>
                <a:gd name="T68" fmla="*/ 59 w 596"/>
                <a:gd name="T69" fmla="*/ 119 h 596"/>
                <a:gd name="T70" fmla="*/ 109 w 596"/>
                <a:gd name="T71" fmla="*/ 68 h 596"/>
                <a:gd name="T72" fmla="*/ 169 w 596"/>
                <a:gd name="T73" fmla="*/ 29 h 596"/>
                <a:gd name="T74" fmla="*/ 239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9 w 596"/>
                <a:gd name="T83" fmla="*/ 87 h 596"/>
                <a:gd name="T84" fmla="*/ 553 w 596"/>
                <a:gd name="T85" fmla="*/ 143 h 596"/>
                <a:gd name="T86" fmla="*/ 583 w 596"/>
                <a:gd name="T87" fmla="*/ 209 h 596"/>
                <a:gd name="T88" fmla="*/ 596 w 596"/>
                <a:gd name="T89" fmla="*/ 283 h 596"/>
                <a:gd name="T90" fmla="*/ 590 w 596"/>
                <a:gd name="T91" fmla="*/ 357 h 596"/>
                <a:gd name="T92" fmla="*/ 567 w 596"/>
                <a:gd name="T93" fmla="*/ 426 h 596"/>
                <a:gd name="T94" fmla="*/ 528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4" y="20"/>
                  </a:lnTo>
                  <a:lnTo>
                    <a:pt x="270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9" y="28"/>
                  </a:lnTo>
                  <a:lnTo>
                    <a:pt x="216" y="32"/>
                  </a:lnTo>
                  <a:lnTo>
                    <a:pt x="203" y="36"/>
                  </a:lnTo>
                  <a:lnTo>
                    <a:pt x="190" y="42"/>
                  </a:lnTo>
                  <a:lnTo>
                    <a:pt x="178" y="47"/>
                  </a:lnTo>
                  <a:lnTo>
                    <a:pt x="166" y="52"/>
                  </a:lnTo>
                  <a:lnTo>
                    <a:pt x="154" y="60"/>
                  </a:lnTo>
                  <a:lnTo>
                    <a:pt x="142" y="67"/>
                  </a:lnTo>
                  <a:lnTo>
                    <a:pt x="132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3" y="111"/>
                  </a:lnTo>
                  <a:lnTo>
                    <a:pt x="84" y="121"/>
                  </a:lnTo>
                  <a:lnTo>
                    <a:pt x="75" y="131"/>
                  </a:lnTo>
                  <a:lnTo>
                    <a:pt x="68" y="142"/>
                  </a:lnTo>
                  <a:lnTo>
                    <a:pt x="60" y="153"/>
                  </a:lnTo>
                  <a:lnTo>
                    <a:pt x="54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7" y="202"/>
                  </a:lnTo>
                  <a:lnTo>
                    <a:pt x="32" y="214"/>
                  </a:lnTo>
                  <a:lnTo>
                    <a:pt x="29" y="227"/>
                  </a:lnTo>
                  <a:lnTo>
                    <a:pt x="26" y="241"/>
                  </a:lnTo>
                  <a:lnTo>
                    <a:pt x="24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20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4" y="340"/>
                  </a:lnTo>
                  <a:lnTo>
                    <a:pt x="26" y="354"/>
                  </a:lnTo>
                  <a:lnTo>
                    <a:pt x="29" y="367"/>
                  </a:lnTo>
                  <a:lnTo>
                    <a:pt x="32" y="380"/>
                  </a:lnTo>
                  <a:lnTo>
                    <a:pt x="37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4" y="429"/>
                  </a:lnTo>
                  <a:lnTo>
                    <a:pt x="60" y="441"/>
                  </a:lnTo>
                  <a:lnTo>
                    <a:pt x="68" y="453"/>
                  </a:lnTo>
                  <a:lnTo>
                    <a:pt x="75" y="464"/>
                  </a:lnTo>
                  <a:lnTo>
                    <a:pt x="84" y="474"/>
                  </a:lnTo>
                  <a:lnTo>
                    <a:pt x="93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2" y="520"/>
                  </a:lnTo>
                  <a:lnTo>
                    <a:pt x="142" y="528"/>
                  </a:lnTo>
                  <a:lnTo>
                    <a:pt x="154" y="535"/>
                  </a:lnTo>
                  <a:lnTo>
                    <a:pt x="166" y="542"/>
                  </a:lnTo>
                  <a:lnTo>
                    <a:pt x="178" y="548"/>
                  </a:lnTo>
                  <a:lnTo>
                    <a:pt x="190" y="554"/>
                  </a:lnTo>
                  <a:lnTo>
                    <a:pt x="203" y="559"/>
                  </a:lnTo>
                  <a:lnTo>
                    <a:pt x="216" y="563"/>
                  </a:lnTo>
                  <a:lnTo>
                    <a:pt x="229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70" y="574"/>
                  </a:lnTo>
                  <a:lnTo>
                    <a:pt x="284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1" y="563"/>
                  </a:lnTo>
                  <a:lnTo>
                    <a:pt x="394" y="559"/>
                  </a:lnTo>
                  <a:lnTo>
                    <a:pt x="406" y="554"/>
                  </a:lnTo>
                  <a:lnTo>
                    <a:pt x="419" y="548"/>
                  </a:lnTo>
                  <a:lnTo>
                    <a:pt x="431" y="542"/>
                  </a:lnTo>
                  <a:lnTo>
                    <a:pt x="443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5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4" y="484"/>
                  </a:lnTo>
                  <a:lnTo>
                    <a:pt x="513" y="474"/>
                  </a:lnTo>
                  <a:lnTo>
                    <a:pt x="520" y="464"/>
                  </a:lnTo>
                  <a:lnTo>
                    <a:pt x="529" y="453"/>
                  </a:lnTo>
                  <a:lnTo>
                    <a:pt x="536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4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3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7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3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4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6" y="153"/>
                  </a:lnTo>
                  <a:lnTo>
                    <a:pt x="529" y="142"/>
                  </a:lnTo>
                  <a:lnTo>
                    <a:pt x="520" y="131"/>
                  </a:lnTo>
                  <a:lnTo>
                    <a:pt x="513" y="121"/>
                  </a:lnTo>
                  <a:lnTo>
                    <a:pt x="504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5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3" y="60"/>
                  </a:lnTo>
                  <a:lnTo>
                    <a:pt x="431" y="52"/>
                  </a:lnTo>
                  <a:lnTo>
                    <a:pt x="419" y="47"/>
                  </a:lnTo>
                  <a:lnTo>
                    <a:pt x="406" y="42"/>
                  </a:lnTo>
                  <a:lnTo>
                    <a:pt x="394" y="36"/>
                  </a:lnTo>
                  <a:lnTo>
                    <a:pt x="381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3" y="591"/>
                  </a:lnTo>
                  <a:lnTo>
                    <a:pt x="239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2" y="572"/>
                  </a:lnTo>
                  <a:lnTo>
                    <a:pt x="169" y="565"/>
                  </a:lnTo>
                  <a:lnTo>
                    <a:pt x="156" y="559"/>
                  </a:lnTo>
                  <a:lnTo>
                    <a:pt x="144" y="553"/>
                  </a:lnTo>
                  <a:lnTo>
                    <a:pt x="132" y="544"/>
                  </a:lnTo>
                  <a:lnTo>
                    <a:pt x="120" y="536"/>
                  </a:lnTo>
                  <a:lnTo>
                    <a:pt x="109" y="528"/>
                  </a:lnTo>
                  <a:lnTo>
                    <a:pt x="98" y="518"/>
                  </a:lnTo>
                  <a:lnTo>
                    <a:pt x="87" y="508"/>
                  </a:lnTo>
                  <a:lnTo>
                    <a:pt x="78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1" y="464"/>
                  </a:lnTo>
                  <a:lnTo>
                    <a:pt x="43" y="452"/>
                  </a:lnTo>
                  <a:lnTo>
                    <a:pt x="37" y="439"/>
                  </a:lnTo>
                  <a:lnTo>
                    <a:pt x="30" y="426"/>
                  </a:lnTo>
                  <a:lnTo>
                    <a:pt x="24" y="413"/>
                  </a:lnTo>
                  <a:lnTo>
                    <a:pt x="18" y="400"/>
                  </a:lnTo>
                  <a:lnTo>
                    <a:pt x="14" y="386"/>
                  </a:lnTo>
                  <a:lnTo>
                    <a:pt x="10" y="372"/>
                  </a:lnTo>
                  <a:lnTo>
                    <a:pt x="6" y="357"/>
                  </a:lnTo>
                  <a:lnTo>
                    <a:pt x="3" y="343"/>
                  </a:lnTo>
                  <a:lnTo>
                    <a:pt x="2" y="328"/>
                  </a:lnTo>
                  <a:lnTo>
                    <a:pt x="1" y="313"/>
                  </a:lnTo>
                  <a:lnTo>
                    <a:pt x="0" y="298"/>
                  </a:lnTo>
                  <a:lnTo>
                    <a:pt x="1" y="283"/>
                  </a:lnTo>
                  <a:lnTo>
                    <a:pt x="2" y="267"/>
                  </a:lnTo>
                  <a:lnTo>
                    <a:pt x="3" y="252"/>
                  </a:lnTo>
                  <a:lnTo>
                    <a:pt x="6" y="237"/>
                  </a:lnTo>
                  <a:lnTo>
                    <a:pt x="10" y="223"/>
                  </a:lnTo>
                  <a:lnTo>
                    <a:pt x="14" y="209"/>
                  </a:lnTo>
                  <a:lnTo>
                    <a:pt x="18" y="195"/>
                  </a:lnTo>
                  <a:lnTo>
                    <a:pt x="24" y="181"/>
                  </a:lnTo>
                  <a:lnTo>
                    <a:pt x="30" y="168"/>
                  </a:lnTo>
                  <a:lnTo>
                    <a:pt x="37" y="155"/>
                  </a:lnTo>
                  <a:lnTo>
                    <a:pt x="43" y="143"/>
                  </a:lnTo>
                  <a:lnTo>
                    <a:pt x="51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8" y="97"/>
                  </a:lnTo>
                  <a:lnTo>
                    <a:pt x="87" y="87"/>
                  </a:lnTo>
                  <a:lnTo>
                    <a:pt x="98" y="77"/>
                  </a:lnTo>
                  <a:lnTo>
                    <a:pt x="109" y="68"/>
                  </a:lnTo>
                  <a:lnTo>
                    <a:pt x="120" y="59"/>
                  </a:lnTo>
                  <a:lnTo>
                    <a:pt x="132" y="50"/>
                  </a:lnTo>
                  <a:lnTo>
                    <a:pt x="144" y="43"/>
                  </a:lnTo>
                  <a:lnTo>
                    <a:pt x="156" y="35"/>
                  </a:lnTo>
                  <a:lnTo>
                    <a:pt x="169" y="29"/>
                  </a:lnTo>
                  <a:lnTo>
                    <a:pt x="182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9" y="6"/>
                  </a:lnTo>
                  <a:lnTo>
                    <a:pt x="253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8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401" y="18"/>
                  </a:lnTo>
                  <a:lnTo>
                    <a:pt x="413" y="23"/>
                  </a:lnTo>
                  <a:lnTo>
                    <a:pt x="428" y="29"/>
                  </a:lnTo>
                  <a:lnTo>
                    <a:pt x="440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8" y="68"/>
                  </a:lnTo>
                  <a:lnTo>
                    <a:pt x="499" y="77"/>
                  </a:lnTo>
                  <a:lnTo>
                    <a:pt x="509" y="87"/>
                  </a:lnTo>
                  <a:lnTo>
                    <a:pt x="518" y="97"/>
                  </a:lnTo>
                  <a:lnTo>
                    <a:pt x="528" y="108"/>
                  </a:lnTo>
                  <a:lnTo>
                    <a:pt x="537" y="119"/>
                  </a:lnTo>
                  <a:lnTo>
                    <a:pt x="545" y="131"/>
                  </a:lnTo>
                  <a:lnTo>
                    <a:pt x="553" y="143"/>
                  </a:lnTo>
                  <a:lnTo>
                    <a:pt x="560" y="155"/>
                  </a:lnTo>
                  <a:lnTo>
                    <a:pt x="567" y="168"/>
                  </a:lnTo>
                  <a:lnTo>
                    <a:pt x="572" y="181"/>
                  </a:lnTo>
                  <a:lnTo>
                    <a:pt x="578" y="195"/>
                  </a:lnTo>
                  <a:lnTo>
                    <a:pt x="583" y="209"/>
                  </a:lnTo>
                  <a:lnTo>
                    <a:pt x="586" y="223"/>
                  </a:lnTo>
                  <a:lnTo>
                    <a:pt x="590" y="237"/>
                  </a:lnTo>
                  <a:lnTo>
                    <a:pt x="593" y="252"/>
                  </a:lnTo>
                  <a:lnTo>
                    <a:pt x="595" y="267"/>
                  </a:lnTo>
                  <a:lnTo>
                    <a:pt x="596" y="283"/>
                  </a:lnTo>
                  <a:lnTo>
                    <a:pt x="596" y="298"/>
                  </a:lnTo>
                  <a:lnTo>
                    <a:pt x="596" y="313"/>
                  </a:lnTo>
                  <a:lnTo>
                    <a:pt x="595" y="328"/>
                  </a:lnTo>
                  <a:lnTo>
                    <a:pt x="593" y="343"/>
                  </a:lnTo>
                  <a:lnTo>
                    <a:pt x="590" y="357"/>
                  </a:lnTo>
                  <a:lnTo>
                    <a:pt x="586" y="372"/>
                  </a:lnTo>
                  <a:lnTo>
                    <a:pt x="583" y="386"/>
                  </a:lnTo>
                  <a:lnTo>
                    <a:pt x="578" y="400"/>
                  </a:lnTo>
                  <a:lnTo>
                    <a:pt x="572" y="413"/>
                  </a:lnTo>
                  <a:lnTo>
                    <a:pt x="567" y="426"/>
                  </a:lnTo>
                  <a:lnTo>
                    <a:pt x="560" y="439"/>
                  </a:lnTo>
                  <a:lnTo>
                    <a:pt x="553" y="452"/>
                  </a:lnTo>
                  <a:lnTo>
                    <a:pt x="545" y="464"/>
                  </a:lnTo>
                  <a:lnTo>
                    <a:pt x="537" y="476"/>
                  </a:lnTo>
                  <a:lnTo>
                    <a:pt x="528" y="487"/>
                  </a:lnTo>
                  <a:lnTo>
                    <a:pt x="518" y="497"/>
                  </a:lnTo>
                  <a:lnTo>
                    <a:pt x="509" y="508"/>
                  </a:lnTo>
                  <a:lnTo>
                    <a:pt x="499" y="518"/>
                  </a:lnTo>
                  <a:lnTo>
                    <a:pt x="488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40" y="559"/>
                  </a:lnTo>
                  <a:lnTo>
                    <a:pt x="428" y="565"/>
                  </a:lnTo>
                  <a:lnTo>
                    <a:pt x="413" y="572"/>
                  </a:lnTo>
                  <a:lnTo>
                    <a:pt x="401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8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3"/>
            <p:cNvSpPr>
              <a:spLocks noEditPoints="1"/>
            </p:cNvSpPr>
            <p:nvPr/>
          </p:nvSpPr>
          <p:spPr bwMode="auto">
            <a:xfrm>
              <a:off x="5070467" y="3427763"/>
              <a:ext cx="196956" cy="101291"/>
            </a:xfrm>
            <a:custGeom>
              <a:avLst/>
              <a:gdLst>
                <a:gd name="T0" fmla="*/ 33 w 416"/>
                <a:gd name="T1" fmla="*/ 20 h 218"/>
                <a:gd name="T2" fmla="*/ 208 w 416"/>
                <a:gd name="T3" fmla="*/ 195 h 218"/>
                <a:gd name="T4" fmla="*/ 383 w 416"/>
                <a:gd name="T5" fmla="*/ 20 h 218"/>
                <a:gd name="T6" fmla="*/ 312 w 416"/>
                <a:gd name="T7" fmla="*/ 20 h 218"/>
                <a:gd name="T8" fmla="*/ 216 w 416"/>
                <a:gd name="T9" fmla="*/ 116 h 218"/>
                <a:gd name="T10" fmla="*/ 212 w 416"/>
                <a:gd name="T11" fmla="*/ 118 h 218"/>
                <a:gd name="T12" fmla="*/ 208 w 416"/>
                <a:gd name="T13" fmla="*/ 119 h 218"/>
                <a:gd name="T14" fmla="*/ 205 w 416"/>
                <a:gd name="T15" fmla="*/ 118 h 218"/>
                <a:gd name="T16" fmla="*/ 201 w 416"/>
                <a:gd name="T17" fmla="*/ 116 h 218"/>
                <a:gd name="T18" fmla="*/ 104 w 416"/>
                <a:gd name="T19" fmla="*/ 20 h 218"/>
                <a:gd name="T20" fmla="*/ 33 w 416"/>
                <a:gd name="T21" fmla="*/ 20 h 218"/>
                <a:gd name="T22" fmla="*/ 208 w 416"/>
                <a:gd name="T23" fmla="*/ 218 h 218"/>
                <a:gd name="T24" fmla="*/ 205 w 416"/>
                <a:gd name="T25" fmla="*/ 217 h 218"/>
                <a:gd name="T26" fmla="*/ 201 w 416"/>
                <a:gd name="T27" fmla="*/ 215 h 218"/>
                <a:gd name="T28" fmla="*/ 3 w 416"/>
                <a:gd name="T29" fmla="*/ 16 h 218"/>
                <a:gd name="T30" fmla="*/ 1 w 416"/>
                <a:gd name="T31" fmla="*/ 14 h 218"/>
                <a:gd name="T32" fmla="*/ 0 w 416"/>
                <a:gd name="T33" fmla="*/ 12 h 218"/>
                <a:gd name="T34" fmla="*/ 0 w 416"/>
                <a:gd name="T35" fmla="*/ 9 h 218"/>
                <a:gd name="T36" fmla="*/ 1 w 416"/>
                <a:gd name="T37" fmla="*/ 6 h 218"/>
                <a:gd name="T38" fmla="*/ 2 w 416"/>
                <a:gd name="T39" fmla="*/ 3 h 218"/>
                <a:gd name="T40" fmla="*/ 4 w 416"/>
                <a:gd name="T41" fmla="*/ 1 h 218"/>
                <a:gd name="T42" fmla="*/ 7 w 416"/>
                <a:gd name="T43" fmla="*/ 0 h 218"/>
                <a:gd name="T44" fmla="*/ 9 w 416"/>
                <a:gd name="T45" fmla="*/ 0 h 218"/>
                <a:gd name="T46" fmla="*/ 109 w 416"/>
                <a:gd name="T47" fmla="*/ 0 h 218"/>
                <a:gd name="T48" fmla="*/ 113 w 416"/>
                <a:gd name="T49" fmla="*/ 0 h 218"/>
                <a:gd name="T50" fmla="*/ 116 w 416"/>
                <a:gd name="T51" fmla="*/ 2 h 218"/>
                <a:gd name="T52" fmla="*/ 208 w 416"/>
                <a:gd name="T53" fmla="*/ 95 h 218"/>
                <a:gd name="T54" fmla="*/ 301 w 416"/>
                <a:gd name="T55" fmla="*/ 2 h 218"/>
                <a:gd name="T56" fmla="*/ 304 w 416"/>
                <a:gd name="T57" fmla="*/ 0 h 218"/>
                <a:gd name="T58" fmla="*/ 307 w 416"/>
                <a:gd name="T59" fmla="*/ 0 h 218"/>
                <a:gd name="T60" fmla="*/ 407 w 416"/>
                <a:gd name="T61" fmla="*/ 0 h 218"/>
                <a:gd name="T62" fmla="*/ 410 w 416"/>
                <a:gd name="T63" fmla="*/ 0 h 218"/>
                <a:gd name="T64" fmla="*/ 412 w 416"/>
                <a:gd name="T65" fmla="*/ 1 h 218"/>
                <a:gd name="T66" fmla="*/ 414 w 416"/>
                <a:gd name="T67" fmla="*/ 3 h 218"/>
                <a:gd name="T68" fmla="*/ 416 w 416"/>
                <a:gd name="T69" fmla="*/ 6 h 218"/>
                <a:gd name="T70" fmla="*/ 416 w 416"/>
                <a:gd name="T71" fmla="*/ 9 h 218"/>
                <a:gd name="T72" fmla="*/ 416 w 416"/>
                <a:gd name="T73" fmla="*/ 12 h 218"/>
                <a:gd name="T74" fmla="*/ 415 w 416"/>
                <a:gd name="T75" fmla="*/ 14 h 218"/>
                <a:gd name="T76" fmla="*/ 414 w 416"/>
                <a:gd name="T77" fmla="*/ 16 h 218"/>
                <a:gd name="T78" fmla="*/ 216 w 416"/>
                <a:gd name="T79" fmla="*/ 215 h 218"/>
                <a:gd name="T80" fmla="*/ 212 w 416"/>
                <a:gd name="T81" fmla="*/ 217 h 218"/>
                <a:gd name="T82" fmla="*/ 208 w 416"/>
                <a:gd name="T8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6" h="218">
                  <a:moveTo>
                    <a:pt x="33" y="20"/>
                  </a:moveTo>
                  <a:lnTo>
                    <a:pt x="208" y="195"/>
                  </a:lnTo>
                  <a:lnTo>
                    <a:pt x="383" y="20"/>
                  </a:lnTo>
                  <a:lnTo>
                    <a:pt x="312" y="20"/>
                  </a:lnTo>
                  <a:lnTo>
                    <a:pt x="216" y="116"/>
                  </a:lnTo>
                  <a:lnTo>
                    <a:pt x="212" y="118"/>
                  </a:lnTo>
                  <a:lnTo>
                    <a:pt x="208" y="119"/>
                  </a:lnTo>
                  <a:lnTo>
                    <a:pt x="205" y="118"/>
                  </a:lnTo>
                  <a:lnTo>
                    <a:pt x="201" y="116"/>
                  </a:lnTo>
                  <a:lnTo>
                    <a:pt x="104" y="20"/>
                  </a:lnTo>
                  <a:lnTo>
                    <a:pt x="33" y="20"/>
                  </a:lnTo>
                  <a:close/>
                  <a:moveTo>
                    <a:pt x="208" y="218"/>
                  </a:moveTo>
                  <a:lnTo>
                    <a:pt x="205" y="217"/>
                  </a:lnTo>
                  <a:lnTo>
                    <a:pt x="201" y="215"/>
                  </a:lnTo>
                  <a:lnTo>
                    <a:pt x="3" y="16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6" y="2"/>
                  </a:lnTo>
                  <a:lnTo>
                    <a:pt x="208" y="95"/>
                  </a:lnTo>
                  <a:lnTo>
                    <a:pt x="301" y="2"/>
                  </a:lnTo>
                  <a:lnTo>
                    <a:pt x="304" y="0"/>
                  </a:lnTo>
                  <a:lnTo>
                    <a:pt x="307" y="0"/>
                  </a:lnTo>
                  <a:lnTo>
                    <a:pt x="407" y="0"/>
                  </a:lnTo>
                  <a:lnTo>
                    <a:pt x="410" y="0"/>
                  </a:lnTo>
                  <a:lnTo>
                    <a:pt x="412" y="1"/>
                  </a:lnTo>
                  <a:lnTo>
                    <a:pt x="414" y="3"/>
                  </a:lnTo>
                  <a:lnTo>
                    <a:pt x="416" y="6"/>
                  </a:lnTo>
                  <a:lnTo>
                    <a:pt x="416" y="9"/>
                  </a:lnTo>
                  <a:lnTo>
                    <a:pt x="416" y="12"/>
                  </a:lnTo>
                  <a:lnTo>
                    <a:pt x="415" y="14"/>
                  </a:lnTo>
                  <a:lnTo>
                    <a:pt x="414" y="16"/>
                  </a:lnTo>
                  <a:lnTo>
                    <a:pt x="216" y="215"/>
                  </a:lnTo>
                  <a:lnTo>
                    <a:pt x="212" y="217"/>
                  </a:lnTo>
                  <a:lnTo>
                    <a:pt x="208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848600" y="3345697"/>
            <a:ext cx="279490" cy="279490"/>
            <a:chOff x="5029200" y="3315217"/>
            <a:chExt cx="279490" cy="279490"/>
          </a:xfrm>
          <a:solidFill>
            <a:schemeClr val="accent2"/>
          </a:solidFill>
        </p:grpSpPr>
        <p:sp>
          <p:nvSpPr>
            <p:cNvPr id="40" name="Freeform 372"/>
            <p:cNvSpPr>
              <a:spLocks noEditPoints="1"/>
            </p:cNvSpPr>
            <p:nvPr/>
          </p:nvSpPr>
          <p:spPr bwMode="auto">
            <a:xfrm>
              <a:off x="5029200" y="3315217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8 w 596"/>
                <a:gd name="T3" fmla="*/ 47 h 596"/>
                <a:gd name="T4" fmla="*/ 121 w 596"/>
                <a:gd name="T5" fmla="*/ 83 h 596"/>
                <a:gd name="T6" fmla="*/ 75 w 596"/>
                <a:gd name="T7" fmla="*/ 131 h 596"/>
                <a:gd name="T8" fmla="*/ 42 w 596"/>
                <a:gd name="T9" fmla="*/ 190 h 596"/>
                <a:gd name="T10" fmla="*/ 24 w 596"/>
                <a:gd name="T11" fmla="*/ 256 h 596"/>
                <a:gd name="T12" fmla="*/ 21 w 596"/>
                <a:gd name="T13" fmla="*/ 326 h 596"/>
                <a:gd name="T14" fmla="*/ 37 w 596"/>
                <a:gd name="T15" fmla="*/ 393 h 596"/>
                <a:gd name="T16" fmla="*/ 68 w 596"/>
                <a:gd name="T17" fmla="*/ 453 h 596"/>
                <a:gd name="T18" fmla="*/ 111 w 596"/>
                <a:gd name="T19" fmla="*/ 503 h 596"/>
                <a:gd name="T20" fmla="*/ 166 w 596"/>
                <a:gd name="T21" fmla="*/ 542 h 596"/>
                <a:gd name="T22" fmla="*/ 229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1 w 596"/>
                <a:gd name="T29" fmla="*/ 542 h 596"/>
                <a:gd name="T30" fmla="*/ 485 w 596"/>
                <a:gd name="T31" fmla="*/ 503 h 596"/>
                <a:gd name="T32" fmla="*/ 529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3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5 w 596"/>
                <a:gd name="T45" fmla="*/ 83 h 596"/>
                <a:gd name="T46" fmla="*/ 419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6 w 596"/>
                <a:gd name="T55" fmla="*/ 559 h 596"/>
                <a:gd name="T56" fmla="*/ 98 w 596"/>
                <a:gd name="T57" fmla="*/ 518 h 596"/>
                <a:gd name="T58" fmla="*/ 51 w 596"/>
                <a:gd name="T59" fmla="*/ 464 h 596"/>
                <a:gd name="T60" fmla="*/ 18 w 596"/>
                <a:gd name="T61" fmla="*/ 400 h 596"/>
                <a:gd name="T62" fmla="*/ 2 w 596"/>
                <a:gd name="T63" fmla="*/ 328 h 596"/>
                <a:gd name="T64" fmla="*/ 3 w 596"/>
                <a:gd name="T65" fmla="*/ 252 h 596"/>
                <a:gd name="T66" fmla="*/ 24 w 596"/>
                <a:gd name="T67" fmla="*/ 181 h 596"/>
                <a:gd name="T68" fmla="*/ 59 w 596"/>
                <a:gd name="T69" fmla="*/ 119 h 596"/>
                <a:gd name="T70" fmla="*/ 109 w 596"/>
                <a:gd name="T71" fmla="*/ 68 h 596"/>
                <a:gd name="T72" fmla="*/ 169 w 596"/>
                <a:gd name="T73" fmla="*/ 29 h 596"/>
                <a:gd name="T74" fmla="*/ 239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9 w 596"/>
                <a:gd name="T83" fmla="*/ 87 h 596"/>
                <a:gd name="T84" fmla="*/ 553 w 596"/>
                <a:gd name="T85" fmla="*/ 143 h 596"/>
                <a:gd name="T86" fmla="*/ 583 w 596"/>
                <a:gd name="T87" fmla="*/ 209 h 596"/>
                <a:gd name="T88" fmla="*/ 596 w 596"/>
                <a:gd name="T89" fmla="*/ 283 h 596"/>
                <a:gd name="T90" fmla="*/ 590 w 596"/>
                <a:gd name="T91" fmla="*/ 357 h 596"/>
                <a:gd name="T92" fmla="*/ 567 w 596"/>
                <a:gd name="T93" fmla="*/ 426 h 596"/>
                <a:gd name="T94" fmla="*/ 528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4" y="20"/>
                  </a:lnTo>
                  <a:lnTo>
                    <a:pt x="270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9" y="28"/>
                  </a:lnTo>
                  <a:lnTo>
                    <a:pt x="216" y="32"/>
                  </a:lnTo>
                  <a:lnTo>
                    <a:pt x="203" y="36"/>
                  </a:lnTo>
                  <a:lnTo>
                    <a:pt x="190" y="42"/>
                  </a:lnTo>
                  <a:lnTo>
                    <a:pt x="178" y="47"/>
                  </a:lnTo>
                  <a:lnTo>
                    <a:pt x="166" y="52"/>
                  </a:lnTo>
                  <a:lnTo>
                    <a:pt x="154" y="60"/>
                  </a:lnTo>
                  <a:lnTo>
                    <a:pt x="142" y="67"/>
                  </a:lnTo>
                  <a:lnTo>
                    <a:pt x="132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3" y="111"/>
                  </a:lnTo>
                  <a:lnTo>
                    <a:pt x="84" y="121"/>
                  </a:lnTo>
                  <a:lnTo>
                    <a:pt x="75" y="131"/>
                  </a:lnTo>
                  <a:lnTo>
                    <a:pt x="68" y="142"/>
                  </a:lnTo>
                  <a:lnTo>
                    <a:pt x="60" y="153"/>
                  </a:lnTo>
                  <a:lnTo>
                    <a:pt x="54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7" y="202"/>
                  </a:lnTo>
                  <a:lnTo>
                    <a:pt x="32" y="214"/>
                  </a:lnTo>
                  <a:lnTo>
                    <a:pt x="29" y="227"/>
                  </a:lnTo>
                  <a:lnTo>
                    <a:pt x="26" y="241"/>
                  </a:lnTo>
                  <a:lnTo>
                    <a:pt x="24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20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4" y="340"/>
                  </a:lnTo>
                  <a:lnTo>
                    <a:pt x="26" y="354"/>
                  </a:lnTo>
                  <a:lnTo>
                    <a:pt x="29" y="367"/>
                  </a:lnTo>
                  <a:lnTo>
                    <a:pt x="32" y="380"/>
                  </a:lnTo>
                  <a:lnTo>
                    <a:pt x="37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4" y="429"/>
                  </a:lnTo>
                  <a:lnTo>
                    <a:pt x="60" y="441"/>
                  </a:lnTo>
                  <a:lnTo>
                    <a:pt x="68" y="453"/>
                  </a:lnTo>
                  <a:lnTo>
                    <a:pt x="75" y="464"/>
                  </a:lnTo>
                  <a:lnTo>
                    <a:pt x="84" y="474"/>
                  </a:lnTo>
                  <a:lnTo>
                    <a:pt x="93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2" y="520"/>
                  </a:lnTo>
                  <a:lnTo>
                    <a:pt x="142" y="528"/>
                  </a:lnTo>
                  <a:lnTo>
                    <a:pt x="154" y="535"/>
                  </a:lnTo>
                  <a:lnTo>
                    <a:pt x="166" y="542"/>
                  </a:lnTo>
                  <a:lnTo>
                    <a:pt x="178" y="548"/>
                  </a:lnTo>
                  <a:lnTo>
                    <a:pt x="190" y="554"/>
                  </a:lnTo>
                  <a:lnTo>
                    <a:pt x="203" y="559"/>
                  </a:lnTo>
                  <a:lnTo>
                    <a:pt x="216" y="563"/>
                  </a:lnTo>
                  <a:lnTo>
                    <a:pt x="229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70" y="574"/>
                  </a:lnTo>
                  <a:lnTo>
                    <a:pt x="284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1" y="563"/>
                  </a:lnTo>
                  <a:lnTo>
                    <a:pt x="394" y="559"/>
                  </a:lnTo>
                  <a:lnTo>
                    <a:pt x="406" y="554"/>
                  </a:lnTo>
                  <a:lnTo>
                    <a:pt x="419" y="548"/>
                  </a:lnTo>
                  <a:lnTo>
                    <a:pt x="431" y="542"/>
                  </a:lnTo>
                  <a:lnTo>
                    <a:pt x="443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5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4" y="484"/>
                  </a:lnTo>
                  <a:lnTo>
                    <a:pt x="513" y="474"/>
                  </a:lnTo>
                  <a:lnTo>
                    <a:pt x="520" y="464"/>
                  </a:lnTo>
                  <a:lnTo>
                    <a:pt x="529" y="453"/>
                  </a:lnTo>
                  <a:lnTo>
                    <a:pt x="536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4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3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7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3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4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6" y="153"/>
                  </a:lnTo>
                  <a:lnTo>
                    <a:pt x="529" y="142"/>
                  </a:lnTo>
                  <a:lnTo>
                    <a:pt x="520" y="131"/>
                  </a:lnTo>
                  <a:lnTo>
                    <a:pt x="513" y="121"/>
                  </a:lnTo>
                  <a:lnTo>
                    <a:pt x="504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5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3" y="60"/>
                  </a:lnTo>
                  <a:lnTo>
                    <a:pt x="431" y="52"/>
                  </a:lnTo>
                  <a:lnTo>
                    <a:pt x="419" y="47"/>
                  </a:lnTo>
                  <a:lnTo>
                    <a:pt x="406" y="42"/>
                  </a:lnTo>
                  <a:lnTo>
                    <a:pt x="394" y="36"/>
                  </a:lnTo>
                  <a:lnTo>
                    <a:pt x="381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3" y="591"/>
                  </a:lnTo>
                  <a:lnTo>
                    <a:pt x="239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2" y="572"/>
                  </a:lnTo>
                  <a:lnTo>
                    <a:pt x="169" y="565"/>
                  </a:lnTo>
                  <a:lnTo>
                    <a:pt x="156" y="559"/>
                  </a:lnTo>
                  <a:lnTo>
                    <a:pt x="144" y="553"/>
                  </a:lnTo>
                  <a:lnTo>
                    <a:pt x="132" y="544"/>
                  </a:lnTo>
                  <a:lnTo>
                    <a:pt x="120" y="536"/>
                  </a:lnTo>
                  <a:lnTo>
                    <a:pt x="109" y="528"/>
                  </a:lnTo>
                  <a:lnTo>
                    <a:pt x="98" y="518"/>
                  </a:lnTo>
                  <a:lnTo>
                    <a:pt x="87" y="508"/>
                  </a:lnTo>
                  <a:lnTo>
                    <a:pt x="78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1" y="464"/>
                  </a:lnTo>
                  <a:lnTo>
                    <a:pt x="43" y="452"/>
                  </a:lnTo>
                  <a:lnTo>
                    <a:pt x="37" y="439"/>
                  </a:lnTo>
                  <a:lnTo>
                    <a:pt x="30" y="426"/>
                  </a:lnTo>
                  <a:lnTo>
                    <a:pt x="24" y="413"/>
                  </a:lnTo>
                  <a:lnTo>
                    <a:pt x="18" y="400"/>
                  </a:lnTo>
                  <a:lnTo>
                    <a:pt x="14" y="386"/>
                  </a:lnTo>
                  <a:lnTo>
                    <a:pt x="10" y="372"/>
                  </a:lnTo>
                  <a:lnTo>
                    <a:pt x="6" y="357"/>
                  </a:lnTo>
                  <a:lnTo>
                    <a:pt x="3" y="343"/>
                  </a:lnTo>
                  <a:lnTo>
                    <a:pt x="2" y="328"/>
                  </a:lnTo>
                  <a:lnTo>
                    <a:pt x="1" y="313"/>
                  </a:lnTo>
                  <a:lnTo>
                    <a:pt x="0" y="298"/>
                  </a:lnTo>
                  <a:lnTo>
                    <a:pt x="1" y="283"/>
                  </a:lnTo>
                  <a:lnTo>
                    <a:pt x="2" y="267"/>
                  </a:lnTo>
                  <a:lnTo>
                    <a:pt x="3" y="252"/>
                  </a:lnTo>
                  <a:lnTo>
                    <a:pt x="6" y="237"/>
                  </a:lnTo>
                  <a:lnTo>
                    <a:pt x="10" y="223"/>
                  </a:lnTo>
                  <a:lnTo>
                    <a:pt x="14" y="209"/>
                  </a:lnTo>
                  <a:lnTo>
                    <a:pt x="18" y="195"/>
                  </a:lnTo>
                  <a:lnTo>
                    <a:pt x="24" y="181"/>
                  </a:lnTo>
                  <a:lnTo>
                    <a:pt x="30" y="168"/>
                  </a:lnTo>
                  <a:lnTo>
                    <a:pt x="37" y="155"/>
                  </a:lnTo>
                  <a:lnTo>
                    <a:pt x="43" y="143"/>
                  </a:lnTo>
                  <a:lnTo>
                    <a:pt x="51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8" y="97"/>
                  </a:lnTo>
                  <a:lnTo>
                    <a:pt x="87" y="87"/>
                  </a:lnTo>
                  <a:lnTo>
                    <a:pt x="98" y="77"/>
                  </a:lnTo>
                  <a:lnTo>
                    <a:pt x="109" y="68"/>
                  </a:lnTo>
                  <a:lnTo>
                    <a:pt x="120" y="59"/>
                  </a:lnTo>
                  <a:lnTo>
                    <a:pt x="132" y="50"/>
                  </a:lnTo>
                  <a:lnTo>
                    <a:pt x="144" y="43"/>
                  </a:lnTo>
                  <a:lnTo>
                    <a:pt x="156" y="35"/>
                  </a:lnTo>
                  <a:lnTo>
                    <a:pt x="169" y="29"/>
                  </a:lnTo>
                  <a:lnTo>
                    <a:pt x="182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9" y="6"/>
                  </a:lnTo>
                  <a:lnTo>
                    <a:pt x="253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8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401" y="18"/>
                  </a:lnTo>
                  <a:lnTo>
                    <a:pt x="413" y="23"/>
                  </a:lnTo>
                  <a:lnTo>
                    <a:pt x="428" y="29"/>
                  </a:lnTo>
                  <a:lnTo>
                    <a:pt x="440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8" y="68"/>
                  </a:lnTo>
                  <a:lnTo>
                    <a:pt x="499" y="77"/>
                  </a:lnTo>
                  <a:lnTo>
                    <a:pt x="509" y="87"/>
                  </a:lnTo>
                  <a:lnTo>
                    <a:pt x="518" y="97"/>
                  </a:lnTo>
                  <a:lnTo>
                    <a:pt x="528" y="108"/>
                  </a:lnTo>
                  <a:lnTo>
                    <a:pt x="537" y="119"/>
                  </a:lnTo>
                  <a:lnTo>
                    <a:pt x="545" y="131"/>
                  </a:lnTo>
                  <a:lnTo>
                    <a:pt x="553" y="143"/>
                  </a:lnTo>
                  <a:lnTo>
                    <a:pt x="560" y="155"/>
                  </a:lnTo>
                  <a:lnTo>
                    <a:pt x="567" y="168"/>
                  </a:lnTo>
                  <a:lnTo>
                    <a:pt x="572" y="181"/>
                  </a:lnTo>
                  <a:lnTo>
                    <a:pt x="578" y="195"/>
                  </a:lnTo>
                  <a:lnTo>
                    <a:pt x="583" y="209"/>
                  </a:lnTo>
                  <a:lnTo>
                    <a:pt x="586" y="223"/>
                  </a:lnTo>
                  <a:lnTo>
                    <a:pt x="590" y="237"/>
                  </a:lnTo>
                  <a:lnTo>
                    <a:pt x="593" y="252"/>
                  </a:lnTo>
                  <a:lnTo>
                    <a:pt x="595" y="267"/>
                  </a:lnTo>
                  <a:lnTo>
                    <a:pt x="596" y="283"/>
                  </a:lnTo>
                  <a:lnTo>
                    <a:pt x="596" y="298"/>
                  </a:lnTo>
                  <a:lnTo>
                    <a:pt x="596" y="313"/>
                  </a:lnTo>
                  <a:lnTo>
                    <a:pt x="595" y="328"/>
                  </a:lnTo>
                  <a:lnTo>
                    <a:pt x="593" y="343"/>
                  </a:lnTo>
                  <a:lnTo>
                    <a:pt x="590" y="357"/>
                  </a:lnTo>
                  <a:lnTo>
                    <a:pt x="586" y="372"/>
                  </a:lnTo>
                  <a:lnTo>
                    <a:pt x="583" y="386"/>
                  </a:lnTo>
                  <a:lnTo>
                    <a:pt x="578" y="400"/>
                  </a:lnTo>
                  <a:lnTo>
                    <a:pt x="572" y="413"/>
                  </a:lnTo>
                  <a:lnTo>
                    <a:pt x="567" y="426"/>
                  </a:lnTo>
                  <a:lnTo>
                    <a:pt x="560" y="439"/>
                  </a:lnTo>
                  <a:lnTo>
                    <a:pt x="553" y="452"/>
                  </a:lnTo>
                  <a:lnTo>
                    <a:pt x="545" y="464"/>
                  </a:lnTo>
                  <a:lnTo>
                    <a:pt x="537" y="476"/>
                  </a:lnTo>
                  <a:lnTo>
                    <a:pt x="528" y="487"/>
                  </a:lnTo>
                  <a:lnTo>
                    <a:pt x="518" y="497"/>
                  </a:lnTo>
                  <a:lnTo>
                    <a:pt x="509" y="508"/>
                  </a:lnTo>
                  <a:lnTo>
                    <a:pt x="499" y="518"/>
                  </a:lnTo>
                  <a:lnTo>
                    <a:pt x="488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40" y="559"/>
                  </a:lnTo>
                  <a:lnTo>
                    <a:pt x="428" y="565"/>
                  </a:lnTo>
                  <a:lnTo>
                    <a:pt x="413" y="572"/>
                  </a:lnTo>
                  <a:lnTo>
                    <a:pt x="401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8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73"/>
            <p:cNvSpPr>
              <a:spLocks noEditPoints="1"/>
            </p:cNvSpPr>
            <p:nvPr/>
          </p:nvSpPr>
          <p:spPr bwMode="auto">
            <a:xfrm>
              <a:off x="5070467" y="3427763"/>
              <a:ext cx="196956" cy="101291"/>
            </a:xfrm>
            <a:custGeom>
              <a:avLst/>
              <a:gdLst>
                <a:gd name="T0" fmla="*/ 33 w 416"/>
                <a:gd name="T1" fmla="*/ 20 h 218"/>
                <a:gd name="T2" fmla="*/ 208 w 416"/>
                <a:gd name="T3" fmla="*/ 195 h 218"/>
                <a:gd name="T4" fmla="*/ 383 w 416"/>
                <a:gd name="T5" fmla="*/ 20 h 218"/>
                <a:gd name="T6" fmla="*/ 312 w 416"/>
                <a:gd name="T7" fmla="*/ 20 h 218"/>
                <a:gd name="T8" fmla="*/ 216 w 416"/>
                <a:gd name="T9" fmla="*/ 116 h 218"/>
                <a:gd name="T10" fmla="*/ 212 w 416"/>
                <a:gd name="T11" fmla="*/ 118 h 218"/>
                <a:gd name="T12" fmla="*/ 208 w 416"/>
                <a:gd name="T13" fmla="*/ 119 h 218"/>
                <a:gd name="T14" fmla="*/ 205 w 416"/>
                <a:gd name="T15" fmla="*/ 118 h 218"/>
                <a:gd name="T16" fmla="*/ 201 w 416"/>
                <a:gd name="T17" fmla="*/ 116 h 218"/>
                <a:gd name="T18" fmla="*/ 104 w 416"/>
                <a:gd name="T19" fmla="*/ 20 h 218"/>
                <a:gd name="T20" fmla="*/ 33 w 416"/>
                <a:gd name="T21" fmla="*/ 20 h 218"/>
                <a:gd name="T22" fmla="*/ 208 w 416"/>
                <a:gd name="T23" fmla="*/ 218 h 218"/>
                <a:gd name="T24" fmla="*/ 205 w 416"/>
                <a:gd name="T25" fmla="*/ 217 h 218"/>
                <a:gd name="T26" fmla="*/ 201 w 416"/>
                <a:gd name="T27" fmla="*/ 215 h 218"/>
                <a:gd name="T28" fmla="*/ 3 w 416"/>
                <a:gd name="T29" fmla="*/ 16 h 218"/>
                <a:gd name="T30" fmla="*/ 1 w 416"/>
                <a:gd name="T31" fmla="*/ 14 h 218"/>
                <a:gd name="T32" fmla="*/ 0 w 416"/>
                <a:gd name="T33" fmla="*/ 12 h 218"/>
                <a:gd name="T34" fmla="*/ 0 w 416"/>
                <a:gd name="T35" fmla="*/ 9 h 218"/>
                <a:gd name="T36" fmla="*/ 1 w 416"/>
                <a:gd name="T37" fmla="*/ 6 h 218"/>
                <a:gd name="T38" fmla="*/ 2 w 416"/>
                <a:gd name="T39" fmla="*/ 3 h 218"/>
                <a:gd name="T40" fmla="*/ 4 w 416"/>
                <a:gd name="T41" fmla="*/ 1 h 218"/>
                <a:gd name="T42" fmla="*/ 7 w 416"/>
                <a:gd name="T43" fmla="*/ 0 h 218"/>
                <a:gd name="T44" fmla="*/ 9 w 416"/>
                <a:gd name="T45" fmla="*/ 0 h 218"/>
                <a:gd name="T46" fmla="*/ 109 w 416"/>
                <a:gd name="T47" fmla="*/ 0 h 218"/>
                <a:gd name="T48" fmla="*/ 113 w 416"/>
                <a:gd name="T49" fmla="*/ 0 h 218"/>
                <a:gd name="T50" fmla="*/ 116 w 416"/>
                <a:gd name="T51" fmla="*/ 2 h 218"/>
                <a:gd name="T52" fmla="*/ 208 w 416"/>
                <a:gd name="T53" fmla="*/ 95 h 218"/>
                <a:gd name="T54" fmla="*/ 301 w 416"/>
                <a:gd name="T55" fmla="*/ 2 h 218"/>
                <a:gd name="T56" fmla="*/ 304 w 416"/>
                <a:gd name="T57" fmla="*/ 0 h 218"/>
                <a:gd name="T58" fmla="*/ 307 w 416"/>
                <a:gd name="T59" fmla="*/ 0 h 218"/>
                <a:gd name="T60" fmla="*/ 407 w 416"/>
                <a:gd name="T61" fmla="*/ 0 h 218"/>
                <a:gd name="T62" fmla="*/ 410 w 416"/>
                <a:gd name="T63" fmla="*/ 0 h 218"/>
                <a:gd name="T64" fmla="*/ 412 w 416"/>
                <a:gd name="T65" fmla="*/ 1 h 218"/>
                <a:gd name="T66" fmla="*/ 414 w 416"/>
                <a:gd name="T67" fmla="*/ 3 h 218"/>
                <a:gd name="T68" fmla="*/ 416 w 416"/>
                <a:gd name="T69" fmla="*/ 6 h 218"/>
                <a:gd name="T70" fmla="*/ 416 w 416"/>
                <a:gd name="T71" fmla="*/ 9 h 218"/>
                <a:gd name="T72" fmla="*/ 416 w 416"/>
                <a:gd name="T73" fmla="*/ 12 h 218"/>
                <a:gd name="T74" fmla="*/ 415 w 416"/>
                <a:gd name="T75" fmla="*/ 14 h 218"/>
                <a:gd name="T76" fmla="*/ 414 w 416"/>
                <a:gd name="T77" fmla="*/ 16 h 218"/>
                <a:gd name="T78" fmla="*/ 216 w 416"/>
                <a:gd name="T79" fmla="*/ 215 h 218"/>
                <a:gd name="T80" fmla="*/ 212 w 416"/>
                <a:gd name="T81" fmla="*/ 217 h 218"/>
                <a:gd name="T82" fmla="*/ 208 w 416"/>
                <a:gd name="T8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6" h="218">
                  <a:moveTo>
                    <a:pt x="33" y="20"/>
                  </a:moveTo>
                  <a:lnTo>
                    <a:pt x="208" y="195"/>
                  </a:lnTo>
                  <a:lnTo>
                    <a:pt x="383" y="20"/>
                  </a:lnTo>
                  <a:lnTo>
                    <a:pt x="312" y="20"/>
                  </a:lnTo>
                  <a:lnTo>
                    <a:pt x="216" y="116"/>
                  </a:lnTo>
                  <a:lnTo>
                    <a:pt x="212" y="118"/>
                  </a:lnTo>
                  <a:lnTo>
                    <a:pt x="208" y="119"/>
                  </a:lnTo>
                  <a:lnTo>
                    <a:pt x="205" y="118"/>
                  </a:lnTo>
                  <a:lnTo>
                    <a:pt x="201" y="116"/>
                  </a:lnTo>
                  <a:lnTo>
                    <a:pt x="104" y="20"/>
                  </a:lnTo>
                  <a:lnTo>
                    <a:pt x="33" y="20"/>
                  </a:lnTo>
                  <a:close/>
                  <a:moveTo>
                    <a:pt x="208" y="218"/>
                  </a:moveTo>
                  <a:lnTo>
                    <a:pt x="205" y="217"/>
                  </a:lnTo>
                  <a:lnTo>
                    <a:pt x="201" y="215"/>
                  </a:lnTo>
                  <a:lnTo>
                    <a:pt x="3" y="16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6" y="2"/>
                  </a:lnTo>
                  <a:lnTo>
                    <a:pt x="208" y="95"/>
                  </a:lnTo>
                  <a:lnTo>
                    <a:pt x="301" y="2"/>
                  </a:lnTo>
                  <a:lnTo>
                    <a:pt x="304" y="0"/>
                  </a:lnTo>
                  <a:lnTo>
                    <a:pt x="307" y="0"/>
                  </a:lnTo>
                  <a:lnTo>
                    <a:pt x="407" y="0"/>
                  </a:lnTo>
                  <a:lnTo>
                    <a:pt x="410" y="0"/>
                  </a:lnTo>
                  <a:lnTo>
                    <a:pt x="412" y="1"/>
                  </a:lnTo>
                  <a:lnTo>
                    <a:pt x="414" y="3"/>
                  </a:lnTo>
                  <a:lnTo>
                    <a:pt x="416" y="6"/>
                  </a:lnTo>
                  <a:lnTo>
                    <a:pt x="416" y="9"/>
                  </a:lnTo>
                  <a:lnTo>
                    <a:pt x="416" y="12"/>
                  </a:lnTo>
                  <a:lnTo>
                    <a:pt x="415" y="14"/>
                  </a:lnTo>
                  <a:lnTo>
                    <a:pt x="414" y="16"/>
                  </a:lnTo>
                  <a:lnTo>
                    <a:pt x="216" y="215"/>
                  </a:lnTo>
                  <a:lnTo>
                    <a:pt x="212" y="217"/>
                  </a:lnTo>
                  <a:lnTo>
                    <a:pt x="208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093110" y="4507468"/>
            <a:ext cx="279490" cy="279490"/>
            <a:chOff x="5029200" y="3315217"/>
            <a:chExt cx="279490" cy="279490"/>
          </a:xfrm>
          <a:solidFill>
            <a:schemeClr val="accent2"/>
          </a:solidFill>
        </p:grpSpPr>
        <p:sp>
          <p:nvSpPr>
            <p:cNvPr id="43" name="Freeform 372"/>
            <p:cNvSpPr>
              <a:spLocks noEditPoints="1"/>
            </p:cNvSpPr>
            <p:nvPr/>
          </p:nvSpPr>
          <p:spPr bwMode="auto">
            <a:xfrm>
              <a:off x="5029200" y="3315217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8 w 596"/>
                <a:gd name="T3" fmla="*/ 47 h 596"/>
                <a:gd name="T4" fmla="*/ 121 w 596"/>
                <a:gd name="T5" fmla="*/ 83 h 596"/>
                <a:gd name="T6" fmla="*/ 75 w 596"/>
                <a:gd name="T7" fmla="*/ 131 h 596"/>
                <a:gd name="T8" fmla="*/ 42 w 596"/>
                <a:gd name="T9" fmla="*/ 190 h 596"/>
                <a:gd name="T10" fmla="*/ 24 w 596"/>
                <a:gd name="T11" fmla="*/ 256 h 596"/>
                <a:gd name="T12" fmla="*/ 21 w 596"/>
                <a:gd name="T13" fmla="*/ 326 h 596"/>
                <a:gd name="T14" fmla="*/ 37 w 596"/>
                <a:gd name="T15" fmla="*/ 393 h 596"/>
                <a:gd name="T16" fmla="*/ 68 w 596"/>
                <a:gd name="T17" fmla="*/ 453 h 596"/>
                <a:gd name="T18" fmla="*/ 111 w 596"/>
                <a:gd name="T19" fmla="*/ 503 h 596"/>
                <a:gd name="T20" fmla="*/ 166 w 596"/>
                <a:gd name="T21" fmla="*/ 542 h 596"/>
                <a:gd name="T22" fmla="*/ 229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1 w 596"/>
                <a:gd name="T29" fmla="*/ 542 h 596"/>
                <a:gd name="T30" fmla="*/ 485 w 596"/>
                <a:gd name="T31" fmla="*/ 503 h 596"/>
                <a:gd name="T32" fmla="*/ 529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3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5 w 596"/>
                <a:gd name="T45" fmla="*/ 83 h 596"/>
                <a:gd name="T46" fmla="*/ 419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6 w 596"/>
                <a:gd name="T55" fmla="*/ 559 h 596"/>
                <a:gd name="T56" fmla="*/ 98 w 596"/>
                <a:gd name="T57" fmla="*/ 518 h 596"/>
                <a:gd name="T58" fmla="*/ 51 w 596"/>
                <a:gd name="T59" fmla="*/ 464 h 596"/>
                <a:gd name="T60" fmla="*/ 18 w 596"/>
                <a:gd name="T61" fmla="*/ 400 h 596"/>
                <a:gd name="T62" fmla="*/ 2 w 596"/>
                <a:gd name="T63" fmla="*/ 328 h 596"/>
                <a:gd name="T64" fmla="*/ 3 w 596"/>
                <a:gd name="T65" fmla="*/ 252 h 596"/>
                <a:gd name="T66" fmla="*/ 24 w 596"/>
                <a:gd name="T67" fmla="*/ 181 h 596"/>
                <a:gd name="T68" fmla="*/ 59 w 596"/>
                <a:gd name="T69" fmla="*/ 119 h 596"/>
                <a:gd name="T70" fmla="*/ 109 w 596"/>
                <a:gd name="T71" fmla="*/ 68 h 596"/>
                <a:gd name="T72" fmla="*/ 169 w 596"/>
                <a:gd name="T73" fmla="*/ 29 h 596"/>
                <a:gd name="T74" fmla="*/ 239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9 w 596"/>
                <a:gd name="T83" fmla="*/ 87 h 596"/>
                <a:gd name="T84" fmla="*/ 553 w 596"/>
                <a:gd name="T85" fmla="*/ 143 h 596"/>
                <a:gd name="T86" fmla="*/ 583 w 596"/>
                <a:gd name="T87" fmla="*/ 209 h 596"/>
                <a:gd name="T88" fmla="*/ 596 w 596"/>
                <a:gd name="T89" fmla="*/ 283 h 596"/>
                <a:gd name="T90" fmla="*/ 590 w 596"/>
                <a:gd name="T91" fmla="*/ 357 h 596"/>
                <a:gd name="T92" fmla="*/ 567 w 596"/>
                <a:gd name="T93" fmla="*/ 426 h 596"/>
                <a:gd name="T94" fmla="*/ 528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4" y="20"/>
                  </a:lnTo>
                  <a:lnTo>
                    <a:pt x="270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9" y="28"/>
                  </a:lnTo>
                  <a:lnTo>
                    <a:pt x="216" y="32"/>
                  </a:lnTo>
                  <a:lnTo>
                    <a:pt x="203" y="36"/>
                  </a:lnTo>
                  <a:lnTo>
                    <a:pt x="190" y="42"/>
                  </a:lnTo>
                  <a:lnTo>
                    <a:pt x="178" y="47"/>
                  </a:lnTo>
                  <a:lnTo>
                    <a:pt x="166" y="52"/>
                  </a:lnTo>
                  <a:lnTo>
                    <a:pt x="154" y="60"/>
                  </a:lnTo>
                  <a:lnTo>
                    <a:pt x="142" y="67"/>
                  </a:lnTo>
                  <a:lnTo>
                    <a:pt x="132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3" y="111"/>
                  </a:lnTo>
                  <a:lnTo>
                    <a:pt x="84" y="121"/>
                  </a:lnTo>
                  <a:lnTo>
                    <a:pt x="75" y="131"/>
                  </a:lnTo>
                  <a:lnTo>
                    <a:pt x="68" y="142"/>
                  </a:lnTo>
                  <a:lnTo>
                    <a:pt x="60" y="153"/>
                  </a:lnTo>
                  <a:lnTo>
                    <a:pt x="54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7" y="202"/>
                  </a:lnTo>
                  <a:lnTo>
                    <a:pt x="32" y="214"/>
                  </a:lnTo>
                  <a:lnTo>
                    <a:pt x="29" y="227"/>
                  </a:lnTo>
                  <a:lnTo>
                    <a:pt x="26" y="241"/>
                  </a:lnTo>
                  <a:lnTo>
                    <a:pt x="24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20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4" y="340"/>
                  </a:lnTo>
                  <a:lnTo>
                    <a:pt x="26" y="354"/>
                  </a:lnTo>
                  <a:lnTo>
                    <a:pt x="29" y="367"/>
                  </a:lnTo>
                  <a:lnTo>
                    <a:pt x="32" y="380"/>
                  </a:lnTo>
                  <a:lnTo>
                    <a:pt x="37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4" y="429"/>
                  </a:lnTo>
                  <a:lnTo>
                    <a:pt x="60" y="441"/>
                  </a:lnTo>
                  <a:lnTo>
                    <a:pt x="68" y="453"/>
                  </a:lnTo>
                  <a:lnTo>
                    <a:pt x="75" y="464"/>
                  </a:lnTo>
                  <a:lnTo>
                    <a:pt x="84" y="474"/>
                  </a:lnTo>
                  <a:lnTo>
                    <a:pt x="93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2" y="520"/>
                  </a:lnTo>
                  <a:lnTo>
                    <a:pt x="142" y="528"/>
                  </a:lnTo>
                  <a:lnTo>
                    <a:pt x="154" y="535"/>
                  </a:lnTo>
                  <a:lnTo>
                    <a:pt x="166" y="542"/>
                  </a:lnTo>
                  <a:lnTo>
                    <a:pt x="178" y="548"/>
                  </a:lnTo>
                  <a:lnTo>
                    <a:pt x="190" y="554"/>
                  </a:lnTo>
                  <a:lnTo>
                    <a:pt x="203" y="559"/>
                  </a:lnTo>
                  <a:lnTo>
                    <a:pt x="216" y="563"/>
                  </a:lnTo>
                  <a:lnTo>
                    <a:pt x="229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70" y="574"/>
                  </a:lnTo>
                  <a:lnTo>
                    <a:pt x="284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1" y="563"/>
                  </a:lnTo>
                  <a:lnTo>
                    <a:pt x="394" y="559"/>
                  </a:lnTo>
                  <a:lnTo>
                    <a:pt x="406" y="554"/>
                  </a:lnTo>
                  <a:lnTo>
                    <a:pt x="419" y="548"/>
                  </a:lnTo>
                  <a:lnTo>
                    <a:pt x="431" y="542"/>
                  </a:lnTo>
                  <a:lnTo>
                    <a:pt x="443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5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4" y="484"/>
                  </a:lnTo>
                  <a:lnTo>
                    <a:pt x="513" y="474"/>
                  </a:lnTo>
                  <a:lnTo>
                    <a:pt x="520" y="464"/>
                  </a:lnTo>
                  <a:lnTo>
                    <a:pt x="529" y="453"/>
                  </a:lnTo>
                  <a:lnTo>
                    <a:pt x="536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4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3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7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3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4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6" y="153"/>
                  </a:lnTo>
                  <a:lnTo>
                    <a:pt x="529" y="142"/>
                  </a:lnTo>
                  <a:lnTo>
                    <a:pt x="520" y="131"/>
                  </a:lnTo>
                  <a:lnTo>
                    <a:pt x="513" y="121"/>
                  </a:lnTo>
                  <a:lnTo>
                    <a:pt x="504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5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3" y="60"/>
                  </a:lnTo>
                  <a:lnTo>
                    <a:pt x="431" y="52"/>
                  </a:lnTo>
                  <a:lnTo>
                    <a:pt x="419" y="47"/>
                  </a:lnTo>
                  <a:lnTo>
                    <a:pt x="406" y="42"/>
                  </a:lnTo>
                  <a:lnTo>
                    <a:pt x="394" y="36"/>
                  </a:lnTo>
                  <a:lnTo>
                    <a:pt x="381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3" y="591"/>
                  </a:lnTo>
                  <a:lnTo>
                    <a:pt x="239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2" y="572"/>
                  </a:lnTo>
                  <a:lnTo>
                    <a:pt x="169" y="565"/>
                  </a:lnTo>
                  <a:lnTo>
                    <a:pt x="156" y="559"/>
                  </a:lnTo>
                  <a:lnTo>
                    <a:pt x="144" y="553"/>
                  </a:lnTo>
                  <a:lnTo>
                    <a:pt x="132" y="544"/>
                  </a:lnTo>
                  <a:lnTo>
                    <a:pt x="120" y="536"/>
                  </a:lnTo>
                  <a:lnTo>
                    <a:pt x="109" y="528"/>
                  </a:lnTo>
                  <a:lnTo>
                    <a:pt x="98" y="518"/>
                  </a:lnTo>
                  <a:lnTo>
                    <a:pt x="87" y="508"/>
                  </a:lnTo>
                  <a:lnTo>
                    <a:pt x="78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1" y="464"/>
                  </a:lnTo>
                  <a:lnTo>
                    <a:pt x="43" y="452"/>
                  </a:lnTo>
                  <a:lnTo>
                    <a:pt x="37" y="439"/>
                  </a:lnTo>
                  <a:lnTo>
                    <a:pt x="30" y="426"/>
                  </a:lnTo>
                  <a:lnTo>
                    <a:pt x="24" y="413"/>
                  </a:lnTo>
                  <a:lnTo>
                    <a:pt x="18" y="400"/>
                  </a:lnTo>
                  <a:lnTo>
                    <a:pt x="14" y="386"/>
                  </a:lnTo>
                  <a:lnTo>
                    <a:pt x="10" y="372"/>
                  </a:lnTo>
                  <a:lnTo>
                    <a:pt x="6" y="357"/>
                  </a:lnTo>
                  <a:lnTo>
                    <a:pt x="3" y="343"/>
                  </a:lnTo>
                  <a:lnTo>
                    <a:pt x="2" y="328"/>
                  </a:lnTo>
                  <a:lnTo>
                    <a:pt x="1" y="313"/>
                  </a:lnTo>
                  <a:lnTo>
                    <a:pt x="0" y="298"/>
                  </a:lnTo>
                  <a:lnTo>
                    <a:pt x="1" y="283"/>
                  </a:lnTo>
                  <a:lnTo>
                    <a:pt x="2" y="267"/>
                  </a:lnTo>
                  <a:lnTo>
                    <a:pt x="3" y="252"/>
                  </a:lnTo>
                  <a:lnTo>
                    <a:pt x="6" y="237"/>
                  </a:lnTo>
                  <a:lnTo>
                    <a:pt x="10" y="223"/>
                  </a:lnTo>
                  <a:lnTo>
                    <a:pt x="14" y="209"/>
                  </a:lnTo>
                  <a:lnTo>
                    <a:pt x="18" y="195"/>
                  </a:lnTo>
                  <a:lnTo>
                    <a:pt x="24" y="181"/>
                  </a:lnTo>
                  <a:lnTo>
                    <a:pt x="30" y="168"/>
                  </a:lnTo>
                  <a:lnTo>
                    <a:pt x="37" y="155"/>
                  </a:lnTo>
                  <a:lnTo>
                    <a:pt x="43" y="143"/>
                  </a:lnTo>
                  <a:lnTo>
                    <a:pt x="51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8" y="97"/>
                  </a:lnTo>
                  <a:lnTo>
                    <a:pt x="87" y="87"/>
                  </a:lnTo>
                  <a:lnTo>
                    <a:pt x="98" y="77"/>
                  </a:lnTo>
                  <a:lnTo>
                    <a:pt x="109" y="68"/>
                  </a:lnTo>
                  <a:lnTo>
                    <a:pt x="120" y="59"/>
                  </a:lnTo>
                  <a:lnTo>
                    <a:pt x="132" y="50"/>
                  </a:lnTo>
                  <a:lnTo>
                    <a:pt x="144" y="43"/>
                  </a:lnTo>
                  <a:lnTo>
                    <a:pt x="156" y="35"/>
                  </a:lnTo>
                  <a:lnTo>
                    <a:pt x="169" y="29"/>
                  </a:lnTo>
                  <a:lnTo>
                    <a:pt x="182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9" y="6"/>
                  </a:lnTo>
                  <a:lnTo>
                    <a:pt x="253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8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401" y="18"/>
                  </a:lnTo>
                  <a:lnTo>
                    <a:pt x="413" y="23"/>
                  </a:lnTo>
                  <a:lnTo>
                    <a:pt x="428" y="29"/>
                  </a:lnTo>
                  <a:lnTo>
                    <a:pt x="440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8" y="68"/>
                  </a:lnTo>
                  <a:lnTo>
                    <a:pt x="499" y="77"/>
                  </a:lnTo>
                  <a:lnTo>
                    <a:pt x="509" y="87"/>
                  </a:lnTo>
                  <a:lnTo>
                    <a:pt x="518" y="97"/>
                  </a:lnTo>
                  <a:lnTo>
                    <a:pt x="528" y="108"/>
                  </a:lnTo>
                  <a:lnTo>
                    <a:pt x="537" y="119"/>
                  </a:lnTo>
                  <a:lnTo>
                    <a:pt x="545" y="131"/>
                  </a:lnTo>
                  <a:lnTo>
                    <a:pt x="553" y="143"/>
                  </a:lnTo>
                  <a:lnTo>
                    <a:pt x="560" y="155"/>
                  </a:lnTo>
                  <a:lnTo>
                    <a:pt x="567" y="168"/>
                  </a:lnTo>
                  <a:lnTo>
                    <a:pt x="572" y="181"/>
                  </a:lnTo>
                  <a:lnTo>
                    <a:pt x="578" y="195"/>
                  </a:lnTo>
                  <a:lnTo>
                    <a:pt x="583" y="209"/>
                  </a:lnTo>
                  <a:lnTo>
                    <a:pt x="586" y="223"/>
                  </a:lnTo>
                  <a:lnTo>
                    <a:pt x="590" y="237"/>
                  </a:lnTo>
                  <a:lnTo>
                    <a:pt x="593" y="252"/>
                  </a:lnTo>
                  <a:lnTo>
                    <a:pt x="595" y="267"/>
                  </a:lnTo>
                  <a:lnTo>
                    <a:pt x="596" y="283"/>
                  </a:lnTo>
                  <a:lnTo>
                    <a:pt x="596" y="298"/>
                  </a:lnTo>
                  <a:lnTo>
                    <a:pt x="596" y="313"/>
                  </a:lnTo>
                  <a:lnTo>
                    <a:pt x="595" y="328"/>
                  </a:lnTo>
                  <a:lnTo>
                    <a:pt x="593" y="343"/>
                  </a:lnTo>
                  <a:lnTo>
                    <a:pt x="590" y="357"/>
                  </a:lnTo>
                  <a:lnTo>
                    <a:pt x="586" y="372"/>
                  </a:lnTo>
                  <a:lnTo>
                    <a:pt x="583" y="386"/>
                  </a:lnTo>
                  <a:lnTo>
                    <a:pt x="578" y="400"/>
                  </a:lnTo>
                  <a:lnTo>
                    <a:pt x="572" y="413"/>
                  </a:lnTo>
                  <a:lnTo>
                    <a:pt x="567" y="426"/>
                  </a:lnTo>
                  <a:lnTo>
                    <a:pt x="560" y="439"/>
                  </a:lnTo>
                  <a:lnTo>
                    <a:pt x="553" y="452"/>
                  </a:lnTo>
                  <a:lnTo>
                    <a:pt x="545" y="464"/>
                  </a:lnTo>
                  <a:lnTo>
                    <a:pt x="537" y="476"/>
                  </a:lnTo>
                  <a:lnTo>
                    <a:pt x="528" y="487"/>
                  </a:lnTo>
                  <a:lnTo>
                    <a:pt x="518" y="497"/>
                  </a:lnTo>
                  <a:lnTo>
                    <a:pt x="509" y="508"/>
                  </a:lnTo>
                  <a:lnTo>
                    <a:pt x="499" y="518"/>
                  </a:lnTo>
                  <a:lnTo>
                    <a:pt x="488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40" y="559"/>
                  </a:lnTo>
                  <a:lnTo>
                    <a:pt x="428" y="565"/>
                  </a:lnTo>
                  <a:lnTo>
                    <a:pt x="413" y="572"/>
                  </a:lnTo>
                  <a:lnTo>
                    <a:pt x="401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8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73"/>
            <p:cNvSpPr>
              <a:spLocks noEditPoints="1"/>
            </p:cNvSpPr>
            <p:nvPr/>
          </p:nvSpPr>
          <p:spPr bwMode="auto">
            <a:xfrm>
              <a:off x="5070467" y="3427763"/>
              <a:ext cx="196956" cy="101291"/>
            </a:xfrm>
            <a:custGeom>
              <a:avLst/>
              <a:gdLst>
                <a:gd name="T0" fmla="*/ 33 w 416"/>
                <a:gd name="T1" fmla="*/ 20 h 218"/>
                <a:gd name="T2" fmla="*/ 208 w 416"/>
                <a:gd name="T3" fmla="*/ 195 h 218"/>
                <a:gd name="T4" fmla="*/ 383 w 416"/>
                <a:gd name="T5" fmla="*/ 20 h 218"/>
                <a:gd name="T6" fmla="*/ 312 w 416"/>
                <a:gd name="T7" fmla="*/ 20 h 218"/>
                <a:gd name="T8" fmla="*/ 216 w 416"/>
                <a:gd name="T9" fmla="*/ 116 h 218"/>
                <a:gd name="T10" fmla="*/ 212 w 416"/>
                <a:gd name="T11" fmla="*/ 118 h 218"/>
                <a:gd name="T12" fmla="*/ 208 w 416"/>
                <a:gd name="T13" fmla="*/ 119 h 218"/>
                <a:gd name="T14" fmla="*/ 205 w 416"/>
                <a:gd name="T15" fmla="*/ 118 h 218"/>
                <a:gd name="T16" fmla="*/ 201 w 416"/>
                <a:gd name="T17" fmla="*/ 116 h 218"/>
                <a:gd name="T18" fmla="*/ 104 w 416"/>
                <a:gd name="T19" fmla="*/ 20 h 218"/>
                <a:gd name="T20" fmla="*/ 33 w 416"/>
                <a:gd name="T21" fmla="*/ 20 h 218"/>
                <a:gd name="T22" fmla="*/ 208 w 416"/>
                <a:gd name="T23" fmla="*/ 218 h 218"/>
                <a:gd name="T24" fmla="*/ 205 w 416"/>
                <a:gd name="T25" fmla="*/ 217 h 218"/>
                <a:gd name="T26" fmla="*/ 201 w 416"/>
                <a:gd name="T27" fmla="*/ 215 h 218"/>
                <a:gd name="T28" fmla="*/ 3 w 416"/>
                <a:gd name="T29" fmla="*/ 16 h 218"/>
                <a:gd name="T30" fmla="*/ 1 w 416"/>
                <a:gd name="T31" fmla="*/ 14 h 218"/>
                <a:gd name="T32" fmla="*/ 0 w 416"/>
                <a:gd name="T33" fmla="*/ 12 h 218"/>
                <a:gd name="T34" fmla="*/ 0 w 416"/>
                <a:gd name="T35" fmla="*/ 9 h 218"/>
                <a:gd name="T36" fmla="*/ 1 w 416"/>
                <a:gd name="T37" fmla="*/ 6 h 218"/>
                <a:gd name="T38" fmla="*/ 2 w 416"/>
                <a:gd name="T39" fmla="*/ 3 h 218"/>
                <a:gd name="T40" fmla="*/ 4 w 416"/>
                <a:gd name="T41" fmla="*/ 1 h 218"/>
                <a:gd name="T42" fmla="*/ 7 w 416"/>
                <a:gd name="T43" fmla="*/ 0 h 218"/>
                <a:gd name="T44" fmla="*/ 9 w 416"/>
                <a:gd name="T45" fmla="*/ 0 h 218"/>
                <a:gd name="T46" fmla="*/ 109 w 416"/>
                <a:gd name="T47" fmla="*/ 0 h 218"/>
                <a:gd name="T48" fmla="*/ 113 w 416"/>
                <a:gd name="T49" fmla="*/ 0 h 218"/>
                <a:gd name="T50" fmla="*/ 116 w 416"/>
                <a:gd name="T51" fmla="*/ 2 h 218"/>
                <a:gd name="T52" fmla="*/ 208 w 416"/>
                <a:gd name="T53" fmla="*/ 95 h 218"/>
                <a:gd name="T54" fmla="*/ 301 w 416"/>
                <a:gd name="T55" fmla="*/ 2 h 218"/>
                <a:gd name="T56" fmla="*/ 304 w 416"/>
                <a:gd name="T57" fmla="*/ 0 h 218"/>
                <a:gd name="T58" fmla="*/ 307 w 416"/>
                <a:gd name="T59" fmla="*/ 0 h 218"/>
                <a:gd name="T60" fmla="*/ 407 w 416"/>
                <a:gd name="T61" fmla="*/ 0 h 218"/>
                <a:gd name="T62" fmla="*/ 410 w 416"/>
                <a:gd name="T63" fmla="*/ 0 h 218"/>
                <a:gd name="T64" fmla="*/ 412 w 416"/>
                <a:gd name="T65" fmla="*/ 1 h 218"/>
                <a:gd name="T66" fmla="*/ 414 w 416"/>
                <a:gd name="T67" fmla="*/ 3 h 218"/>
                <a:gd name="T68" fmla="*/ 416 w 416"/>
                <a:gd name="T69" fmla="*/ 6 h 218"/>
                <a:gd name="T70" fmla="*/ 416 w 416"/>
                <a:gd name="T71" fmla="*/ 9 h 218"/>
                <a:gd name="T72" fmla="*/ 416 w 416"/>
                <a:gd name="T73" fmla="*/ 12 h 218"/>
                <a:gd name="T74" fmla="*/ 415 w 416"/>
                <a:gd name="T75" fmla="*/ 14 h 218"/>
                <a:gd name="T76" fmla="*/ 414 w 416"/>
                <a:gd name="T77" fmla="*/ 16 h 218"/>
                <a:gd name="T78" fmla="*/ 216 w 416"/>
                <a:gd name="T79" fmla="*/ 215 h 218"/>
                <a:gd name="T80" fmla="*/ 212 w 416"/>
                <a:gd name="T81" fmla="*/ 217 h 218"/>
                <a:gd name="T82" fmla="*/ 208 w 416"/>
                <a:gd name="T8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6" h="218">
                  <a:moveTo>
                    <a:pt x="33" y="20"/>
                  </a:moveTo>
                  <a:lnTo>
                    <a:pt x="208" y="195"/>
                  </a:lnTo>
                  <a:lnTo>
                    <a:pt x="383" y="20"/>
                  </a:lnTo>
                  <a:lnTo>
                    <a:pt x="312" y="20"/>
                  </a:lnTo>
                  <a:lnTo>
                    <a:pt x="216" y="116"/>
                  </a:lnTo>
                  <a:lnTo>
                    <a:pt x="212" y="118"/>
                  </a:lnTo>
                  <a:lnTo>
                    <a:pt x="208" y="119"/>
                  </a:lnTo>
                  <a:lnTo>
                    <a:pt x="205" y="118"/>
                  </a:lnTo>
                  <a:lnTo>
                    <a:pt x="201" y="116"/>
                  </a:lnTo>
                  <a:lnTo>
                    <a:pt x="104" y="20"/>
                  </a:lnTo>
                  <a:lnTo>
                    <a:pt x="33" y="20"/>
                  </a:lnTo>
                  <a:close/>
                  <a:moveTo>
                    <a:pt x="208" y="218"/>
                  </a:moveTo>
                  <a:lnTo>
                    <a:pt x="205" y="217"/>
                  </a:lnTo>
                  <a:lnTo>
                    <a:pt x="201" y="215"/>
                  </a:lnTo>
                  <a:lnTo>
                    <a:pt x="3" y="16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6" y="2"/>
                  </a:lnTo>
                  <a:lnTo>
                    <a:pt x="208" y="95"/>
                  </a:lnTo>
                  <a:lnTo>
                    <a:pt x="301" y="2"/>
                  </a:lnTo>
                  <a:lnTo>
                    <a:pt x="304" y="0"/>
                  </a:lnTo>
                  <a:lnTo>
                    <a:pt x="307" y="0"/>
                  </a:lnTo>
                  <a:lnTo>
                    <a:pt x="407" y="0"/>
                  </a:lnTo>
                  <a:lnTo>
                    <a:pt x="410" y="0"/>
                  </a:lnTo>
                  <a:lnTo>
                    <a:pt x="412" y="1"/>
                  </a:lnTo>
                  <a:lnTo>
                    <a:pt x="414" y="3"/>
                  </a:lnTo>
                  <a:lnTo>
                    <a:pt x="416" y="6"/>
                  </a:lnTo>
                  <a:lnTo>
                    <a:pt x="416" y="9"/>
                  </a:lnTo>
                  <a:lnTo>
                    <a:pt x="416" y="12"/>
                  </a:lnTo>
                  <a:lnTo>
                    <a:pt x="415" y="14"/>
                  </a:lnTo>
                  <a:lnTo>
                    <a:pt x="414" y="16"/>
                  </a:lnTo>
                  <a:lnTo>
                    <a:pt x="216" y="215"/>
                  </a:lnTo>
                  <a:lnTo>
                    <a:pt x="212" y="217"/>
                  </a:lnTo>
                  <a:lnTo>
                    <a:pt x="208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848600" y="2745156"/>
            <a:ext cx="279490" cy="279490"/>
            <a:chOff x="3693156" y="2106185"/>
            <a:chExt cx="279490" cy="279490"/>
          </a:xfrm>
          <a:solidFill>
            <a:schemeClr val="accent5"/>
          </a:solidFill>
        </p:grpSpPr>
        <p:sp>
          <p:nvSpPr>
            <p:cNvPr id="46" name="Freeform 370"/>
            <p:cNvSpPr>
              <a:spLocks noEditPoints="1"/>
            </p:cNvSpPr>
            <p:nvPr/>
          </p:nvSpPr>
          <p:spPr bwMode="auto">
            <a:xfrm>
              <a:off x="3693156" y="2106185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7 w 596"/>
                <a:gd name="T3" fmla="*/ 47 h 596"/>
                <a:gd name="T4" fmla="*/ 121 w 596"/>
                <a:gd name="T5" fmla="*/ 83 h 596"/>
                <a:gd name="T6" fmla="*/ 74 w 596"/>
                <a:gd name="T7" fmla="*/ 131 h 596"/>
                <a:gd name="T8" fmla="*/ 42 w 596"/>
                <a:gd name="T9" fmla="*/ 190 h 596"/>
                <a:gd name="T10" fmla="*/ 22 w 596"/>
                <a:gd name="T11" fmla="*/ 256 h 596"/>
                <a:gd name="T12" fmla="*/ 21 w 596"/>
                <a:gd name="T13" fmla="*/ 326 h 596"/>
                <a:gd name="T14" fmla="*/ 36 w 596"/>
                <a:gd name="T15" fmla="*/ 393 h 596"/>
                <a:gd name="T16" fmla="*/ 67 w 596"/>
                <a:gd name="T17" fmla="*/ 453 h 596"/>
                <a:gd name="T18" fmla="*/ 111 w 596"/>
                <a:gd name="T19" fmla="*/ 503 h 596"/>
                <a:gd name="T20" fmla="*/ 165 w 596"/>
                <a:gd name="T21" fmla="*/ 542 h 596"/>
                <a:gd name="T22" fmla="*/ 228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0 w 596"/>
                <a:gd name="T29" fmla="*/ 542 h 596"/>
                <a:gd name="T30" fmla="*/ 485 w 596"/>
                <a:gd name="T31" fmla="*/ 503 h 596"/>
                <a:gd name="T32" fmla="*/ 528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2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4 w 596"/>
                <a:gd name="T45" fmla="*/ 83 h 596"/>
                <a:gd name="T46" fmla="*/ 418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5 w 596"/>
                <a:gd name="T55" fmla="*/ 559 h 596"/>
                <a:gd name="T56" fmla="*/ 97 w 596"/>
                <a:gd name="T57" fmla="*/ 518 h 596"/>
                <a:gd name="T58" fmla="*/ 50 w 596"/>
                <a:gd name="T59" fmla="*/ 464 h 596"/>
                <a:gd name="T60" fmla="*/ 18 w 596"/>
                <a:gd name="T61" fmla="*/ 400 h 596"/>
                <a:gd name="T62" fmla="*/ 1 w 596"/>
                <a:gd name="T63" fmla="*/ 328 h 596"/>
                <a:gd name="T64" fmla="*/ 3 w 596"/>
                <a:gd name="T65" fmla="*/ 252 h 596"/>
                <a:gd name="T66" fmla="*/ 23 w 596"/>
                <a:gd name="T67" fmla="*/ 181 h 596"/>
                <a:gd name="T68" fmla="*/ 59 w 596"/>
                <a:gd name="T69" fmla="*/ 119 h 596"/>
                <a:gd name="T70" fmla="*/ 108 w 596"/>
                <a:gd name="T71" fmla="*/ 68 h 596"/>
                <a:gd name="T72" fmla="*/ 168 w 596"/>
                <a:gd name="T73" fmla="*/ 29 h 596"/>
                <a:gd name="T74" fmla="*/ 237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8 w 596"/>
                <a:gd name="T83" fmla="*/ 87 h 596"/>
                <a:gd name="T84" fmla="*/ 553 w 596"/>
                <a:gd name="T85" fmla="*/ 143 h 596"/>
                <a:gd name="T86" fmla="*/ 582 w 596"/>
                <a:gd name="T87" fmla="*/ 209 h 596"/>
                <a:gd name="T88" fmla="*/ 595 w 596"/>
                <a:gd name="T89" fmla="*/ 283 h 596"/>
                <a:gd name="T90" fmla="*/ 589 w 596"/>
                <a:gd name="T91" fmla="*/ 357 h 596"/>
                <a:gd name="T92" fmla="*/ 566 w 596"/>
                <a:gd name="T93" fmla="*/ 426 h 596"/>
                <a:gd name="T94" fmla="*/ 527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3" y="20"/>
                  </a:lnTo>
                  <a:lnTo>
                    <a:pt x="269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8" y="28"/>
                  </a:lnTo>
                  <a:lnTo>
                    <a:pt x="215" y="32"/>
                  </a:lnTo>
                  <a:lnTo>
                    <a:pt x="202" y="36"/>
                  </a:lnTo>
                  <a:lnTo>
                    <a:pt x="190" y="42"/>
                  </a:lnTo>
                  <a:lnTo>
                    <a:pt x="177" y="47"/>
                  </a:lnTo>
                  <a:lnTo>
                    <a:pt x="165" y="52"/>
                  </a:lnTo>
                  <a:lnTo>
                    <a:pt x="153" y="60"/>
                  </a:lnTo>
                  <a:lnTo>
                    <a:pt x="142" y="67"/>
                  </a:lnTo>
                  <a:lnTo>
                    <a:pt x="131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2" y="111"/>
                  </a:lnTo>
                  <a:lnTo>
                    <a:pt x="83" y="121"/>
                  </a:lnTo>
                  <a:lnTo>
                    <a:pt x="74" y="131"/>
                  </a:lnTo>
                  <a:lnTo>
                    <a:pt x="67" y="142"/>
                  </a:lnTo>
                  <a:lnTo>
                    <a:pt x="60" y="153"/>
                  </a:lnTo>
                  <a:lnTo>
                    <a:pt x="53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6" y="202"/>
                  </a:lnTo>
                  <a:lnTo>
                    <a:pt x="32" y="214"/>
                  </a:lnTo>
                  <a:lnTo>
                    <a:pt x="28" y="227"/>
                  </a:lnTo>
                  <a:lnTo>
                    <a:pt x="25" y="241"/>
                  </a:lnTo>
                  <a:lnTo>
                    <a:pt x="22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19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2" y="340"/>
                  </a:lnTo>
                  <a:lnTo>
                    <a:pt x="25" y="354"/>
                  </a:lnTo>
                  <a:lnTo>
                    <a:pt x="28" y="367"/>
                  </a:lnTo>
                  <a:lnTo>
                    <a:pt x="32" y="380"/>
                  </a:lnTo>
                  <a:lnTo>
                    <a:pt x="36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3" y="429"/>
                  </a:lnTo>
                  <a:lnTo>
                    <a:pt x="60" y="441"/>
                  </a:lnTo>
                  <a:lnTo>
                    <a:pt x="67" y="453"/>
                  </a:lnTo>
                  <a:lnTo>
                    <a:pt x="74" y="464"/>
                  </a:lnTo>
                  <a:lnTo>
                    <a:pt x="83" y="474"/>
                  </a:lnTo>
                  <a:lnTo>
                    <a:pt x="92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1" y="520"/>
                  </a:lnTo>
                  <a:lnTo>
                    <a:pt x="142" y="528"/>
                  </a:lnTo>
                  <a:lnTo>
                    <a:pt x="153" y="535"/>
                  </a:lnTo>
                  <a:lnTo>
                    <a:pt x="165" y="542"/>
                  </a:lnTo>
                  <a:lnTo>
                    <a:pt x="177" y="548"/>
                  </a:lnTo>
                  <a:lnTo>
                    <a:pt x="190" y="554"/>
                  </a:lnTo>
                  <a:lnTo>
                    <a:pt x="202" y="559"/>
                  </a:lnTo>
                  <a:lnTo>
                    <a:pt x="215" y="563"/>
                  </a:lnTo>
                  <a:lnTo>
                    <a:pt x="228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69" y="574"/>
                  </a:lnTo>
                  <a:lnTo>
                    <a:pt x="283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0" y="563"/>
                  </a:lnTo>
                  <a:lnTo>
                    <a:pt x="393" y="559"/>
                  </a:lnTo>
                  <a:lnTo>
                    <a:pt x="406" y="554"/>
                  </a:lnTo>
                  <a:lnTo>
                    <a:pt x="418" y="548"/>
                  </a:lnTo>
                  <a:lnTo>
                    <a:pt x="430" y="542"/>
                  </a:lnTo>
                  <a:lnTo>
                    <a:pt x="441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4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3" y="484"/>
                  </a:lnTo>
                  <a:lnTo>
                    <a:pt x="512" y="474"/>
                  </a:lnTo>
                  <a:lnTo>
                    <a:pt x="520" y="464"/>
                  </a:lnTo>
                  <a:lnTo>
                    <a:pt x="528" y="453"/>
                  </a:lnTo>
                  <a:lnTo>
                    <a:pt x="535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3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2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5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2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3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5" y="153"/>
                  </a:lnTo>
                  <a:lnTo>
                    <a:pt x="528" y="142"/>
                  </a:lnTo>
                  <a:lnTo>
                    <a:pt x="520" y="131"/>
                  </a:lnTo>
                  <a:lnTo>
                    <a:pt x="512" y="121"/>
                  </a:lnTo>
                  <a:lnTo>
                    <a:pt x="503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4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1" y="60"/>
                  </a:lnTo>
                  <a:lnTo>
                    <a:pt x="430" y="52"/>
                  </a:lnTo>
                  <a:lnTo>
                    <a:pt x="418" y="47"/>
                  </a:lnTo>
                  <a:lnTo>
                    <a:pt x="406" y="42"/>
                  </a:lnTo>
                  <a:lnTo>
                    <a:pt x="393" y="36"/>
                  </a:lnTo>
                  <a:lnTo>
                    <a:pt x="380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2" y="591"/>
                  </a:lnTo>
                  <a:lnTo>
                    <a:pt x="237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1" y="572"/>
                  </a:lnTo>
                  <a:lnTo>
                    <a:pt x="168" y="565"/>
                  </a:lnTo>
                  <a:lnTo>
                    <a:pt x="155" y="559"/>
                  </a:lnTo>
                  <a:lnTo>
                    <a:pt x="143" y="553"/>
                  </a:lnTo>
                  <a:lnTo>
                    <a:pt x="131" y="544"/>
                  </a:lnTo>
                  <a:lnTo>
                    <a:pt x="120" y="536"/>
                  </a:lnTo>
                  <a:lnTo>
                    <a:pt x="108" y="528"/>
                  </a:lnTo>
                  <a:lnTo>
                    <a:pt x="97" y="518"/>
                  </a:lnTo>
                  <a:lnTo>
                    <a:pt x="87" y="508"/>
                  </a:lnTo>
                  <a:lnTo>
                    <a:pt x="77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0" y="464"/>
                  </a:lnTo>
                  <a:lnTo>
                    <a:pt x="43" y="452"/>
                  </a:lnTo>
                  <a:lnTo>
                    <a:pt x="35" y="439"/>
                  </a:lnTo>
                  <a:lnTo>
                    <a:pt x="29" y="426"/>
                  </a:lnTo>
                  <a:lnTo>
                    <a:pt x="23" y="413"/>
                  </a:lnTo>
                  <a:lnTo>
                    <a:pt x="18" y="400"/>
                  </a:lnTo>
                  <a:lnTo>
                    <a:pt x="13" y="386"/>
                  </a:lnTo>
                  <a:lnTo>
                    <a:pt x="9" y="372"/>
                  </a:lnTo>
                  <a:lnTo>
                    <a:pt x="5" y="357"/>
                  </a:lnTo>
                  <a:lnTo>
                    <a:pt x="3" y="343"/>
                  </a:lnTo>
                  <a:lnTo>
                    <a:pt x="1" y="328"/>
                  </a:lnTo>
                  <a:lnTo>
                    <a:pt x="0" y="313"/>
                  </a:lnTo>
                  <a:lnTo>
                    <a:pt x="0" y="298"/>
                  </a:lnTo>
                  <a:lnTo>
                    <a:pt x="0" y="283"/>
                  </a:lnTo>
                  <a:lnTo>
                    <a:pt x="1" y="267"/>
                  </a:lnTo>
                  <a:lnTo>
                    <a:pt x="3" y="252"/>
                  </a:lnTo>
                  <a:lnTo>
                    <a:pt x="5" y="237"/>
                  </a:lnTo>
                  <a:lnTo>
                    <a:pt x="9" y="223"/>
                  </a:lnTo>
                  <a:lnTo>
                    <a:pt x="13" y="209"/>
                  </a:lnTo>
                  <a:lnTo>
                    <a:pt x="18" y="195"/>
                  </a:lnTo>
                  <a:lnTo>
                    <a:pt x="23" y="181"/>
                  </a:lnTo>
                  <a:lnTo>
                    <a:pt x="29" y="168"/>
                  </a:lnTo>
                  <a:lnTo>
                    <a:pt x="35" y="155"/>
                  </a:lnTo>
                  <a:lnTo>
                    <a:pt x="43" y="143"/>
                  </a:lnTo>
                  <a:lnTo>
                    <a:pt x="50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7" y="97"/>
                  </a:lnTo>
                  <a:lnTo>
                    <a:pt x="87" y="87"/>
                  </a:lnTo>
                  <a:lnTo>
                    <a:pt x="97" y="77"/>
                  </a:lnTo>
                  <a:lnTo>
                    <a:pt x="108" y="68"/>
                  </a:lnTo>
                  <a:lnTo>
                    <a:pt x="120" y="59"/>
                  </a:lnTo>
                  <a:lnTo>
                    <a:pt x="131" y="50"/>
                  </a:lnTo>
                  <a:lnTo>
                    <a:pt x="143" y="43"/>
                  </a:lnTo>
                  <a:lnTo>
                    <a:pt x="155" y="35"/>
                  </a:lnTo>
                  <a:lnTo>
                    <a:pt x="168" y="29"/>
                  </a:lnTo>
                  <a:lnTo>
                    <a:pt x="181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7" y="6"/>
                  </a:lnTo>
                  <a:lnTo>
                    <a:pt x="252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7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399" y="18"/>
                  </a:lnTo>
                  <a:lnTo>
                    <a:pt x="413" y="23"/>
                  </a:lnTo>
                  <a:lnTo>
                    <a:pt x="426" y="29"/>
                  </a:lnTo>
                  <a:lnTo>
                    <a:pt x="439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7" y="68"/>
                  </a:lnTo>
                  <a:lnTo>
                    <a:pt x="498" y="77"/>
                  </a:lnTo>
                  <a:lnTo>
                    <a:pt x="508" y="87"/>
                  </a:lnTo>
                  <a:lnTo>
                    <a:pt x="518" y="97"/>
                  </a:lnTo>
                  <a:lnTo>
                    <a:pt x="527" y="108"/>
                  </a:lnTo>
                  <a:lnTo>
                    <a:pt x="536" y="119"/>
                  </a:lnTo>
                  <a:lnTo>
                    <a:pt x="544" y="131"/>
                  </a:lnTo>
                  <a:lnTo>
                    <a:pt x="553" y="143"/>
                  </a:lnTo>
                  <a:lnTo>
                    <a:pt x="559" y="155"/>
                  </a:lnTo>
                  <a:lnTo>
                    <a:pt x="566" y="168"/>
                  </a:lnTo>
                  <a:lnTo>
                    <a:pt x="572" y="181"/>
                  </a:lnTo>
                  <a:lnTo>
                    <a:pt x="577" y="195"/>
                  </a:lnTo>
                  <a:lnTo>
                    <a:pt x="582" y="209"/>
                  </a:lnTo>
                  <a:lnTo>
                    <a:pt x="586" y="223"/>
                  </a:lnTo>
                  <a:lnTo>
                    <a:pt x="589" y="237"/>
                  </a:lnTo>
                  <a:lnTo>
                    <a:pt x="592" y="252"/>
                  </a:lnTo>
                  <a:lnTo>
                    <a:pt x="594" y="267"/>
                  </a:lnTo>
                  <a:lnTo>
                    <a:pt x="595" y="283"/>
                  </a:lnTo>
                  <a:lnTo>
                    <a:pt x="596" y="298"/>
                  </a:lnTo>
                  <a:lnTo>
                    <a:pt x="595" y="313"/>
                  </a:lnTo>
                  <a:lnTo>
                    <a:pt x="594" y="328"/>
                  </a:lnTo>
                  <a:lnTo>
                    <a:pt x="592" y="343"/>
                  </a:lnTo>
                  <a:lnTo>
                    <a:pt x="589" y="357"/>
                  </a:lnTo>
                  <a:lnTo>
                    <a:pt x="586" y="372"/>
                  </a:lnTo>
                  <a:lnTo>
                    <a:pt x="582" y="386"/>
                  </a:lnTo>
                  <a:lnTo>
                    <a:pt x="577" y="400"/>
                  </a:lnTo>
                  <a:lnTo>
                    <a:pt x="572" y="413"/>
                  </a:lnTo>
                  <a:lnTo>
                    <a:pt x="566" y="426"/>
                  </a:lnTo>
                  <a:lnTo>
                    <a:pt x="559" y="439"/>
                  </a:lnTo>
                  <a:lnTo>
                    <a:pt x="553" y="452"/>
                  </a:lnTo>
                  <a:lnTo>
                    <a:pt x="544" y="464"/>
                  </a:lnTo>
                  <a:lnTo>
                    <a:pt x="536" y="476"/>
                  </a:lnTo>
                  <a:lnTo>
                    <a:pt x="527" y="487"/>
                  </a:lnTo>
                  <a:lnTo>
                    <a:pt x="518" y="497"/>
                  </a:lnTo>
                  <a:lnTo>
                    <a:pt x="508" y="508"/>
                  </a:lnTo>
                  <a:lnTo>
                    <a:pt x="498" y="518"/>
                  </a:lnTo>
                  <a:lnTo>
                    <a:pt x="487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39" y="559"/>
                  </a:lnTo>
                  <a:lnTo>
                    <a:pt x="426" y="565"/>
                  </a:lnTo>
                  <a:lnTo>
                    <a:pt x="413" y="572"/>
                  </a:lnTo>
                  <a:lnTo>
                    <a:pt x="399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7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71"/>
            <p:cNvSpPr>
              <a:spLocks noEditPoints="1"/>
            </p:cNvSpPr>
            <p:nvPr/>
          </p:nvSpPr>
          <p:spPr bwMode="auto">
            <a:xfrm>
              <a:off x="3736298" y="2171837"/>
              <a:ext cx="195080" cy="101291"/>
            </a:xfrm>
            <a:custGeom>
              <a:avLst/>
              <a:gdLst>
                <a:gd name="T0" fmla="*/ 311 w 417"/>
                <a:gd name="T1" fmla="*/ 199 h 218"/>
                <a:gd name="T2" fmla="*/ 383 w 417"/>
                <a:gd name="T3" fmla="*/ 199 h 218"/>
                <a:gd name="T4" fmla="*/ 209 w 417"/>
                <a:gd name="T5" fmla="*/ 24 h 218"/>
                <a:gd name="T6" fmla="*/ 34 w 417"/>
                <a:gd name="T7" fmla="*/ 199 h 218"/>
                <a:gd name="T8" fmla="*/ 105 w 417"/>
                <a:gd name="T9" fmla="*/ 199 h 218"/>
                <a:gd name="T10" fmla="*/ 201 w 417"/>
                <a:gd name="T11" fmla="*/ 101 h 218"/>
                <a:gd name="T12" fmla="*/ 204 w 417"/>
                <a:gd name="T13" fmla="*/ 99 h 218"/>
                <a:gd name="T14" fmla="*/ 209 w 417"/>
                <a:gd name="T15" fmla="*/ 99 h 218"/>
                <a:gd name="T16" fmla="*/ 212 w 417"/>
                <a:gd name="T17" fmla="*/ 99 h 218"/>
                <a:gd name="T18" fmla="*/ 215 w 417"/>
                <a:gd name="T19" fmla="*/ 101 h 218"/>
                <a:gd name="T20" fmla="*/ 311 w 417"/>
                <a:gd name="T21" fmla="*/ 199 h 218"/>
                <a:gd name="T22" fmla="*/ 407 w 417"/>
                <a:gd name="T23" fmla="*/ 218 h 218"/>
                <a:gd name="T24" fmla="*/ 407 w 417"/>
                <a:gd name="T25" fmla="*/ 218 h 218"/>
                <a:gd name="T26" fmla="*/ 407 w 417"/>
                <a:gd name="T27" fmla="*/ 218 h 218"/>
                <a:gd name="T28" fmla="*/ 308 w 417"/>
                <a:gd name="T29" fmla="*/ 218 h 218"/>
                <a:gd name="T30" fmla="*/ 304 w 417"/>
                <a:gd name="T31" fmla="*/ 217 h 218"/>
                <a:gd name="T32" fmla="*/ 301 w 417"/>
                <a:gd name="T33" fmla="*/ 215 h 218"/>
                <a:gd name="T34" fmla="*/ 209 w 417"/>
                <a:gd name="T35" fmla="*/ 123 h 218"/>
                <a:gd name="T36" fmla="*/ 116 w 417"/>
                <a:gd name="T37" fmla="*/ 215 h 218"/>
                <a:gd name="T38" fmla="*/ 113 w 417"/>
                <a:gd name="T39" fmla="*/ 217 h 218"/>
                <a:gd name="T40" fmla="*/ 109 w 417"/>
                <a:gd name="T41" fmla="*/ 218 h 218"/>
                <a:gd name="T42" fmla="*/ 10 w 417"/>
                <a:gd name="T43" fmla="*/ 218 h 218"/>
                <a:gd name="T44" fmla="*/ 7 w 417"/>
                <a:gd name="T45" fmla="*/ 218 h 218"/>
                <a:gd name="T46" fmla="*/ 5 w 417"/>
                <a:gd name="T47" fmla="*/ 216 h 218"/>
                <a:gd name="T48" fmla="*/ 3 w 417"/>
                <a:gd name="T49" fmla="*/ 215 h 218"/>
                <a:gd name="T50" fmla="*/ 0 w 417"/>
                <a:gd name="T51" fmla="*/ 212 h 218"/>
                <a:gd name="T52" fmla="*/ 0 w 417"/>
                <a:gd name="T53" fmla="*/ 209 h 218"/>
                <a:gd name="T54" fmla="*/ 0 w 417"/>
                <a:gd name="T55" fmla="*/ 206 h 218"/>
                <a:gd name="T56" fmla="*/ 1 w 417"/>
                <a:gd name="T57" fmla="*/ 203 h 218"/>
                <a:gd name="T58" fmla="*/ 3 w 417"/>
                <a:gd name="T59" fmla="*/ 201 h 218"/>
                <a:gd name="T60" fmla="*/ 201 w 417"/>
                <a:gd name="T61" fmla="*/ 2 h 218"/>
                <a:gd name="T62" fmla="*/ 204 w 417"/>
                <a:gd name="T63" fmla="*/ 0 h 218"/>
                <a:gd name="T64" fmla="*/ 209 w 417"/>
                <a:gd name="T65" fmla="*/ 0 h 218"/>
                <a:gd name="T66" fmla="*/ 212 w 417"/>
                <a:gd name="T67" fmla="*/ 0 h 218"/>
                <a:gd name="T68" fmla="*/ 215 w 417"/>
                <a:gd name="T69" fmla="*/ 2 h 218"/>
                <a:gd name="T70" fmla="*/ 413 w 417"/>
                <a:gd name="T71" fmla="*/ 200 h 218"/>
                <a:gd name="T72" fmla="*/ 415 w 417"/>
                <a:gd name="T73" fmla="*/ 202 h 218"/>
                <a:gd name="T74" fmla="*/ 416 w 417"/>
                <a:gd name="T75" fmla="*/ 203 h 218"/>
                <a:gd name="T76" fmla="*/ 417 w 417"/>
                <a:gd name="T77" fmla="*/ 205 h 218"/>
                <a:gd name="T78" fmla="*/ 417 w 417"/>
                <a:gd name="T79" fmla="*/ 208 h 218"/>
                <a:gd name="T80" fmla="*/ 416 w 417"/>
                <a:gd name="T81" fmla="*/ 212 h 218"/>
                <a:gd name="T82" fmla="*/ 414 w 417"/>
                <a:gd name="T83" fmla="*/ 215 h 218"/>
                <a:gd name="T84" fmla="*/ 411 w 417"/>
                <a:gd name="T85" fmla="*/ 217 h 218"/>
                <a:gd name="T86" fmla="*/ 407 w 417"/>
                <a:gd name="T8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7" h="218">
                  <a:moveTo>
                    <a:pt x="311" y="199"/>
                  </a:moveTo>
                  <a:lnTo>
                    <a:pt x="383" y="199"/>
                  </a:lnTo>
                  <a:lnTo>
                    <a:pt x="209" y="24"/>
                  </a:lnTo>
                  <a:lnTo>
                    <a:pt x="34" y="199"/>
                  </a:lnTo>
                  <a:lnTo>
                    <a:pt x="105" y="199"/>
                  </a:lnTo>
                  <a:lnTo>
                    <a:pt x="201" y="101"/>
                  </a:lnTo>
                  <a:lnTo>
                    <a:pt x="204" y="99"/>
                  </a:lnTo>
                  <a:lnTo>
                    <a:pt x="209" y="99"/>
                  </a:lnTo>
                  <a:lnTo>
                    <a:pt x="212" y="99"/>
                  </a:lnTo>
                  <a:lnTo>
                    <a:pt x="215" y="101"/>
                  </a:lnTo>
                  <a:lnTo>
                    <a:pt x="311" y="199"/>
                  </a:lnTo>
                  <a:close/>
                  <a:moveTo>
                    <a:pt x="407" y="218"/>
                  </a:moveTo>
                  <a:lnTo>
                    <a:pt x="407" y="218"/>
                  </a:lnTo>
                  <a:lnTo>
                    <a:pt x="407" y="218"/>
                  </a:lnTo>
                  <a:lnTo>
                    <a:pt x="308" y="218"/>
                  </a:lnTo>
                  <a:lnTo>
                    <a:pt x="304" y="217"/>
                  </a:lnTo>
                  <a:lnTo>
                    <a:pt x="301" y="215"/>
                  </a:lnTo>
                  <a:lnTo>
                    <a:pt x="209" y="123"/>
                  </a:lnTo>
                  <a:lnTo>
                    <a:pt x="116" y="215"/>
                  </a:lnTo>
                  <a:lnTo>
                    <a:pt x="113" y="217"/>
                  </a:lnTo>
                  <a:lnTo>
                    <a:pt x="109" y="218"/>
                  </a:lnTo>
                  <a:lnTo>
                    <a:pt x="10" y="218"/>
                  </a:lnTo>
                  <a:lnTo>
                    <a:pt x="7" y="218"/>
                  </a:lnTo>
                  <a:lnTo>
                    <a:pt x="5" y="216"/>
                  </a:lnTo>
                  <a:lnTo>
                    <a:pt x="3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6"/>
                  </a:lnTo>
                  <a:lnTo>
                    <a:pt x="1" y="203"/>
                  </a:lnTo>
                  <a:lnTo>
                    <a:pt x="3" y="201"/>
                  </a:lnTo>
                  <a:lnTo>
                    <a:pt x="201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5" y="2"/>
                  </a:lnTo>
                  <a:lnTo>
                    <a:pt x="413" y="200"/>
                  </a:lnTo>
                  <a:lnTo>
                    <a:pt x="415" y="202"/>
                  </a:lnTo>
                  <a:lnTo>
                    <a:pt x="416" y="203"/>
                  </a:lnTo>
                  <a:lnTo>
                    <a:pt x="417" y="205"/>
                  </a:lnTo>
                  <a:lnTo>
                    <a:pt x="417" y="208"/>
                  </a:lnTo>
                  <a:lnTo>
                    <a:pt x="416" y="212"/>
                  </a:lnTo>
                  <a:lnTo>
                    <a:pt x="414" y="215"/>
                  </a:lnTo>
                  <a:lnTo>
                    <a:pt x="411" y="217"/>
                  </a:lnTo>
                  <a:lnTo>
                    <a:pt x="407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287739" y="3946740"/>
            <a:ext cx="279490" cy="279490"/>
            <a:chOff x="3693156" y="2106185"/>
            <a:chExt cx="279490" cy="279490"/>
          </a:xfrm>
          <a:solidFill>
            <a:schemeClr val="accent5"/>
          </a:solidFill>
        </p:grpSpPr>
        <p:sp>
          <p:nvSpPr>
            <p:cNvPr id="49" name="Freeform 370"/>
            <p:cNvSpPr>
              <a:spLocks noEditPoints="1"/>
            </p:cNvSpPr>
            <p:nvPr/>
          </p:nvSpPr>
          <p:spPr bwMode="auto">
            <a:xfrm>
              <a:off x="3693156" y="2106185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7 w 596"/>
                <a:gd name="T3" fmla="*/ 47 h 596"/>
                <a:gd name="T4" fmla="*/ 121 w 596"/>
                <a:gd name="T5" fmla="*/ 83 h 596"/>
                <a:gd name="T6" fmla="*/ 74 w 596"/>
                <a:gd name="T7" fmla="*/ 131 h 596"/>
                <a:gd name="T8" fmla="*/ 42 w 596"/>
                <a:gd name="T9" fmla="*/ 190 h 596"/>
                <a:gd name="T10" fmla="*/ 22 w 596"/>
                <a:gd name="T11" fmla="*/ 256 h 596"/>
                <a:gd name="T12" fmla="*/ 21 w 596"/>
                <a:gd name="T13" fmla="*/ 326 h 596"/>
                <a:gd name="T14" fmla="*/ 36 w 596"/>
                <a:gd name="T15" fmla="*/ 393 h 596"/>
                <a:gd name="T16" fmla="*/ 67 w 596"/>
                <a:gd name="T17" fmla="*/ 453 h 596"/>
                <a:gd name="T18" fmla="*/ 111 w 596"/>
                <a:gd name="T19" fmla="*/ 503 h 596"/>
                <a:gd name="T20" fmla="*/ 165 w 596"/>
                <a:gd name="T21" fmla="*/ 542 h 596"/>
                <a:gd name="T22" fmla="*/ 228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0 w 596"/>
                <a:gd name="T29" fmla="*/ 542 h 596"/>
                <a:gd name="T30" fmla="*/ 485 w 596"/>
                <a:gd name="T31" fmla="*/ 503 h 596"/>
                <a:gd name="T32" fmla="*/ 528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2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4 w 596"/>
                <a:gd name="T45" fmla="*/ 83 h 596"/>
                <a:gd name="T46" fmla="*/ 418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5 w 596"/>
                <a:gd name="T55" fmla="*/ 559 h 596"/>
                <a:gd name="T56" fmla="*/ 97 w 596"/>
                <a:gd name="T57" fmla="*/ 518 h 596"/>
                <a:gd name="T58" fmla="*/ 50 w 596"/>
                <a:gd name="T59" fmla="*/ 464 h 596"/>
                <a:gd name="T60" fmla="*/ 18 w 596"/>
                <a:gd name="T61" fmla="*/ 400 h 596"/>
                <a:gd name="T62" fmla="*/ 1 w 596"/>
                <a:gd name="T63" fmla="*/ 328 h 596"/>
                <a:gd name="T64" fmla="*/ 3 w 596"/>
                <a:gd name="T65" fmla="*/ 252 h 596"/>
                <a:gd name="T66" fmla="*/ 23 w 596"/>
                <a:gd name="T67" fmla="*/ 181 h 596"/>
                <a:gd name="T68" fmla="*/ 59 w 596"/>
                <a:gd name="T69" fmla="*/ 119 h 596"/>
                <a:gd name="T70" fmla="*/ 108 w 596"/>
                <a:gd name="T71" fmla="*/ 68 h 596"/>
                <a:gd name="T72" fmla="*/ 168 w 596"/>
                <a:gd name="T73" fmla="*/ 29 h 596"/>
                <a:gd name="T74" fmla="*/ 237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8 w 596"/>
                <a:gd name="T83" fmla="*/ 87 h 596"/>
                <a:gd name="T84" fmla="*/ 553 w 596"/>
                <a:gd name="T85" fmla="*/ 143 h 596"/>
                <a:gd name="T86" fmla="*/ 582 w 596"/>
                <a:gd name="T87" fmla="*/ 209 h 596"/>
                <a:gd name="T88" fmla="*/ 595 w 596"/>
                <a:gd name="T89" fmla="*/ 283 h 596"/>
                <a:gd name="T90" fmla="*/ 589 w 596"/>
                <a:gd name="T91" fmla="*/ 357 h 596"/>
                <a:gd name="T92" fmla="*/ 566 w 596"/>
                <a:gd name="T93" fmla="*/ 426 h 596"/>
                <a:gd name="T94" fmla="*/ 527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3" y="20"/>
                  </a:lnTo>
                  <a:lnTo>
                    <a:pt x="269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8" y="28"/>
                  </a:lnTo>
                  <a:lnTo>
                    <a:pt x="215" y="32"/>
                  </a:lnTo>
                  <a:lnTo>
                    <a:pt x="202" y="36"/>
                  </a:lnTo>
                  <a:lnTo>
                    <a:pt x="190" y="42"/>
                  </a:lnTo>
                  <a:lnTo>
                    <a:pt x="177" y="47"/>
                  </a:lnTo>
                  <a:lnTo>
                    <a:pt x="165" y="52"/>
                  </a:lnTo>
                  <a:lnTo>
                    <a:pt x="153" y="60"/>
                  </a:lnTo>
                  <a:lnTo>
                    <a:pt x="142" y="67"/>
                  </a:lnTo>
                  <a:lnTo>
                    <a:pt x="131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2" y="111"/>
                  </a:lnTo>
                  <a:lnTo>
                    <a:pt x="83" y="121"/>
                  </a:lnTo>
                  <a:lnTo>
                    <a:pt x="74" y="131"/>
                  </a:lnTo>
                  <a:lnTo>
                    <a:pt x="67" y="142"/>
                  </a:lnTo>
                  <a:lnTo>
                    <a:pt x="60" y="153"/>
                  </a:lnTo>
                  <a:lnTo>
                    <a:pt x="53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6" y="202"/>
                  </a:lnTo>
                  <a:lnTo>
                    <a:pt x="32" y="214"/>
                  </a:lnTo>
                  <a:lnTo>
                    <a:pt x="28" y="227"/>
                  </a:lnTo>
                  <a:lnTo>
                    <a:pt x="25" y="241"/>
                  </a:lnTo>
                  <a:lnTo>
                    <a:pt x="22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19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2" y="340"/>
                  </a:lnTo>
                  <a:lnTo>
                    <a:pt x="25" y="354"/>
                  </a:lnTo>
                  <a:lnTo>
                    <a:pt x="28" y="367"/>
                  </a:lnTo>
                  <a:lnTo>
                    <a:pt x="32" y="380"/>
                  </a:lnTo>
                  <a:lnTo>
                    <a:pt x="36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3" y="429"/>
                  </a:lnTo>
                  <a:lnTo>
                    <a:pt x="60" y="441"/>
                  </a:lnTo>
                  <a:lnTo>
                    <a:pt x="67" y="453"/>
                  </a:lnTo>
                  <a:lnTo>
                    <a:pt x="74" y="464"/>
                  </a:lnTo>
                  <a:lnTo>
                    <a:pt x="83" y="474"/>
                  </a:lnTo>
                  <a:lnTo>
                    <a:pt x="92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1" y="520"/>
                  </a:lnTo>
                  <a:lnTo>
                    <a:pt x="142" y="528"/>
                  </a:lnTo>
                  <a:lnTo>
                    <a:pt x="153" y="535"/>
                  </a:lnTo>
                  <a:lnTo>
                    <a:pt x="165" y="542"/>
                  </a:lnTo>
                  <a:lnTo>
                    <a:pt x="177" y="548"/>
                  </a:lnTo>
                  <a:lnTo>
                    <a:pt x="190" y="554"/>
                  </a:lnTo>
                  <a:lnTo>
                    <a:pt x="202" y="559"/>
                  </a:lnTo>
                  <a:lnTo>
                    <a:pt x="215" y="563"/>
                  </a:lnTo>
                  <a:lnTo>
                    <a:pt x="228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69" y="574"/>
                  </a:lnTo>
                  <a:lnTo>
                    <a:pt x="283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0" y="563"/>
                  </a:lnTo>
                  <a:lnTo>
                    <a:pt x="393" y="559"/>
                  </a:lnTo>
                  <a:lnTo>
                    <a:pt x="406" y="554"/>
                  </a:lnTo>
                  <a:lnTo>
                    <a:pt x="418" y="548"/>
                  </a:lnTo>
                  <a:lnTo>
                    <a:pt x="430" y="542"/>
                  </a:lnTo>
                  <a:lnTo>
                    <a:pt x="441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4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3" y="484"/>
                  </a:lnTo>
                  <a:lnTo>
                    <a:pt x="512" y="474"/>
                  </a:lnTo>
                  <a:lnTo>
                    <a:pt x="520" y="464"/>
                  </a:lnTo>
                  <a:lnTo>
                    <a:pt x="528" y="453"/>
                  </a:lnTo>
                  <a:lnTo>
                    <a:pt x="535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3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2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5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2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3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5" y="153"/>
                  </a:lnTo>
                  <a:lnTo>
                    <a:pt x="528" y="142"/>
                  </a:lnTo>
                  <a:lnTo>
                    <a:pt x="520" y="131"/>
                  </a:lnTo>
                  <a:lnTo>
                    <a:pt x="512" y="121"/>
                  </a:lnTo>
                  <a:lnTo>
                    <a:pt x="503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4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1" y="60"/>
                  </a:lnTo>
                  <a:lnTo>
                    <a:pt x="430" y="52"/>
                  </a:lnTo>
                  <a:lnTo>
                    <a:pt x="418" y="47"/>
                  </a:lnTo>
                  <a:lnTo>
                    <a:pt x="406" y="42"/>
                  </a:lnTo>
                  <a:lnTo>
                    <a:pt x="393" y="36"/>
                  </a:lnTo>
                  <a:lnTo>
                    <a:pt x="380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2" y="591"/>
                  </a:lnTo>
                  <a:lnTo>
                    <a:pt x="237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1" y="572"/>
                  </a:lnTo>
                  <a:lnTo>
                    <a:pt x="168" y="565"/>
                  </a:lnTo>
                  <a:lnTo>
                    <a:pt x="155" y="559"/>
                  </a:lnTo>
                  <a:lnTo>
                    <a:pt x="143" y="553"/>
                  </a:lnTo>
                  <a:lnTo>
                    <a:pt x="131" y="544"/>
                  </a:lnTo>
                  <a:lnTo>
                    <a:pt x="120" y="536"/>
                  </a:lnTo>
                  <a:lnTo>
                    <a:pt x="108" y="528"/>
                  </a:lnTo>
                  <a:lnTo>
                    <a:pt x="97" y="518"/>
                  </a:lnTo>
                  <a:lnTo>
                    <a:pt x="87" y="508"/>
                  </a:lnTo>
                  <a:lnTo>
                    <a:pt x="77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0" y="464"/>
                  </a:lnTo>
                  <a:lnTo>
                    <a:pt x="43" y="452"/>
                  </a:lnTo>
                  <a:lnTo>
                    <a:pt x="35" y="439"/>
                  </a:lnTo>
                  <a:lnTo>
                    <a:pt x="29" y="426"/>
                  </a:lnTo>
                  <a:lnTo>
                    <a:pt x="23" y="413"/>
                  </a:lnTo>
                  <a:lnTo>
                    <a:pt x="18" y="400"/>
                  </a:lnTo>
                  <a:lnTo>
                    <a:pt x="13" y="386"/>
                  </a:lnTo>
                  <a:lnTo>
                    <a:pt x="9" y="372"/>
                  </a:lnTo>
                  <a:lnTo>
                    <a:pt x="5" y="357"/>
                  </a:lnTo>
                  <a:lnTo>
                    <a:pt x="3" y="343"/>
                  </a:lnTo>
                  <a:lnTo>
                    <a:pt x="1" y="328"/>
                  </a:lnTo>
                  <a:lnTo>
                    <a:pt x="0" y="313"/>
                  </a:lnTo>
                  <a:lnTo>
                    <a:pt x="0" y="298"/>
                  </a:lnTo>
                  <a:lnTo>
                    <a:pt x="0" y="283"/>
                  </a:lnTo>
                  <a:lnTo>
                    <a:pt x="1" y="267"/>
                  </a:lnTo>
                  <a:lnTo>
                    <a:pt x="3" y="252"/>
                  </a:lnTo>
                  <a:lnTo>
                    <a:pt x="5" y="237"/>
                  </a:lnTo>
                  <a:lnTo>
                    <a:pt x="9" y="223"/>
                  </a:lnTo>
                  <a:lnTo>
                    <a:pt x="13" y="209"/>
                  </a:lnTo>
                  <a:lnTo>
                    <a:pt x="18" y="195"/>
                  </a:lnTo>
                  <a:lnTo>
                    <a:pt x="23" y="181"/>
                  </a:lnTo>
                  <a:lnTo>
                    <a:pt x="29" y="168"/>
                  </a:lnTo>
                  <a:lnTo>
                    <a:pt x="35" y="155"/>
                  </a:lnTo>
                  <a:lnTo>
                    <a:pt x="43" y="143"/>
                  </a:lnTo>
                  <a:lnTo>
                    <a:pt x="50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7" y="97"/>
                  </a:lnTo>
                  <a:lnTo>
                    <a:pt x="87" y="87"/>
                  </a:lnTo>
                  <a:lnTo>
                    <a:pt x="97" y="77"/>
                  </a:lnTo>
                  <a:lnTo>
                    <a:pt x="108" y="68"/>
                  </a:lnTo>
                  <a:lnTo>
                    <a:pt x="120" y="59"/>
                  </a:lnTo>
                  <a:lnTo>
                    <a:pt x="131" y="50"/>
                  </a:lnTo>
                  <a:lnTo>
                    <a:pt x="143" y="43"/>
                  </a:lnTo>
                  <a:lnTo>
                    <a:pt x="155" y="35"/>
                  </a:lnTo>
                  <a:lnTo>
                    <a:pt x="168" y="29"/>
                  </a:lnTo>
                  <a:lnTo>
                    <a:pt x="181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7" y="6"/>
                  </a:lnTo>
                  <a:lnTo>
                    <a:pt x="252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7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399" y="18"/>
                  </a:lnTo>
                  <a:lnTo>
                    <a:pt x="413" y="23"/>
                  </a:lnTo>
                  <a:lnTo>
                    <a:pt x="426" y="29"/>
                  </a:lnTo>
                  <a:lnTo>
                    <a:pt x="439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7" y="68"/>
                  </a:lnTo>
                  <a:lnTo>
                    <a:pt x="498" y="77"/>
                  </a:lnTo>
                  <a:lnTo>
                    <a:pt x="508" y="87"/>
                  </a:lnTo>
                  <a:lnTo>
                    <a:pt x="518" y="97"/>
                  </a:lnTo>
                  <a:lnTo>
                    <a:pt x="527" y="108"/>
                  </a:lnTo>
                  <a:lnTo>
                    <a:pt x="536" y="119"/>
                  </a:lnTo>
                  <a:lnTo>
                    <a:pt x="544" y="131"/>
                  </a:lnTo>
                  <a:lnTo>
                    <a:pt x="553" y="143"/>
                  </a:lnTo>
                  <a:lnTo>
                    <a:pt x="559" y="155"/>
                  </a:lnTo>
                  <a:lnTo>
                    <a:pt x="566" y="168"/>
                  </a:lnTo>
                  <a:lnTo>
                    <a:pt x="572" y="181"/>
                  </a:lnTo>
                  <a:lnTo>
                    <a:pt x="577" y="195"/>
                  </a:lnTo>
                  <a:lnTo>
                    <a:pt x="582" y="209"/>
                  </a:lnTo>
                  <a:lnTo>
                    <a:pt x="586" y="223"/>
                  </a:lnTo>
                  <a:lnTo>
                    <a:pt x="589" y="237"/>
                  </a:lnTo>
                  <a:lnTo>
                    <a:pt x="592" y="252"/>
                  </a:lnTo>
                  <a:lnTo>
                    <a:pt x="594" y="267"/>
                  </a:lnTo>
                  <a:lnTo>
                    <a:pt x="595" y="283"/>
                  </a:lnTo>
                  <a:lnTo>
                    <a:pt x="596" y="298"/>
                  </a:lnTo>
                  <a:lnTo>
                    <a:pt x="595" y="313"/>
                  </a:lnTo>
                  <a:lnTo>
                    <a:pt x="594" y="328"/>
                  </a:lnTo>
                  <a:lnTo>
                    <a:pt x="592" y="343"/>
                  </a:lnTo>
                  <a:lnTo>
                    <a:pt x="589" y="357"/>
                  </a:lnTo>
                  <a:lnTo>
                    <a:pt x="586" y="372"/>
                  </a:lnTo>
                  <a:lnTo>
                    <a:pt x="582" y="386"/>
                  </a:lnTo>
                  <a:lnTo>
                    <a:pt x="577" y="400"/>
                  </a:lnTo>
                  <a:lnTo>
                    <a:pt x="572" y="413"/>
                  </a:lnTo>
                  <a:lnTo>
                    <a:pt x="566" y="426"/>
                  </a:lnTo>
                  <a:lnTo>
                    <a:pt x="559" y="439"/>
                  </a:lnTo>
                  <a:lnTo>
                    <a:pt x="553" y="452"/>
                  </a:lnTo>
                  <a:lnTo>
                    <a:pt x="544" y="464"/>
                  </a:lnTo>
                  <a:lnTo>
                    <a:pt x="536" y="476"/>
                  </a:lnTo>
                  <a:lnTo>
                    <a:pt x="527" y="487"/>
                  </a:lnTo>
                  <a:lnTo>
                    <a:pt x="518" y="497"/>
                  </a:lnTo>
                  <a:lnTo>
                    <a:pt x="508" y="508"/>
                  </a:lnTo>
                  <a:lnTo>
                    <a:pt x="498" y="518"/>
                  </a:lnTo>
                  <a:lnTo>
                    <a:pt x="487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39" y="559"/>
                  </a:lnTo>
                  <a:lnTo>
                    <a:pt x="426" y="565"/>
                  </a:lnTo>
                  <a:lnTo>
                    <a:pt x="413" y="572"/>
                  </a:lnTo>
                  <a:lnTo>
                    <a:pt x="399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7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71"/>
            <p:cNvSpPr>
              <a:spLocks noEditPoints="1"/>
            </p:cNvSpPr>
            <p:nvPr/>
          </p:nvSpPr>
          <p:spPr bwMode="auto">
            <a:xfrm>
              <a:off x="3736298" y="2171837"/>
              <a:ext cx="195080" cy="101291"/>
            </a:xfrm>
            <a:custGeom>
              <a:avLst/>
              <a:gdLst>
                <a:gd name="T0" fmla="*/ 311 w 417"/>
                <a:gd name="T1" fmla="*/ 199 h 218"/>
                <a:gd name="T2" fmla="*/ 383 w 417"/>
                <a:gd name="T3" fmla="*/ 199 h 218"/>
                <a:gd name="T4" fmla="*/ 209 w 417"/>
                <a:gd name="T5" fmla="*/ 24 h 218"/>
                <a:gd name="T6" fmla="*/ 34 w 417"/>
                <a:gd name="T7" fmla="*/ 199 h 218"/>
                <a:gd name="T8" fmla="*/ 105 w 417"/>
                <a:gd name="T9" fmla="*/ 199 h 218"/>
                <a:gd name="T10" fmla="*/ 201 w 417"/>
                <a:gd name="T11" fmla="*/ 101 h 218"/>
                <a:gd name="T12" fmla="*/ 204 w 417"/>
                <a:gd name="T13" fmla="*/ 99 h 218"/>
                <a:gd name="T14" fmla="*/ 209 w 417"/>
                <a:gd name="T15" fmla="*/ 99 h 218"/>
                <a:gd name="T16" fmla="*/ 212 w 417"/>
                <a:gd name="T17" fmla="*/ 99 h 218"/>
                <a:gd name="T18" fmla="*/ 215 w 417"/>
                <a:gd name="T19" fmla="*/ 101 h 218"/>
                <a:gd name="T20" fmla="*/ 311 w 417"/>
                <a:gd name="T21" fmla="*/ 199 h 218"/>
                <a:gd name="T22" fmla="*/ 407 w 417"/>
                <a:gd name="T23" fmla="*/ 218 h 218"/>
                <a:gd name="T24" fmla="*/ 407 w 417"/>
                <a:gd name="T25" fmla="*/ 218 h 218"/>
                <a:gd name="T26" fmla="*/ 407 w 417"/>
                <a:gd name="T27" fmla="*/ 218 h 218"/>
                <a:gd name="T28" fmla="*/ 308 w 417"/>
                <a:gd name="T29" fmla="*/ 218 h 218"/>
                <a:gd name="T30" fmla="*/ 304 w 417"/>
                <a:gd name="T31" fmla="*/ 217 h 218"/>
                <a:gd name="T32" fmla="*/ 301 w 417"/>
                <a:gd name="T33" fmla="*/ 215 h 218"/>
                <a:gd name="T34" fmla="*/ 209 w 417"/>
                <a:gd name="T35" fmla="*/ 123 h 218"/>
                <a:gd name="T36" fmla="*/ 116 w 417"/>
                <a:gd name="T37" fmla="*/ 215 h 218"/>
                <a:gd name="T38" fmla="*/ 113 w 417"/>
                <a:gd name="T39" fmla="*/ 217 h 218"/>
                <a:gd name="T40" fmla="*/ 109 w 417"/>
                <a:gd name="T41" fmla="*/ 218 h 218"/>
                <a:gd name="T42" fmla="*/ 10 w 417"/>
                <a:gd name="T43" fmla="*/ 218 h 218"/>
                <a:gd name="T44" fmla="*/ 7 w 417"/>
                <a:gd name="T45" fmla="*/ 218 h 218"/>
                <a:gd name="T46" fmla="*/ 5 w 417"/>
                <a:gd name="T47" fmla="*/ 216 h 218"/>
                <a:gd name="T48" fmla="*/ 3 w 417"/>
                <a:gd name="T49" fmla="*/ 215 h 218"/>
                <a:gd name="T50" fmla="*/ 0 w 417"/>
                <a:gd name="T51" fmla="*/ 212 h 218"/>
                <a:gd name="T52" fmla="*/ 0 w 417"/>
                <a:gd name="T53" fmla="*/ 209 h 218"/>
                <a:gd name="T54" fmla="*/ 0 w 417"/>
                <a:gd name="T55" fmla="*/ 206 h 218"/>
                <a:gd name="T56" fmla="*/ 1 w 417"/>
                <a:gd name="T57" fmla="*/ 203 h 218"/>
                <a:gd name="T58" fmla="*/ 3 w 417"/>
                <a:gd name="T59" fmla="*/ 201 h 218"/>
                <a:gd name="T60" fmla="*/ 201 w 417"/>
                <a:gd name="T61" fmla="*/ 2 h 218"/>
                <a:gd name="T62" fmla="*/ 204 w 417"/>
                <a:gd name="T63" fmla="*/ 0 h 218"/>
                <a:gd name="T64" fmla="*/ 209 w 417"/>
                <a:gd name="T65" fmla="*/ 0 h 218"/>
                <a:gd name="T66" fmla="*/ 212 w 417"/>
                <a:gd name="T67" fmla="*/ 0 h 218"/>
                <a:gd name="T68" fmla="*/ 215 w 417"/>
                <a:gd name="T69" fmla="*/ 2 h 218"/>
                <a:gd name="T70" fmla="*/ 413 w 417"/>
                <a:gd name="T71" fmla="*/ 200 h 218"/>
                <a:gd name="T72" fmla="*/ 415 w 417"/>
                <a:gd name="T73" fmla="*/ 202 h 218"/>
                <a:gd name="T74" fmla="*/ 416 w 417"/>
                <a:gd name="T75" fmla="*/ 203 h 218"/>
                <a:gd name="T76" fmla="*/ 417 w 417"/>
                <a:gd name="T77" fmla="*/ 205 h 218"/>
                <a:gd name="T78" fmla="*/ 417 w 417"/>
                <a:gd name="T79" fmla="*/ 208 h 218"/>
                <a:gd name="T80" fmla="*/ 416 w 417"/>
                <a:gd name="T81" fmla="*/ 212 h 218"/>
                <a:gd name="T82" fmla="*/ 414 w 417"/>
                <a:gd name="T83" fmla="*/ 215 h 218"/>
                <a:gd name="T84" fmla="*/ 411 w 417"/>
                <a:gd name="T85" fmla="*/ 217 h 218"/>
                <a:gd name="T86" fmla="*/ 407 w 417"/>
                <a:gd name="T8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7" h="218">
                  <a:moveTo>
                    <a:pt x="311" y="199"/>
                  </a:moveTo>
                  <a:lnTo>
                    <a:pt x="383" y="199"/>
                  </a:lnTo>
                  <a:lnTo>
                    <a:pt x="209" y="24"/>
                  </a:lnTo>
                  <a:lnTo>
                    <a:pt x="34" y="199"/>
                  </a:lnTo>
                  <a:lnTo>
                    <a:pt x="105" y="199"/>
                  </a:lnTo>
                  <a:lnTo>
                    <a:pt x="201" y="101"/>
                  </a:lnTo>
                  <a:lnTo>
                    <a:pt x="204" y="99"/>
                  </a:lnTo>
                  <a:lnTo>
                    <a:pt x="209" y="99"/>
                  </a:lnTo>
                  <a:lnTo>
                    <a:pt x="212" y="99"/>
                  </a:lnTo>
                  <a:lnTo>
                    <a:pt x="215" y="101"/>
                  </a:lnTo>
                  <a:lnTo>
                    <a:pt x="311" y="199"/>
                  </a:lnTo>
                  <a:close/>
                  <a:moveTo>
                    <a:pt x="407" y="218"/>
                  </a:moveTo>
                  <a:lnTo>
                    <a:pt x="407" y="218"/>
                  </a:lnTo>
                  <a:lnTo>
                    <a:pt x="407" y="218"/>
                  </a:lnTo>
                  <a:lnTo>
                    <a:pt x="308" y="218"/>
                  </a:lnTo>
                  <a:lnTo>
                    <a:pt x="304" y="217"/>
                  </a:lnTo>
                  <a:lnTo>
                    <a:pt x="301" y="215"/>
                  </a:lnTo>
                  <a:lnTo>
                    <a:pt x="209" y="123"/>
                  </a:lnTo>
                  <a:lnTo>
                    <a:pt x="116" y="215"/>
                  </a:lnTo>
                  <a:lnTo>
                    <a:pt x="113" y="217"/>
                  </a:lnTo>
                  <a:lnTo>
                    <a:pt x="109" y="218"/>
                  </a:lnTo>
                  <a:lnTo>
                    <a:pt x="10" y="218"/>
                  </a:lnTo>
                  <a:lnTo>
                    <a:pt x="7" y="218"/>
                  </a:lnTo>
                  <a:lnTo>
                    <a:pt x="5" y="216"/>
                  </a:lnTo>
                  <a:lnTo>
                    <a:pt x="3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6"/>
                  </a:lnTo>
                  <a:lnTo>
                    <a:pt x="1" y="203"/>
                  </a:lnTo>
                  <a:lnTo>
                    <a:pt x="3" y="201"/>
                  </a:lnTo>
                  <a:lnTo>
                    <a:pt x="201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5" y="2"/>
                  </a:lnTo>
                  <a:lnTo>
                    <a:pt x="413" y="200"/>
                  </a:lnTo>
                  <a:lnTo>
                    <a:pt x="415" y="202"/>
                  </a:lnTo>
                  <a:lnTo>
                    <a:pt x="416" y="203"/>
                  </a:lnTo>
                  <a:lnTo>
                    <a:pt x="417" y="205"/>
                  </a:lnTo>
                  <a:lnTo>
                    <a:pt x="417" y="208"/>
                  </a:lnTo>
                  <a:lnTo>
                    <a:pt x="416" y="212"/>
                  </a:lnTo>
                  <a:lnTo>
                    <a:pt x="414" y="215"/>
                  </a:lnTo>
                  <a:lnTo>
                    <a:pt x="411" y="217"/>
                  </a:lnTo>
                  <a:lnTo>
                    <a:pt x="407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9093110" y="2133383"/>
            <a:ext cx="279490" cy="279490"/>
            <a:chOff x="3693156" y="2106185"/>
            <a:chExt cx="279490" cy="279490"/>
          </a:xfrm>
          <a:solidFill>
            <a:schemeClr val="accent5"/>
          </a:solidFill>
        </p:grpSpPr>
        <p:sp>
          <p:nvSpPr>
            <p:cNvPr id="52" name="Freeform 370"/>
            <p:cNvSpPr>
              <a:spLocks noEditPoints="1"/>
            </p:cNvSpPr>
            <p:nvPr/>
          </p:nvSpPr>
          <p:spPr bwMode="auto">
            <a:xfrm>
              <a:off x="3693156" y="2106185"/>
              <a:ext cx="279490" cy="279490"/>
            </a:xfrm>
            <a:custGeom>
              <a:avLst/>
              <a:gdLst>
                <a:gd name="T0" fmla="*/ 242 w 596"/>
                <a:gd name="T1" fmla="*/ 25 h 596"/>
                <a:gd name="T2" fmla="*/ 177 w 596"/>
                <a:gd name="T3" fmla="*/ 47 h 596"/>
                <a:gd name="T4" fmla="*/ 121 w 596"/>
                <a:gd name="T5" fmla="*/ 83 h 596"/>
                <a:gd name="T6" fmla="*/ 74 w 596"/>
                <a:gd name="T7" fmla="*/ 131 h 596"/>
                <a:gd name="T8" fmla="*/ 42 w 596"/>
                <a:gd name="T9" fmla="*/ 190 h 596"/>
                <a:gd name="T10" fmla="*/ 22 w 596"/>
                <a:gd name="T11" fmla="*/ 256 h 596"/>
                <a:gd name="T12" fmla="*/ 21 w 596"/>
                <a:gd name="T13" fmla="*/ 326 h 596"/>
                <a:gd name="T14" fmla="*/ 36 w 596"/>
                <a:gd name="T15" fmla="*/ 393 h 596"/>
                <a:gd name="T16" fmla="*/ 67 w 596"/>
                <a:gd name="T17" fmla="*/ 453 h 596"/>
                <a:gd name="T18" fmla="*/ 111 w 596"/>
                <a:gd name="T19" fmla="*/ 503 h 596"/>
                <a:gd name="T20" fmla="*/ 165 w 596"/>
                <a:gd name="T21" fmla="*/ 542 h 596"/>
                <a:gd name="T22" fmla="*/ 228 w 596"/>
                <a:gd name="T23" fmla="*/ 567 h 596"/>
                <a:gd name="T24" fmla="*/ 298 w 596"/>
                <a:gd name="T25" fmla="*/ 575 h 596"/>
                <a:gd name="T26" fmla="*/ 367 w 596"/>
                <a:gd name="T27" fmla="*/ 567 h 596"/>
                <a:gd name="T28" fmla="*/ 430 w 596"/>
                <a:gd name="T29" fmla="*/ 542 h 596"/>
                <a:gd name="T30" fmla="*/ 485 w 596"/>
                <a:gd name="T31" fmla="*/ 503 h 596"/>
                <a:gd name="T32" fmla="*/ 528 w 596"/>
                <a:gd name="T33" fmla="*/ 453 h 596"/>
                <a:gd name="T34" fmla="*/ 559 w 596"/>
                <a:gd name="T35" fmla="*/ 393 h 596"/>
                <a:gd name="T36" fmla="*/ 574 w 596"/>
                <a:gd name="T37" fmla="*/ 326 h 596"/>
                <a:gd name="T38" fmla="*/ 572 w 596"/>
                <a:gd name="T39" fmla="*/ 256 h 596"/>
                <a:gd name="T40" fmla="*/ 554 w 596"/>
                <a:gd name="T41" fmla="*/ 190 h 596"/>
                <a:gd name="T42" fmla="*/ 520 w 596"/>
                <a:gd name="T43" fmla="*/ 131 h 596"/>
                <a:gd name="T44" fmla="*/ 474 w 596"/>
                <a:gd name="T45" fmla="*/ 83 h 596"/>
                <a:gd name="T46" fmla="*/ 418 w 596"/>
                <a:gd name="T47" fmla="*/ 47 h 596"/>
                <a:gd name="T48" fmla="*/ 354 w 596"/>
                <a:gd name="T49" fmla="*/ 25 h 596"/>
                <a:gd name="T50" fmla="*/ 298 w 596"/>
                <a:gd name="T51" fmla="*/ 596 h 596"/>
                <a:gd name="T52" fmla="*/ 223 w 596"/>
                <a:gd name="T53" fmla="*/ 586 h 596"/>
                <a:gd name="T54" fmla="*/ 155 w 596"/>
                <a:gd name="T55" fmla="*/ 559 h 596"/>
                <a:gd name="T56" fmla="*/ 97 w 596"/>
                <a:gd name="T57" fmla="*/ 518 h 596"/>
                <a:gd name="T58" fmla="*/ 50 w 596"/>
                <a:gd name="T59" fmla="*/ 464 h 596"/>
                <a:gd name="T60" fmla="*/ 18 w 596"/>
                <a:gd name="T61" fmla="*/ 400 h 596"/>
                <a:gd name="T62" fmla="*/ 1 w 596"/>
                <a:gd name="T63" fmla="*/ 328 h 596"/>
                <a:gd name="T64" fmla="*/ 3 w 596"/>
                <a:gd name="T65" fmla="*/ 252 h 596"/>
                <a:gd name="T66" fmla="*/ 23 w 596"/>
                <a:gd name="T67" fmla="*/ 181 h 596"/>
                <a:gd name="T68" fmla="*/ 59 w 596"/>
                <a:gd name="T69" fmla="*/ 119 h 596"/>
                <a:gd name="T70" fmla="*/ 108 w 596"/>
                <a:gd name="T71" fmla="*/ 68 h 596"/>
                <a:gd name="T72" fmla="*/ 168 w 596"/>
                <a:gd name="T73" fmla="*/ 29 h 596"/>
                <a:gd name="T74" fmla="*/ 237 w 596"/>
                <a:gd name="T75" fmla="*/ 6 h 596"/>
                <a:gd name="T76" fmla="*/ 313 w 596"/>
                <a:gd name="T77" fmla="*/ 0 h 596"/>
                <a:gd name="T78" fmla="*/ 386 w 596"/>
                <a:gd name="T79" fmla="*/ 13 h 596"/>
                <a:gd name="T80" fmla="*/ 452 w 596"/>
                <a:gd name="T81" fmla="*/ 43 h 596"/>
                <a:gd name="T82" fmla="*/ 508 w 596"/>
                <a:gd name="T83" fmla="*/ 87 h 596"/>
                <a:gd name="T84" fmla="*/ 553 w 596"/>
                <a:gd name="T85" fmla="*/ 143 h 596"/>
                <a:gd name="T86" fmla="*/ 582 w 596"/>
                <a:gd name="T87" fmla="*/ 209 h 596"/>
                <a:gd name="T88" fmla="*/ 595 w 596"/>
                <a:gd name="T89" fmla="*/ 283 h 596"/>
                <a:gd name="T90" fmla="*/ 589 w 596"/>
                <a:gd name="T91" fmla="*/ 357 h 596"/>
                <a:gd name="T92" fmla="*/ 566 w 596"/>
                <a:gd name="T93" fmla="*/ 426 h 596"/>
                <a:gd name="T94" fmla="*/ 527 w 596"/>
                <a:gd name="T95" fmla="*/ 487 h 596"/>
                <a:gd name="T96" fmla="*/ 476 w 596"/>
                <a:gd name="T97" fmla="*/ 536 h 596"/>
                <a:gd name="T98" fmla="*/ 413 w 596"/>
                <a:gd name="T99" fmla="*/ 572 h 596"/>
                <a:gd name="T100" fmla="*/ 343 w 596"/>
                <a:gd name="T101" fmla="*/ 59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6">
                  <a:moveTo>
                    <a:pt x="298" y="19"/>
                  </a:moveTo>
                  <a:lnTo>
                    <a:pt x="283" y="20"/>
                  </a:lnTo>
                  <a:lnTo>
                    <a:pt x="269" y="21"/>
                  </a:lnTo>
                  <a:lnTo>
                    <a:pt x="256" y="22"/>
                  </a:lnTo>
                  <a:lnTo>
                    <a:pt x="242" y="25"/>
                  </a:lnTo>
                  <a:lnTo>
                    <a:pt x="228" y="28"/>
                  </a:lnTo>
                  <a:lnTo>
                    <a:pt x="215" y="32"/>
                  </a:lnTo>
                  <a:lnTo>
                    <a:pt x="202" y="36"/>
                  </a:lnTo>
                  <a:lnTo>
                    <a:pt x="190" y="42"/>
                  </a:lnTo>
                  <a:lnTo>
                    <a:pt x="177" y="47"/>
                  </a:lnTo>
                  <a:lnTo>
                    <a:pt x="165" y="52"/>
                  </a:lnTo>
                  <a:lnTo>
                    <a:pt x="153" y="60"/>
                  </a:lnTo>
                  <a:lnTo>
                    <a:pt x="142" y="67"/>
                  </a:lnTo>
                  <a:lnTo>
                    <a:pt x="131" y="75"/>
                  </a:lnTo>
                  <a:lnTo>
                    <a:pt x="121" y="83"/>
                  </a:lnTo>
                  <a:lnTo>
                    <a:pt x="111" y="91"/>
                  </a:lnTo>
                  <a:lnTo>
                    <a:pt x="101" y="101"/>
                  </a:lnTo>
                  <a:lnTo>
                    <a:pt x="92" y="111"/>
                  </a:lnTo>
                  <a:lnTo>
                    <a:pt x="83" y="121"/>
                  </a:lnTo>
                  <a:lnTo>
                    <a:pt x="74" y="131"/>
                  </a:lnTo>
                  <a:lnTo>
                    <a:pt x="67" y="142"/>
                  </a:lnTo>
                  <a:lnTo>
                    <a:pt x="60" y="153"/>
                  </a:lnTo>
                  <a:lnTo>
                    <a:pt x="53" y="165"/>
                  </a:lnTo>
                  <a:lnTo>
                    <a:pt x="47" y="177"/>
                  </a:lnTo>
                  <a:lnTo>
                    <a:pt x="42" y="190"/>
                  </a:lnTo>
                  <a:lnTo>
                    <a:pt x="36" y="202"/>
                  </a:lnTo>
                  <a:lnTo>
                    <a:pt x="32" y="214"/>
                  </a:lnTo>
                  <a:lnTo>
                    <a:pt x="28" y="227"/>
                  </a:lnTo>
                  <a:lnTo>
                    <a:pt x="25" y="241"/>
                  </a:lnTo>
                  <a:lnTo>
                    <a:pt x="22" y="256"/>
                  </a:lnTo>
                  <a:lnTo>
                    <a:pt x="21" y="268"/>
                  </a:lnTo>
                  <a:lnTo>
                    <a:pt x="20" y="284"/>
                  </a:lnTo>
                  <a:lnTo>
                    <a:pt x="19" y="298"/>
                  </a:lnTo>
                  <a:lnTo>
                    <a:pt x="20" y="312"/>
                  </a:lnTo>
                  <a:lnTo>
                    <a:pt x="21" y="326"/>
                  </a:lnTo>
                  <a:lnTo>
                    <a:pt x="22" y="340"/>
                  </a:lnTo>
                  <a:lnTo>
                    <a:pt x="25" y="354"/>
                  </a:lnTo>
                  <a:lnTo>
                    <a:pt x="28" y="367"/>
                  </a:lnTo>
                  <a:lnTo>
                    <a:pt x="32" y="380"/>
                  </a:lnTo>
                  <a:lnTo>
                    <a:pt x="36" y="393"/>
                  </a:lnTo>
                  <a:lnTo>
                    <a:pt x="42" y="406"/>
                  </a:lnTo>
                  <a:lnTo>
                    <a:pt x="47" y="418"/>
                  </a:lnTo>
                  <a:lnTo>
                    <a:pt x="53" y="429"/>
                  </a:lnTo>
                  <a:lnTo>
                    <a:pt x="60" y="441"/>
                  </a:lnTo>
                  <a:lnTo>
                    <a:pt x="67" y="453"/>
                  </a:lnTo>
                  <a:lnTo>
                    <a:pt x="74" y="464"/>
                  </a:lnTo>
                  <a:lnTo>
                    <a:pt x="83" y="474"/>
                  </a:lnTo>
                  <a:lnTo>
                    <a:pt x="92" y="484"/>
                  </a:lnTo>
                  <a:lnTo>
                    <a:pt x="101" y="494"/>
                  </a:lnTo>
                  <a:lnTo>
                    <a:pt x="111" y="503"/>
                  </a:lnTo>
                  <a:lnTo>
                    <a:pt x="121" y="511"/>
                  </a:lnTo>
                  <a:lnTo>
                    <a:pt x="131" y="520"/>
                  </a:lnTo>
                  <a:lnTo>
                    <a:pt x="142" y="528"/>
                  </a:lnTo>
                  <a:lnTo>
                    <a:pt x="153" y="535"/>
                  </a:lnTo>
                  <a:lnTo>
                    <a:pt x="165" y="542"/>
                  </a:lnTo>
                  <a:lnTo>
                    <a:pt x="177" y="548"/>
                  </a:lnTo>
                  <a:lnTo>
                    <a:pt x="190" y="554"/>
                  </a:lnTo>
                  <a:lnTo>
                    <a:pt x="202" y="559"/>
                  </a:lnTo>
                  <a:lnTo>
                    <a:pt x="215" y="563"/>
                  </a:lnTo>
                  <a:lnTo>
                    <a:pt x="228" y="567"/>
                  </a:lnTo>
                  <a:lnTo>
                    <a:pt x="242" y="570"/>
                  </a:lnTo>
                  <a:lnTo>
                    <a:pt x="256" y="572"/>
                  </a:lnTo>
                  <a:lnTo>
                    <a:pt x="269" y="574"/>
                  </a:lnTo>
                  <a:lnTo>
                    <a:pt x="283" y="575"/>
                  </a:lnTo>
                  <a:lnTo>
                    <a:pt x="298" y="575"/>
                  </a:lnTo>
                  <a:lnTo>
                    <a:pt x="312" y="575"/>
                  </a:lnTo>
                  <a:lnTo>
                    <a:pt x="326" y="574"/>
                  </a:lnTo>
                  <a:lnTo>
                    <a:pt x="340" y="572"/>
                  </a:lnTo>
                  <a:lnTo>
                    <a:pt x="354" y="570"/>
                  </a:lnTo>
                  <a:lnTo>
                    <a:pt x="367" y="567"/>
                  </a:lnTo>
                  <a:lnTo>
                    <a:pt x="380" y="563"/>
                  </a:lnTo>
                  <a:lnTo>
                    <a:pt x="393" y="559"/>
                  </a:lnTo>
                  <a:lnTo>
                    <a:pt x="406" y="554"/>
                  </a:lnTo>
                  <a:lnTo>
                    <a:pt x="418" y="548"/>
                  </a:lnTo>
                  <a:lnTo>
                    <a:pt x="430" y="542"/>
                  </a:lnTo>
                  <a:lnTo>
                    <a:pt x="441" y="535"/>
                  </a:lnTo>
                  <a:lnTo>
                    <a:pt x="453" y="528"/>
                  </a:lnTo>
                  <a:lnTo>
                    <a:pt x="464" y="520"/>
                  </a:lnTo>
                  <a:lnTo>
                    <a:pt x="474" y="511"/>
                  </a:lnTo>
                  <a:lnTo>
                    <a:pt x="485" y="503"/>
                  </a:lnTo>
                  <a:lnTo>
                    <a:pt x="494" y="494"/>
                  </a:lnTo>
                  <a:lnTo>
                    <a:pt x="503" y="484"/>
                  </a:lnTo>
                  <a:lnTo>
                    <a:pt x="512" y="474"/>
                  </a:lnTo>
                  <a:lnTo>
                    <a:pt x="520" y="464"/>
                  </a:lnTo>
                  <a:lnTo>
                    <a:pt x="528" y="453"/>
                  </a:lnTo>
                  <a:lnTo>
                    <a:pt x="535" y="441"/>
                  </a:lnTo>
                  <a:lnTo>
                    <a:pt x="542" y="429"/>
                  </a:lnTo>
                  <a:lnTo>
                    <a:pt x="548" y="418"/>
                  </a:lnTo>
                  <a:lnTo>
                    <a:pt x="554" y="406"/>
                  </a:lnTo>
                  <a:lnTo>
                    <a:pt x="559" y="393"/>
                  </a:lnTo>
                  <a:lnTo>
                    <a:pt x="563" y="380"/>
                  </a:lnTo>
                  <a:lnTo>
                    <a:pt x="567" y="367"/>
                  </a:lnTo>
                  <a:lnTo>
                    <a:pt x="570" y="354"/>
                  </a:lnTo>
                  <a:lnTo>
                    <a:pt x="572" y="340"/>
                  </a:lnTo>
                  <a:lnTo>
                    <a:pt x="574" y="326"/>
                  </a:lnTo>
                  <a:lnTo>
                    <a:pt x="575" y="312"/>
                  </a:lnTo>
                  <a:lnTo>
                    <a:pt x="575" y="298"/>
                  </a:lnTo>
                  <a:lnTo>
                    <a:pt x="575" y="284"/>
                  </a:lnTo>
                  <a:lnTo>
                    <a:pt x="574" y="268"/>
                  </a:lnTo>
                  <a:lnTo>
                    <a:pt x="572" y="256"/>
                  </a:lnTo>
                  <a:lnTo>
                    <a:pt x="570" y="241"/>
                  </a:lnTo>
                  <a:lnTo>
                    <a:pt x="567" y="227"/>
                  </a:lnTo>
                  <a:lnTo>
                    <a:pt x="563" y="214"/>
                  </a:lnTo>
                  <a:lnTo>
                    <a:pt x="559" y="202"/>
                  </a:lnTo>
                  <a:lnTo>
                    <a:pt x="554" y="190"/>
                  </a:lnTo>
                  <a:lnTo>
                    <a:pt x="548" y="177"/>
                  </a:lnTo>
                  <a:lnTo>
                    <a:pt x="542" y="165"/>
                  </a:lnTo>
                  <a:lnTo>
                    <a:pt x="535" y="153"/>
                  </a:lnTo>
                  <a:lnTo>
                    <a:pt x="528" y="142"/>
                  </a:lnTo>
                  <a:lnTo>
                    <a:pt x="520" y="131"/>
                  </a:lnTo>
                  <a:lnTo>
                    <a:pt x="512" y="121"/>
                  </a:lnTo>
                  <a:lnTo>
                    <a:pt x="503" y="111"/>
                  </a:lnTo>
                  <a:lnTo>
                    <a:pt x="494" y="101"/>
                  </a:lnTo>
                  <a:lnTo>
                    <a:pt x="485" y="91"/>
                  </a:lnTo>
                  <a:lnTo>
                    <a:pt x="474" y="83"/>
                  </a:lnTo>
                  <a:lnTo>
                    <a:pt x="464" y="75"/>
                  </a:lnTo>
                  <a:lnTo>
                    <a:pt x="453" y="67"/>
                  </a:lnTo>
                  <a:lnTo>
                    <a:pt x="441" y="60"/>
                  </a:lnTo>
                  <a:lnTo>
                    <a:pt x="430" y="52"/>
                  </a:lnTo>
                  <a:lnTo>
                    <a:pt x="418" y="47"/>
                  </a:lnTo>
                  <a:lnTo>
                    <a:pt x="406" y="42"/>
                  </a:lnTo>
                  <a:lnTo>
                    <a:pt x="393" y="36"/>
                  </a:lnTo>
                  <a:lnTo>
                    <a:pt x="380" y="32"/>
                  </a:lnTo>
                  <a:lnTo>
                    <a:pt x="367" y="28"/>
                  </a:lnTo>
                  <a:lnTo>
                    <a:pt x="354" y="25"/>
                  </a:lnTo>
                  <a:lnTo>
                    <a:pt x="340" y="22"/>
                  </a:lnTo>
                  <a:lnTo>
                    <a:pt x="326" y="21"/>
                  </a:lnTo>
                  <a:lnTo>
                    <a:pt x="312" y="20"/>
                  </a:lnTo>
                  <a:lnTo>
                    <a:pt x="298" y="19"/>
                  </a:lnTo>
                  <a:close/>
                  <a:moveTo>
                    <a:pt x="298" y="596"/>
                  </a:moveTo>
                  <a:lnTo>
                    <a:pt x="283" y="595"/>
                  </a:lnTo>
                  <a:lnTo>
                    <a:pt x="268" y="594"/>
                  </a:lnTo>
                  <a:lnTo>
                    <a:pt x="252" y="591"/>
                  </a:lnTo>
                  <a:lnTo>
                    <a:pt x="237" y="589"/>
                  </a:lnTo>
                  <a:lnTo>
                    <a:pt x="223" y="586"/>
                  </a:lnTo>
                  <a:lnTo>
                    <a:pt x="209" y="582"/>
                  </a:lnTo>
                  <a:lnTo>
                    <a:pt x="195" y="577"/>
                  </a:lnTo>
                  <a:lnTo>
                    <a:pt x="181" y="572"/>
                  </a:lnTo>
                  <a:lnTo>
                    <a:pt x="168" y="565"/>
                  </a:lnTo>
                  <a:lnTo>
                    <a:pt x="155" y="559"/>
                  </a:lnTo>
                  <a:lnTo>
                    <a:pt x="143" y="553"/>
                  </a:lnTo>
                  <a:lnTo>
                    <a:pt x="131" y="544"/>
                  </a:lnTo>
                  <a:lnTo>
                    <a:pt x="120" y="536"/>
                  </a:lnTo>
                  <a:lnTo>
                    <a:pt x="108" y="528"/>
                  </a:lnTo>
                  <a:lnTo>
                    <a:pt x="97" y="518"/>
                  </a:lnTo>
                  <a:lnTo>
                    <a:pt x="87" y="508"/>
                  </a:lnTo>
                  <a:lnTo>
                    <a:pt x="77" y="497"/>
                  </a:lnTo>
                  <a:lnTo>
                    <a:pt x="68" y="487"/>
                  </a:lnTo>
                  <a:lnTo>
                    <a:pt x="59" y="476"/>
                  </a:lnTo>
                  <a:lnTo>
                    <a:pt x="50" y="464"/>
                  </a:lnTo>
                  <a:lnTo>
                    <a:pt x="43" y="452"/>
                  </a:lnTo>
                  <a:lnTo>
                    <a:pt x="35" y="439"/>
                  </a:lnTo>
                  <a:lnTo>
                    <a:pt x="29" y="426"/>
                  </a:lnTo>
                  <a:lnTo>
                    <a:pt x="23" y="413"/>
                  </a:lnTo>
                  <a:lnTo>
                    <a:pt x="18" y="400"/>
                  </a:lnTo>
                  <a:lnTo>
                    <a:pt x="13" y="386"/>
                  </a:lnTo>
                  <a:lnTo>
                    <a:pt x="9" y="372"/>
                  </a:lnTo>
                  <a:lnTo>
                    <a:pt x="5" y="357"/>
                  </a:lnTo>
                  <a:lnTo>
                    <a:pt x="3" y="343"/>
                  </a:lnTo>
                  <a:lnTo>
                    <a:pt x="1" y="328"/>
                  </a:lnTo>
                  <a:lnTo>
                    <a:pt x="0" y="313"/>
                  </a:lnTo>
                  <a:lnTo>
                    <a:pt x="0" y="298"/>
                  </a:lnTo>
                  <a:lnTo>
                    <a:pt x="0" y="283"/>
                  </a:lnTo>
                  <a:lnTo>
                    <a:pt x="1" y="267"/>
                  </a:lnTo>
                  <a:lnTo>
                    <a:pt x="3" y="252"/>
                  </a:lnTo>
                  <a:lnTo>
                    <a:pt x="5" y="237"/>
                  </a:lnTo>
                  <a:lnTo>
                    <a:pt x="9" y="223"/>
                  </a:lnTo>
                  <a:lnTo>
                    <a:pt x="13" y="209"/>
                  </a:lnTo>
                  <a:lnTo>
                    <a:pt x="18" y="195"/>
                  </a:lnTo>
                  <a:lnTo>
                    <a:pt x="23" y="181"/>
                  </a:lnTo>
                  <a:lnTo>
                    <a:pt x="29" y="168"/>
                  </a:lnTo>
                  <a:lnTo>
                    <a:pt x="35" y="155"/>
                  </a:lnTo>
                  <a:lnTo>
                    <a:pt x="43" y="143"/>
                  </a:lnTo>
                  <a:lnTo>
                    <a:pt x="50" y="131"/>
                  </a:lnTo>
                  <a:lnTo>
                    <a:pt x="59" y="119"/>
                  </a:lnTo>
                  <a:lnTo>
                    <a:pt x="68" y="108"/>
                  </a:lnTo>
                  <a:lnTo>
                    <a:pt x="77" y="97"/>
                  </a:lnTo>
                  <a:lnTo>
                    <a:pt x="87" y="87"/>
                  </a:lnTo>
                  <a:lnTo>
                    <a:pt x="97" y="77"/>
                  </a:lnTo>
                  <a:lnTo>
                    <a:pt x="108" y="68"/>
                  </a:lnTo>
                  <a:lnTo>
                    <a:pt x="120" y="59"/>
                  </a:lnTo>
                  <a:lnTo>
                    <a:pt x="131" y="50"/>
                  </a:lnTo>
                  <a:lnTo>
                    <a:pt x="143" y="43"/>
                  </a:lnTo>
                  <a:lnTo>
                    <a:pt x="155" y="35"/>
                  </a:lnTo>
                  <a:lnTo>
                    <a:pt x="168" y="29"/>
                  </a:lnTo>
                  <a:lnTo>
                    <a:pt x="181" y="23"/>
                  </a:lnTo>
                  <a:lnTo>
                    <a:pt x="195" y="18"/>
                  </a:lnTo>
                  <a:lnTo>
                    <a:pt x="209" y="13"/>
                  </a:lnTo>
                  <a:lnTo>
                    <a:pt x="223" y="9"/>
                  </a:lnTo>
                  <a:lnTo>
                    <a:pt x="237" y="6"/>
                  </a:lnTo>
                  <a:lnTo>
                    <a:pt x="252" y="3"/>
                  </a:lnTo>
                  <a:lnTo>
                    <a:pt x="268" y="1"/>
                  </a:lnTo>
                  <a:lnTo>
                    <a:pt x="283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7" y="6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399" y="18"/>
                  </a:lnTo>
                  <a:lnTo>
                    <a:pt x="413" y="23"/>
                  </a:lnTo>
                  <a:lnTo>
                    <a:pt x="426" y="29"/>
                  </a:lnTo>
                  <a:lnTo>
                    <a:pt x="439" y="35"/>
                  </a:lnTo>
                  <a:lnTo>
                    <a:pt x="452" y="43"/>
                  </a:lnTo>
                  <a:lnTo>
                    <a:pt x="464" y="50"/>
                  </a:lnTo>
                  <a:lnTo>
                    <a:pt x="476" y="59"/>
                  </a:lnTo>
                  <a:lnTo>
                    <a:pt x="487" y="68"/>
                  </a:lnTo>
                  <a:lnTo>
                    <a:pt x="498" y="77"/>
                  </a:lnTo>
                  <a:lnTo>
                    <a:pt x="508" y="87"/>
                  </a:lnTo>
                  <a:lnTo>
                    <a:pt x="518" y="97"/>
                  </a:lnTo>
                  <a:lnTo>
                    <a:pt x="527" y="108"/>
                  </a:lnTo>
                  <a:lnTo>
                    <a:pt x="536" y="119"/>
                  </a:lnTo>
                  <a:lnTo>
                    <a:pt x="544" y="131"/>
                  </a:lnTo>
                  <a:lnTo>
                    <a:pt x="553" y="143"/>
                  </a:lnTo>
                  <a:lnTo>
                    <a:pt x="559" y="155"/>
                  </a:lnTo>
                  <a:lnTo>
                    <a:pt x="566" y="168"/>
                  </a:lnTo>
                  <a:lnTo>
                    <a:pt x="572" y="181"/>
                  </a:lnTo>
                  <a:lnTo>
                    <a:pt x="577" y="195"/>
                  </a:lnTo>
                  <a:lnTo>
                    <a:pt x="582" y="209"/>
                  </a:lnTo>
                  <a:lnTo>
                    <a:pt x="586" y="223"/>
                  </a:lnTo>
                  <a:lnTo>
                    <a:pt x="589" y="237"/>
                  </a:lnTo>
                  <a:lnTo>
                    <a:pt x="592" y="252"/>
                  </a:lnTo>
                  <a:lnTo>
                    <a:pt x="594" y="267"/>
                  </a:lnTo>
                  <a:lnTo>
                    <a:pt x="595" y="283"/>
                  </a:lnTo>
                  <a:lnTo>
                    <a:pt x="596" y="298"/>
                  </a:lnTo>
                  <a:lnTo>
                    <a:pt x="595" y="313"/>
                  </a:lnTo>
                  <a:lnTo>
                    <a:pt x="594" y="328"/>
                  </a:lnTo>
                  <a:lnTo>
                    <a:pt x="592" y="343"/>
                  </a:lnTo>
                  <a:lnTo>
                    <a:pt x="589" y="357"/>
                  </a:lnTo>
                  <a:lnTo>
                    <a:pt x="586" y="372"/>
                  </a:lnTo>
                  <a:lnTo>
                    <a:pt x="582" y="386"/>
                  </a:lnTo>
                  <a:lnTo>
                    <a:pt x="577" y="400"/>
                  </a:lnTo>
                  <a:lnTo>
                    <a:pt x="572" y="413"/>
                  </a:lnTo>
                  <a:lnTo>
                    <a:pt x="566" y="426"/>
                  </a:lnTo>
                  <a:lnTo>
                    <a:pt x="559" y="439"/>
                  </a:lnTo>
                  <a:lnTo>
                    <a:pt x="553" y="452"/>
                  </a:lnTo>
                  <a:lnTo>
                    <a:pt x="544" y="464"/>
                  </a:lnTo>
                  <a:lnTo>
                    <a:pt x="536" y="476"/>
                  </a:lnTo>
                  <a:lnTo>
                    <a:pt x="527" y="487"/>
                  </a:lnTo>
                  <a:lnTo>
                    <a:pt x="518" y="497"/>
                  </a:lnTo>
                  <a:lnTo>
                    <a:pt x="508" y="508"/>
                  </a:lnTo>
                  <a:lnTo>
                    <a:pt x="498" y="518"/>
                  </a:lnTo>
                  <a:lnTo>
                    <a:pt x="487" y="528"/>
                  </a:lnTo>
                  <a:lnTo>
                    <a:pt x="476" y="536"/>
                  </a:lnTo>
                  <a:lnTo>
                    <a:pt x="464" y="544"/>
                  </a:lnTo>
                  <a:lnTo>
                    <a:pt x="452" y="553"/>
                  </a:lnTo>
                  <a:lnTo>
                    <a:pt x="439" y="559"/>
                  </a:lnTo>
                  <a:lnTo>
                    <a:pt x="426" y="565"/>
                  </a:lnTo>
                  <a:lnTo>
                    <a:pt x="413" y="572"/>
                  </a:lnTo>
                  <a:lnTo>
                    <a:pt x="399" y="577"/>
                  </a:lnTo>
                  <a:lnTo>
                    <a:pt x="386" y="582"/>
                  </a:lnTo>
                  <a:lnTo>
                    <a:pt x="372" y="586"/>
                  </a:lnTo>
                  <a:lnTo>
                    <a:pt x="357" y="589"/>
                  </a:lnTo>
                  <a:lnTo>
                    <a:pt x="343" y="591"/>
                  </a:lnTo>
                  <a:lnTo>
                    <a:pt x="328" y="594"/>
                  </a:lnTo>
                  <a:lnTo>
                    <a:pt x="313" y="595"/>
                  </a:lnTo>
                  <a:lnTo>
                    <a:pt x="298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71"/>
            <p:cNvSpPr>
              <a:spLocks noEditPoints="1"/>
            </p:cNvSpPr>
            <p:nvPr/>
          </p:nvSpPr>
          <p:spPr bwMode="auto">
            <a:xfrm>
              <a:off x="3736298" y="2171837"/>
              <a:ext cx="195080" cy="101291"/>
            </a:xfrm>
            <a:custGeom>
              <a:avLst/>
              <a:gdLst>
                <a:gd name="T0" fmla="*/ 311 w 417"/>
                <a:gd name="T1" fmla="*/ 199 h 218"/>
                <a:gd name="T2" fmla="*/ 383 w 417"/>
                <a:gd name="T3" fmla="*/ 199 h 218"/>
                <a:gd name="T4" fmla="*/ 209 w 417"/>
                <a:gd name="T5" fmla="*/ 24 h 218"/>
                <a:gd name="T6" fmla="*/ 34 w 417"/>
                <a:gd name="T7" fmla="*/ 199 h 218"/>
                <a:gd name="T8" fmla="*/ 105 w 417"/>
                <a:gd name="T9" fmla="*/ 199 h 218"/>
                <a:gd name="T10" fmla="*/ 201 w 417"/>
                <a:gd name="T11" fmla="*/ 101 h 218"/>
                <a:gd name="T12" fmla="*/ 204 w 417"/>
                <a:gd name="T13" fmla="*/ 99 h 218"/>
                <a:gd name="T14" fmla="*/ 209 w 417"/>
                <a:gd name="T15" fmla="*/ 99 h 218"/>
                <a:gd name="T16" fmla="*/ 212 w 417"/>
                <a:gd name="T17" fmla="*/ 99 h 218"/>
                <a:gd name="T18" fmla="*/ 215 w 417"/>
                <a:gd name="T19" fmla="*/ 101 h 218"/>
                <a:gd name="T20" fmla="*/ 311 w 417"/>
                <a:gd name="T21" fmla="*/ 199 h 218"/>
                <a:gd name="T22" fmla="*/ 407 w 417"/>
                <a:gd name="T23" fmla="*/ 218 h 218"/>
                <a:gd name="T24" fmla="*/ 407 w 417"/>
                <a:gd name="T25" fmla="*/ 218 h 218"/>
                <a:gd name="T26" fmla="*/ 407 w 417"/>
                <a:gd name="T27" fmla="*/ 218 h 218"/>
                <a:gd name="T28" fmla="*/ 308 w 417"/>
                <a:gd name="T29" fmla="*/ 218 h 218"/>
                <a:gd name="T30" fmla="*/ 304 w 417"/>
                <a:gd name="T31" fmla="*/ 217 h 218"/>
                <a:gd name="T32" fmla="*/ 301 w 417"/>
                <a:gd name="T33" fmla="*/ 215 h 218"/>
                <a:gd name="T34" fmla="*/ 209 w 417"/>
                <a:gd name="T35" fmla="*/ 123 h 218"/>
                <a:gd name="T36" fmla="*/ 116 w 417"/>
                <a:gd name="T37" fmla="*/ 215 h 218"/>
                <a:gd name="T38" fmla="*/ 113 w 417"/>
                <a:gd name="T39" fmla="*/ 217 h 218"/>
                <a:gd name="T40" fmla="*/ 109 w 417"/>
                <a:gd name="T41" fmla="*/ 218 h 218"/>
                <a:gd name="T42" fmla="*/ 10 w 417"/>
                <a:gd name="T43" fmla="*/ 218 h 218"/>
                <a:gd name="T44" fmla="*/ 7 w 417"/>
                <a:gd name="T45" fmla="*/ 218 h 218"/>
                <a:gd name="T46" fmla="*/ 5 w 417"/>
                <a:gd name="T47" fmla="*/ 216 h 218"/>
                <a:gd name="T48" fmla="*/ 3 w 417"/>
                <a:gd name="T49" fmla="*/ 215 h 218"/>
                <a:gd name="T50" fmla="*/ 0 w 417"/>
                <a:gd name="T51" fmla="*/ 212 h 218"/>
                <a:gd name="T52" fmla="*/ 0 w 417"/>
                <a:gd name="T53" fmla="*/ 209 h 218"/>
                <a:gd name="T54" fmla="*/ 0 w 417"/>
                <a:gd name="T55" fmla="*/ 206 h 218"/>
                <a:gd name="T56" fmla="*/ 1 w 417"/>
                <a:gd name="T57" fmla="*/ 203 h 218"/>
                <a:gd name="T58" fmla="*/ 3 w 417"/>
                <a:gd name="T59" fmla="*/ 201 h 218"/>
                <a:gd name="T60" fmla="*/ 201 w 417"/>
                <a:gd name="T61" fmla="*/ 2 h 218"/>
                <a:gd name="T62" fmla="*/ 204 w 417"/>
                <a:gd name="T63" fmla="*/ 0 h 218"/>
                <a:gd name="T64" fmla="*/ 209 w 417"/>
                <a:gd name="T65" fmla="*/ 0 h 218"/>
                <a:gd name="T66" fmla="*/ 212 w 417"/>
                <a:gd name="T67" fmla="*/ 0 h 218"/>
                <a:gd name="T68" fmla="*/ 215 w 417"/>
                <a:gd name="T69" fmla="*/ 2 h 218"/>
                <a:gd name="T70" fmla="*/ 413 w 417"/>
                <a:gd name="T71" fmla="*/ 200 h 218"/>
                <a:gd name="T72" fmla="*/ 415 w 417"/>
                <a:gd name="T73" fmla="*/ 202 h 218"/>
                <a:gd name="T74" fmla="*/ 416 w 417"/>
                <a:gd name="T75" fmla="*/ 203 h 218"/>
                <a:gd name="T76" fmla="*/ 417 w 417"/>
                <a:gd name="T77" fmla="*/ 205 h 218"/>
                <a:gd name="T78" fmla="*/ 417 w 417"/>
                <a:gd name="T79" fmla="*/ 208 h 218"/>
                <a:gd name="T80" fmla="*/ 416 w 417"/>
                <a:gd name="T81" fmla="*/ 212 h 218"/>
                <a:gd name="T82" fmla="*/ 414 w 417"/>
                <a:gd name="T83" fmla="*/ 215 h 218"/>
                <a:gd name="T84" fmla="*/ 411 w 417"/>
                <a:gd name="T85" fmla="*/ 217 h 218"/>
                <a:gd name="T86" fmla="*/ 407 w 417"/>
                <a:gd name="T8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7" h="218">
                  <a:moveTo>
                    <a:pt x="311" y="199"/>
                  </a:moveTo>
                  <a:lnTo>
                    <a:pt x="383" y="199"/>
                  </a:lnTo>
                  <a:lnTo>
                    <a:pt x="209" y="24"/>
                  </a:lnTo>
                  <a:lnTo>
                    <a:pt x="34" y="199"/>
                  </a:lnTo>
                  <a:lnTo>
                    <a:pt x="105" y="199"/>
                  </a:lnTo>
                  <a:lnTo>
                    <a:pt x="201" y="101"/>
                  </a:lnTo>
                  <a:lnTo>
                    <a:pt x="204" y="99"/>
                  </a:lnTo>
                  <a:lnTo>
                    <a:pt x="209" y="99"/>
                  </a:lnTo>
                  <a:lnTo>
                    <a:pt x="212" y="99"/>
                  </a:lnTo>
                  <a:lnTo>
                    <a:pt x="215" y="101"/>
                  </a:lnTo>
                  <a:lnTo>
                    <a:pt x="311" y="199"/>
                  </a:lnTo>
                  <a:close/>
                  <a:moveTo>
                    <a:pt x="407" y="218"/>
                  </a:moveTo>
                  <a:lnTo>
                    <a:pt x="407" y="218"/>
                  </a:lnTo>
                  <a:lnTo>
                    <a:pt x="407" y="218"/>
                  </a:lnTo>
                  <a:lnTo>
                    <a:pt x="308" y="218"/>
                  </a:lnTo>
                  <a:lnTo>
                    <a:pt x="304" y="217"/>
                  </a:lnTo>
                  <a:lnTo>
                    <a:pt x="301" y="215"/>
                  </a:lnTo>
                  <a:lnTo>
                    <a:pt x="209" y="123"/>
                  </a:lnTo>
                  <a:lnTo>
                    <a:pt x="116" y="215"/>
                  </a:lnTo>
                  <a:lnTo>
                    <a:pt x="113" y="217"/>
                  </a:lnTo>
                  <a:lnTo>
                    <a:pt x="109" y="218"/>
                  </a:lnTo>
                  <a:lnTo>
                    <a:pt x="10" y="218"/>
                  </a:lnTo>
                  <a:lnTo>
                    <a:pt x="7" y="218"/>
                  </a:lnTo>
                  <a:lnTo>
                    <a:pt x="5" y="216"/>
                  </a:lnTo>
                  <a:lnTo>
                    <a:pt x="3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6"/>
                  </a:lnTo>
                  <a:lnTo>
                    <a:pt x="1" y="203"/>
                  </a:lnTo>
                  <a:lnTo>
                    <a:pt x="3" y="201"/>
                  </a:lnTo>
                  <a:lnTo>
                    <a:pt x="201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5" y="2"/>
                  </a:lnTo>
                  <a:lnTo>
                    <a:pt x="413" y="200"/>
                  </a:lnTo>
                  <a:lnTo>
                    <a:pt x="415" y="202"/>
                  </a:lnTo>
                  <a:lnTo>
                    <a:pt x="416" y="203"/>
                  </a:lnTo>
                  <a:lnTo>
                    <a:pt x="417" y="205"/>
                  </a:lnTo>
                  <a:lnTo>
                    <a:pt x="417" y="208"/>
                  </a:lnTo>
                  <a:lnTo>
                    <a:pt x="416" y="212"/>
                  </a:lnTo>
                  <a:lnTo>
                    <a:pt x="414" y="215"/>
                  </a:lnTo>
                  <a:lnTo>
                    <a:pt x="411" y="217"/>
                  </a:lnTo>
                  <a:lnTo>
                    <a:pt x="407" y="2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9513436" y="944381"/>
            <a:ext cx="621164" cy="576051"/>
            <a:chOff x="9888538" y="2498726"/>
            <a:chExt cx="284162" cy="263525"/>
          </a:xfrm>
          <a:solidFill>
            <a:schemeClr val="accent4"/>
          </a:solidFill>
        </p:grpSpPr>
        <p:sp>
          <p:nvSpPr>
            <p:cNvPr id="55" name="Freeform 274"/>
            <p:cNvSpPr>
              <a:spLocks noEditPoints="1"/>
            </p:cNvSpPr>
            <p:nvPr/>
          </p:nvSpPr>
          <p:spPr bwMode="auto">
            <a:xfrm>
              <a:off x="9888538" y="2498726"/>
              <a:ext cx="284162" cy="263525"/>
            </a:xfrm>
            <a:custGeom>
              <a:avLst/>
              <a:gdLst>
                <a:gd name="T0" fmla="*/ 573 w 896"/>
                <a:gd name="T1" fmla="*/ 758 h 829"/>
                <a:gd name="T2" fmla="*/ 509 w 896"/>
                <a:gd name="T3" fmla="*/ 637 h 829"/>
                <a:gd name="T4" fmla="*/ 549 w 896"/>
                <a:gd name="T5" fmla="*/ 506 h 829"/>
                <a:gd name="T6" fmla="*/ 670 w 896"/>
                <a:gd name="T7" fmla="*/ 441 h 829"/>
                <a:gd name="T8" fmla="*/ 801 w 896"/>
                <a:gd name="T9" fmla="*/ 481 h 829"/>
                <a:gd name="T10" fmla="*/ 867 w 896"/>
                <a:gd name="T11" fmla="*/ 601 h 829"/>
                <a:gd name="T12" fmla="*/ 826 w 896"/>
                <a:gd name="T13" fmla="*/ 734 h 829"/>
                <a:gd name="T14" fmla="*/ 706 w 896"/>
                <a:gd name="T15" fmla="*/ 798 h 829"/>
                <a:gd name="T16" fmla="*/ 109 w 896"/>
                <a:gd name="T17" fmla="*/ 768 h 829"/>
                <a:gd name="T18" fmla="*/ 33 w 896"/>
                <a:gd name="T19" fmla="*/ 655 h 829"/>
                <a:gd name="T20" fmla="*/ 61 w 896"/>
                <a:gd name="T21" fmla="*/ 520 h 829"/>
                <a:gd name="T22" fmla="*/ 173 w 896"/>
                <a:gd name="T23" fmla="*/ 444 h 829"/>
                <a:gd name="T24" fmla="*/ 309 w 896"/>
                <a:gd name="T25" fmla="*/ 471 h 829"/>
                <a:gd name="T26" fmla="*/ 385 w 896"/>
                <a:gd name="T27" fmla="*/ 583 h 829"/>
                <a:gd name="T28" fmla="*/ 358 w 896"/>
                <a:gd name="T29" fmla="*/ 720 h 829"/>
                <a:gd name="T30" fmla="*/ 245 w 896"/>
                <a:gd name="T31" fmla="*/ 795 h 829"/>
                <a:gd name="T32" fmla="*/ 744 w 896"/>
                <a:gd name="T33" fmla="*/ 235 h 829"/>
                <a:gd name="T34" fmla="*/ 596 w 896"/>
                <a:gd name="T35" fmla="*/ 8 h 829"/>
                <a:gd name="T36" fmla="*/ 516 w 896"/>
                <a:gd name="T37" fmla="*/ 8 h 829"/>
                <a:gd name="T38" fmla="*/ 478 w 896"/>
                <a:gd name="T39" fmla="*/ 36 h 829"/>
                <a:gd name="T40" fmla="*/ 490 w 896"/>
                <a:gd name="T41" fmla="*/ 201 h 829"/>
                <a:gd name="T42" fmla="*/ 508 w 896"/>
                <a:gd name="T43" fmla="*/ 189 h 829"/>
                <a:gd name="T44" fmla="*/ 557 w 896"/>
                <a:gd name="T45" fmla="*/ 31 h 829"/>
                <a:gd name="T46" fmla="*/ 660 w 896"/>
                <a:gd name="T47" fmla="*/ 195 h 829"/>
                <a:gd name="T48" fmla="*/ 735 w 896"/>
                <a:gd name="T49" fmla="*/ 416 h 829"/>
                <a:gd name="T50" fmla="*/ 619 w 896"/>
                <a:gd name="T51" fmla="*/ 421 h 829"/>
                <a:gd name="T52" fmla="*/ 532 w 896"/>
                <a:gd name="T53" fmla="*/ 480 h 829"/>
                <a:gd name="T54" fmla="*/ 563 w 896"/>
                <a:gd name="T55" fmla="*/ 320 h 829"/>
                <a:gd name="T56" fmla="*/ 584 w 896"/>
                <a:gd name="T57" fmla="*/ 356 h 829"/>
                <a:gd name="T58" fmla="*/ 603 w 896"/>
                <a:gd name="T59" fmla="*/ 365 h 829"/>
                <a:gd name="T60" fmla="*/ 610 w 896"/>
                <a:gd name="T61" fmla="*/ 332 h 829"/>
                <a:gd name="T62" fmla="*/ 541 w 896"/>
                <a:gd name="T63" fmla="*/ 276 h 829"/>
                <a:gd name="T64" fmla="*/ 414 w 896"/>
                <a:gd name="T65" fmla="*/ 263 h 829"/>
                <a:gd name="T66" fmla="*/ 311 w 896"/>
                <a:gd name="T67" fmla="*/ 299 h 829"/>
                <a:gd name="T68" fmla="*/ 286 w 896"/>
                <a:gd name="T69" fmla="*/ 356 h 829"/>
                <a:gd name="T70" fmla="*/ 305 w 896"/>
                <a:gd name="T71" fmla="*/ 365 h 829"/>
                <a:gd name="T72" fmla="*/ 316 w 896"/>
                <a:gd name="T73" fmla="*/ 342 h 829"/>
                <a:gd name="T74" fmla="*/ 388 w 896"/>
                <a:gd name="T75" fmla="*/ 297 h 829"/>
                <a:gd name="T76" fmla="*/ 325 w 896"/>
                <a:gd name="T77" fmla="*/ 446 h 829"/>
                <a:gd name="T78" fmla="*/ 224 w 896"/>
                <a:gd name="T79" fmla="*/ 411 h 829"/>
                <a:gd name="T80" fmla="*/ 105 w 896"/>
                <a:gd name="T81" fmla="*/ 438 h 829"/>
                <a:gd name="T82" fmla="*/ 306 w 896"/>
                <a:gd name="T83" fmla="*/ 39 h 829"/>
                <a:gd name="T84" fmla="*/ 379 w 896"/>
                <a:gd name="T85" fmla="*/ 37 h 829"/>
                <a:gd name="T86" fmla="*/ 396 w 896"/>
                <a:gd name="T87" fmla="*/ 199 h 829"/>
                <a:gd name="T88" fmla="*/ 416 w 896"/>
                <a:gd name="T89" fmla="*/ 195 h 829"/>
                <a:gd name="T90" fmla="*/ 414 w 896"/>
                <a:gd name="T91" fmla="*/ 26 h 829"/>
                <a:gd name="T92" fmla="*/ 343 w 896"/>
                <a:gd name="T93" fmla="*/ 0 h 829"/>
                <a:gd name="T94" fmla="*/ 274 w 896"/>
                <a:gd name="T95" fmla="*/ 26 h 829"/>
                <a:gd name="T96" fmla="*/ 31 w 896"/>
                <a:gd name="T97" fmla="*/ 510 h 829"/>
                <a:gd name="T98" fmla="*/ 1 w 896"/>
                <a:gd name="T99" fmla="*/ 604 h 829"/>
                <a:gd name="T100" fmla="*/ 26 w 896"/>
                <a:gd name="T101" fmla="*/ 719 h 829"/>
                <a:gd name="T102" fmla="*/ 148 w 896"/>
                <a:gd name="T103" fmla="*/ 819 h 829"/>
                <a:gd name="T104" fmla="*/ 272 w 896"/>
                <a:gd name="T105" fmla="*/ 819 h 829"/>
                <a:gd name="T106" fmla="*/ 394 w 896"/>
                <a:gd name="T107" fmla="*/ 719 h 829"/>
                <a:gd name="T108" fmla="*/ 418 w 896"/>
                <a:gd name="T109" fmla="*/ 292 h 829"/>
                <a:gd name="T110" fmla="*/ 480 w 896"/>
                <a:gd name="T111" fmla="*/ 651 h 829"/>
                <a:gd name="T112" fmla="*/ 554 w 896"/>
                <a:gd name="T113" fmla="*/ 781 h 829"/>
                <a:gd name="T114" fmla="*/ 677 w 896"/>
                <a:gd name="T115" fmla="*/ 829 h 829"/>
                <a:gd name="T116" fmla="*/ 821 w 896"/>
                <a:gd name="T117" fmla="*/ 781 h 829"/>
                <a:gd name="T118" fmla="*/ 894 w 896"/>
                <a:gd name="T119" fmla="*/ 651 h 829"/>
                <a:gd name="T120" fmla="*/ 885 w 896"/>
                <a:gd name="T121" fmla="*/ 54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96" h="829">
                  <a:moveTo>
                    <a:pt x="688" y="799"/>
                  </a:moveTo>
                  <a:lnTo>
                    <a:pt x="670" y="798"/>
                  </a:lnTo>
                  <a:lnTo>
                    <a:pt x="652" y="795"/>
                  </a:lnTo>
                  <a:lnTo>
                    <a:pt x="634" y="790"/>
                  </a:lnTo>
                  <a:lnTo>
                    <a:pt x="618" y="785"/>
                  </a:lnTo>
                  <a:lnTo>
                    <a:pt x="602" y="777"/>
                  </a:lnTo>
                  <a:lnTo>
                    <a:pt x="587" y="768"/>
                  </a:lnTo>
                  <a:lnTo>
                    <a:pt x="573" y="758"/>
                  </a:lnTo>
                  <a:lnTo>
                    <a:pt x="561" y="746"/>
                  </a:lnTo>
                  <a:lnTo>
                    <a:pt x="549" y="734"/>
                  </a:lnTo>
                  <a:lnTo>
                    <a:pt x="539" y="720"/>
                  </a:lnTo>
                  <a:lnTo>
                    <a:pt x="530" y="705"/>
                  </a:lnTo>
                  <a:lnTo>
                    <a:pt x="522" y="689"/>
                  </a:lnTo>
                  <a:lnTo>
                    <a:pt x="517" y="673"/>
                  </a:lnTo>
                  <a:lnTo>
                    <a:pt x="512" y="655"/>
                  </a:lnTo>
                  <a:lnTo>
                    <a:pt x="509" y="637"/>
                  </a:lnTo>
                  <a:lnTo>
                    <a:pt x="508" y="619"/>
                  </a:lnTo>
                  <a:lnTo>
                    <a:pt x="509" y="601"/>
                  </a:lnTo>
                  <a:lnTo>
                    <a:pt x="512" y="583"/>
                  </a:lnTo>
                  <a:lnTo>
                    <a:pt x="517" y="566"/>
                  </a:lnTo>
                  <a:lnTo>
                    <a:pt x="522" y="550"/>
                  </a:lnTo>
                  <a:lnTo>
                    <a:pt x="530" y="534"/>
                  </a:lnTo>
                  <a:lnTo>
                    <a:pt x="539" y="520"/>
                  </a:lnTo>
                  <a:lnTo>
                    <a:pt x="549" y="506"/>
                  </a:lnTo>
                  <a:lnTo>
                    <a:pt x="561" y="493"/>
                  </a:lnTo>
                  <a:lnTo>
                    <a:pt x="573" y="481"/>
                  </a:lnTo>
                  <a:lnTo>
                    <a:pt x="587" y="471"/>
                  </a:lnTo>
                  <a:lnTo>
                    <a:pt x="602" y="462"/>
                  </a:lnTo>
                  <a:lnTo>
                    <a:pt x="618" y="454"/>
                  </a:lnTo>
                  <a:lnTo>
                    <a:pt x="634" y="448"/>
                  </a:lnTo>
                  <a:lnTo>
                    <a:pt x="652" y="444"/>
                  </a:lnTo>
                  <a:lnTo>
                    <a:pt x="670" y="441"/>
                  </a:lnTo>
                  <a:lnTo>
                    <a:pt x="688" y="441"/>
                  </a:lnTo>
                  <a:lnTo>
                    <a:pt x="706" y="441"/>
                  </a:lnTo>
                  <a:lnTo>
                    <a:pt x="724" y="444"/>
                  </a:lnTo>
                  <a:lnTo>
                    <a:pt x="741" y="448"/>
                  </a:lnTo>
                  <a:lnTo>
                    <a:pt x="757" y="454"/>
                  </a:lnTo>
                  <a:lnTo>
                    <a:pt x="773" y="462"/>
                  </a:lnTo>
                  <a:lnTo>
                    <a:pt x="787" y="471"/>
                  </a:lnTo>
                  <a:lnTo>
                    <a:pt x="801" y="481"/>
                  </a:lnTo>
                  <a:lnTo>
                    <a:pt x="814" y="493"/>
                  </a:lnTo>
                  <a:lnTo>
                    <a:pt x="826" y="506"/>
                  </a:lnTo>
                  <a:lnTo>
                    <a:pt x="837" y="520"/>
                  </a:lnTo>
                  <a:lnTo>
                    <a:pt x="845" y="534"/>
                  </a:lnTo>
                  <a:lnTo>
                    <a:pt x="853" y="550"/>
                  </a:lnTo>
                  <a:lnTo>
                    <a:pt x="859" y="566"/>
                  </a:lnTo>
                  <a:lnTo>
                    <a:pt x="863" y="583"/>
                  </a:lnTo>
                  <a:lnTo>
                    <a:pt x="867" y="601"/>
                  </a:lnTo>
                  <a:lnTo>
                    <a:pt x="867" y="619"/>
                  </a:lnTo>
                  <a:lnTo>
                    <a:pt x="867" y="637"/>
                  </a:lnTo>
                  <a:lnTo>
                    <a:pt x="863" y="655"/>
                  </a:lnTo>
                  <a:lnTo>
                    <a:pt x="859" y="673"/>
                  </a:lnTo>
                  <a:lnTo>
                    <a:pt x="853" y="689"/>
                  </a:lnTo>
                  <a:lnTo>
                    <a:pt x="845" y="705"/>
                  </a:lnTo>
                  <a:lnTo>
                    <a:pt x="837" y="720"/>
                  </a:lnTo>
                  <a:lnTo>
                    <a:pt x="826" y="734"/>
                  </a:lnTo>
                  <a:lnTo>
                    <a:pt x="814" y="746"/>
                  </a:lnTo>
                  <a:lnTo>
                    <a:pt x="801" y="758"/>
                  </a:lnTo>
                  <a:lnTo>
                    <a:pt x="787" y="768"/>
                  </a:lnTo>
                  <a:lnTo>
                    <a:pt x="773" y="777"/>
                  </a:lnTo>
                  <a:lnTo>
                    <a:pt x="757" y="785"/>
                  </a:lnTo>
                  <a:lnTo>
                    <a:pt x="741" y="790"/>
                  </a:lnTo>
                  <a:lnTo>
                    <a:pt x="724" y="795"/>
                  </a:lnTo>
                  <a:lnTo>
                    <a:pt x="706" y="798"/>
                  </a:lnTo>
                  <a:lnTo>
                    <a:pt x="688" y="799"/>
                  </a:lnTo>
                  <a:close/>
                  <a:moveTo>
                    <a:pt x="210" y="799"/>
                  </a:moveTo>
                  <a:lnTo>
                    <a:pt x="192" y="798"/>
                  </a:lnTo>
                  <a:lnTo>
                    <a:pt x="173" y="795"/>
                  </a:lnTo>
                  <a:lnTo>
                    <a:pt x="156" y="790"/>
                  </a:lnTo>
                  <a:lnTo>
                    <a:pt x="140" y="785"/>
                  </a:lnTo>
                  <a:lnTo>
                    <a:pt x="124" y="777"/>
                  </a:lnTo>
                  <a:lnTo>
                    <a:pt x="109" y="768"/>
                  </a:lnTo>
                  <a:lnTo>
                    <a:pt x="95" y="758"/>
                  </a:lnTo>
                  <a:lnTo>
                    <a:pt x="82" y="746"/>
                  </a:lnTo>
                  <a:lnTo>
                    <a:pt x="71" y="734"/>
                  </a:lnTo>
                  <a:lnTo>
                    <a:pt x="61" y="720"/>
                  </a:lnTo>
                  <a:lnTo>
                    <a:pt x="51" y="705"/>
                  </a:lnTo>
                  <a:lnTo>
                    <a:pt x="44" y="689"/>
                  </a:lnTo>
                  <a:lnTo>
                    <a:pt x="39" y="673"/>
                  </a:lnTo>
                  <a:lnTo>
                    <a:pt x="33" y="655"/>
                  </a:lnTo>
                  <a:lnTo>
                    <a:pt x="31" y="637"/>
                  </a:lnTo>
                  <a:lnTo>
                    <a:pt x="30" y="619"/>
                  </a:lnTo>
                  <a:lnTo>
                    <a:pt x="31" y="601"/>
                  </a:lnTo>
                  <a:lnTo>
                    <a:pt x="33" y="583"/>
                  </a:lnTo>
                  <a:lnTo>
                    <a:pt x="39" y="566"/>
                  </a:lnTo>
                  <a:lnTo>
                    <a:pt x="44" y="550"/>
                  </a:lnTo>
                  <a:lnTo>
                    <a:pt x="51" y="534"/>
                  </a:lnTo>
                  <a:lnTo>
                    <a:pt x="61" y="520"/>
                  </a:lnTo>
                  <a:lnTo>
                    <a:pt x="71" y="506"/>
                  </a:lnTo>
                  <a:lnTo>
                    <a:pt x="82" y="493"/>
                  </a:lnTo>
                  <a:lnTo>
                    <a:pt x="95" y="481"/>
                  </a:lnTo>
                  <a:lnTo>
                    <a:pt x="109" y="471"/>
                  </a:lnTo>
                  <a:lnTo>
                    <a:pt x="124" y="462"/>
                  </a:lnTo>
                  <a:lnTo>
                    <a:pt x="140" y="454"/>
                  </a:lnTo>
                  <a:lnTo>
                    <a:pt x="156" y="448"/>
                  </a:lnTo>
                  <a:lnTo>
                    <a:pt x="173" y="444"/>
                  </a:lnTo>
                  <a:lnTo>
                    <a:pt x="192" y="441"/>
                  </a:lnTo>
                  <a:lnTo>
                    <a:pt x="210" y="441"/>
                  </a:lnTo>
                  <a:lnTo>
                    <a:pt x="228" y="441"/>
                  </a:lnTo>
                  <a:lnTo>
                    <a:pt x="245" y="444"/>
                  </a:lnTo>
                  <a:lnTo>
                    <a:pt x="263" y="448"/>
                  </a:lnTo>
                  <a:lnTo>
                    <a:pt x="279" y="454"/>
                  </a:lnTo>
                  <a:lnTo>
                    <a:pt x="295" y="462"/>
                  </a:lnTo>
                  <a:lnTo>
                    <a:pt x="309" y="471"/>
                  </a:lnTo>
                  <a:lnTo>
                    <a:pt x="323" y="481"/>
                  </a:lnTo>
                  <a:lnTo>
                    <a:pt x="336" y="493"/>
                  </a:lnTo>
                  <a:lnTo>
                    <a:pt x="348" y="506"/>
                  </a:lnTo>
                  <a:lnTo>
                    <a:pt x="358" y="520"/>
                  </a:lnTo>
                  <a:lnTo>
                    <a:pt x="367" y="534"/>
                  </a:lnTo>
                  <a:lnTo>
                    <a:pt x="374" y="550"/>
                  </a:lnTo>
                  <a:lnTo>
                    <a:pt x="381" y="566"/>
                  </a:lnTo>
                  <a:lnTo>
                    <a:pt x="385" y="583"/>
                  </a:lnTo>
                  <a:lnTo>
                    <a:pt x="387" y="601"/>
                  </a:lnTo>
                  <a:lnTo>
                    <a:pt x="388" y="619"/>
                  </a:lnTo>
                  <a:lnTo>
                    <a:pt x="387" y="637"/>
                  </a:lnTo>
                  <a:lnTo>
                    <a:pt x="385" y="655"/>
                  </a:lnTo>
                  <a:lnTo>
                    <a:pt x="381" y="673"/>
                  </a:lnTo>
                  <a:lnTo>
                    <a:pt x="374" y="689"/>
                  </a:lnTo>
                  <a:lnTo>
                    <a:pt x="367" y="705"/>
                  </a:lnTo>
                  <a:lnTo>
                    <a:pt x="358" y="720"/>
                  </a:lnTo>
                  <a:lnTo>
                    <a:pt x="348" y="734"/>
                  </a:lnTo>
                  <a:lnTo>
                    <a:pt x="336" y="746"/>
                  </a:lnTo>
                  <a:lnTo>
                    <a:pt x="323" y="758"/>
                  </a:lnTo>
                  <a:lnTo>
                    <a:pt x="309" y="768"/>
                  </a:lnTo>
                  <a:lnTo>
                    <a:pt x="295" y="777"/>
                  </a:lnTo>
                  <a:lnTo>
                    <a:pt x="279" y="785"/>
                  </a:lnTo>
                  <a:lnTo>
                    <a:pt x="263" y="790"/>
                  </a:lnTo>
                  <a:lnTo>
                    <a:pt x="245" y="795"/>
                  </a:lnTo>
                  <a:lnTo>
                    <a:pt x="228" y="798"/>
                  </a:lnTo>
                  <a:lnTo>
                    <a:pt x="210" y="799"/>
                  </a:lnTo>
                  <a:close/>
                  <a:moveTo>
                    <a:pt x="867" y="511"/>
                  </a:moveTo>
                  <a:lnTo>
                    <a:pt x="865" y="510"/>
                  </a:lnTo>
                  <a:lnTo>
                    <a:pt x="865" y="509"/>
                  </a:lnTo>
                  <a:lnTo>
                    <a:pt x="746" y="240"/>
                  </a:lnTo>
                  <a:lnTo>
                    <a:pt x="745" y="237"/>
                  </a:lnTo>
                  <a:lnTo>
                    <a:pt x="744" y="235"/>
                  </a:lnTo>
                  <a:lnTo>
                    <a:pt x="686" y="178"/>
                  </a:lnTo>
                  <a:lnTo>
                    <a:pt x="632" y="32"/>
                  </a:lnTo>
                  <a:lnTo>
                    <a:pt x="631" y="29"/>
                  </a:lnTo>
                  <a:lnTo>
                    <a:pt x="629" y="26"/>
                  </a:lnTo>
                  <a:lnTo>
                    <a:pt x="622" y="20"/>
                  </a:lnTo>
                  <a:lnTo>
                    <a:pt x="614" y="15"/>
                  </a:lnTo>
                  <a:lnTo>
                    <a:pt x="606" y="11"/>
                  </a:lnTo>
                  <a:lnTo>
                    <a:pt x="596" y="8"/>
                  </a:lnTo>
                  <a:lnTo>
                    <a:pt x="586" y="4"/>
                  </a:lnTo>
                  <a:lnTo>
                    <a:pt x="577" y="2"/>
                  </a:lnTo>
                  <a:lnTo>
                    <a:pt x="566" y="1"/>
                  </a:lnTo>
                  <a:lnTo>
                    <a:pt x="555" y="1"/>
                  </a:lnTo>
                  <a:lnTo>
                    <a:pt x="546" y="1"/>
                  </a:lnTo>
                  <a:lnTo>
                    <a:pt x="535" y="2"/>
                  </a:lnTo>
                  <a:lnTo>
                    <a:pt x="525" y="4"/>
                  </a:lnTo>
                  <a:lnTo>
                    <a:pt x="516" y="8"/>
                  </a:lnTo>
                  <a:lnTo>
                    <a:pt x="506" y="11"/>
                  </a:lnTo>
                  <a:lnTo>
                    <a:pt x="497" y="15"/>
                  </a:lnTo>
                  <a:lnTo>
                    <a:pt x="490" y="20"/>
                  </a:lnTo>
                  <a:lnTo>
                    <a:pt x="483" y="26"/>
                  </a:lnTo>
                  <a:lnTo>
                    <a:pt x="481" y="29"/>
                  </a:lnTo>
                  <a:lnTo>
                    <a:pt x="479" y="31"/>
                  </a:lnTo>
                  <a:lnTo>
                    <a:pt x="478" y="34"/>
                  </a:lnTo>
                  <a:lnTo>
                    <a:pt x="478" y="36"/>
                  </a:lnTo>
                  <a:lnTo>
                    <a:pt x="478" y="186"/>
                  </a:lnTo>
                  <a:lnTo>
                    <a:pt x="478" y="189"/>
                  </a:lnTo>
                  <a:lnTo>
                    <a:pt x="479" y="191"/>
                  </a:lnTo>
                  <a:lnTo>
                    <a:pt x="481" y="195"/>
                  </a:lnTo>
                  <a:lnTo>
                    <a:pt x="483" y="197"/>
                  </a:lnTo>
                  <a:lnTo>
                    <a:pt x="485" y="199"/>
                  </a:lnTo>
                  <a:lnTo>
                    <a:pt x="488" y="200"/>
                  </a:lnTo>
                  <a:lnTo>
                    <a:pt x="490" y="201"/>
                  </a:lnTo>
                  <a:lnTo>
                    <a:pt x="493" y="201"/>
                  </a:lnTo>
                  <a:lnTo>
                    <a:pt x="496" y="201"/>
                  </a:lnTo>
                  <a:lnTo>
                    <a:pt x="500" y="200"/>
                  </a:lnTo>
                  <a:lnTo>
                    <a:pt x="502" y="199"/>
                  </a:lnTo>
                  <a:lnTo>
                    <a:pt x="504" y="197"/>
                  </a:lnTo>
                  <a:lnTo>
                    <a:pt x="506" y="195"/>
                  </a:lnTo>
                  <a:lnTo>
                    <a:pt x="507" y="191"/>
                  </a:lnTo>
                  <a:lnTo>
                    <a:pt x="508" y="189"/>
                  </a:lnTo>
                  <a:lnTo>
                    <a:pt x="508" y="186"/>
                  </a:lnTo>
                  <a:lnTo>
                    <a:pt x="508" y="44"/>
                  </a:lnTo>
                  <a:lnTo>
                    <a:pt x="514" y="41"/>
                  </a:lnTo>
                  <a:lnTo>
                    <a:pt x="519" y="37"/>
                  </a:lnTo>
                  <a:lnTo>
                    <a:pt x="524" y="35"/>
                  </a:lnTo>
                  <a:lnTo>
                    <a:pt x="531" y="33"/>
                  </a:lnTo>
                  <a:lnTo>
                    <a:pt x="543" y="31"/>
                  </a:lnTo>
                  <a:lnTo>
                    <a:pt x="557" y="31"/>
                  </a:lnTo>
                  <a:lnTo>
                    <a:pt x="571" y="32"/>
                  </a:lnTo>
                  <a:lnTo>
                    <a:pt x="584" y="34"/>
                  </a:lnTo>
                  <a:lnTo>
                    <a:pt x="591" y="36"/>
                  </a:lnTo>
                  <a:lnTo>
                    <a:pt x="596" y="39"/>
                  </a:lnTo>
                  <a:lnTo>
                    <a:pt x="601" y="42"/>
                  </a:lnTo>
                  <a:lnTo>
                    <a:pt x="606" y="45"/>
                  </a:lnTo>
                  <a:lnTo>
                    <a:pt x="659" y="191"/>
                  </a:lnTo>
                  <a:lnTo>
                    <a:pt x="660" y="195"/>
                  </a:lnTo>
                  <a:lnTo>
                    <a:pt x="662" y="197"/>
                  </a:lnTo>
                  <a:lnTo>
                    <a:pt x="720" y="255"/>
                  </a:lnTo>
                  <a:lnTo>
                    <a:pt x="806" y="447"/>
                  </a:lnTo>
                  <a:lnTo>
                    <a:pt x="793" y="438"/>
                  </a:lnTo>
                  <a:lnTo>
                    <a:pt x="779" y="431"/>
                  </a:lnTo>
                  <a:lnTo>
                    <a:pt x="765" y="425"/>
                  </a:lnTo>
                  <a:lnTo>
                    <a:pt x="750" y="420"/>
                  </a:lnTo>
                  <a:lnTo>
                    <a:pt x="735" y="416"/>
                  </a:lnTo>
                  <a:lnTo>
                    <a:pt x="720" y="413"/>
                  </a:lnTo>
                  <a:lnTo>
                    <a:pt x="704" y="411"/>
                  </a:lnTo>
                  <a:lnTo>
                    <a:pt x="688" y="411"/>
                  </a:lnTo>
                  <a:lnTo>
                    <a:pt x="674" y="411"/>
                  </a:lnTo>
                  <a:lnTo>
                    <a:pt x="660" y="412"/>
                  </a:lnTo>
                  <a:lnTo>
                    <a:pt x="646" y="415"/>
                  </a:lnTo>
                  <a:lnTo>
                    <a:pt x="632" y="418"/>
                  </a:lnTo>
                  <a:lnTo>
                    <a:pt x="619" y="421"/>
                  </a:lnTo>
                  <a:lnTo>
                    <a:pt x="607" y="427"/>
                  </a:lnTo>
                  <a:lnTo>
                    <a:pt x="595" y="432"/>
                  </a:lnTo>
                  <a:lnTo>
                    <a:pt x="583" y="438"/>
                  </a:lnTo>
                  <a:lnTo>
                    <a:pt x="572" y="446"/>
                  </a:lnTo>
                  <a:lnTo>
                    <a:pt x="561" y="453"/>
                  </a:lnTo>
                  <a:lnTo>
                    <a:pt x="551" y="462"/>
                  </a:lnTo>
                  <a:lnTo>
                    <a:pt x="541" y="471"/>
                  </a:lnTo>
                  <a:lnTo>
                    <a:pt x="532" y="480"/>
                  </a:lnTo>
                  <a:lnTo>
                    <a:pt x="523" y="491"/>
                  </a:lnTo>
                  <a:lnTo>
                    <a:pt x="516" y="502"/>
                  </a:lnTo>
                  <a:lnTo>
                    <a:pt x="508" y="512"/>
                  </a:lnTo>
                  <a:lnTo>
                    <a:pt x="508" y="297"/>
                  </a:lnTo>
                  <a:lnTo>
                    <a:pt x="525" y="302"/>
                  </a:lnTo>
                  <a:lnTo>
                    <a:pt x="539" y="307"/>
                  </a:lnTo>
                  <a:lnTo>
                    <a:pt x="552" y="313"/>
                  </a:lnTo>
                  <a:lnTo>
                    <a:pt x="563" y="320"/>
                  </a:lnTo>
                  <a:lnTo>
                    <a:pt x="571" y="327"/>
                  </a:lnTo>
                  <a:lnTo>
                    <a:pt x="578" y="335"/>
                  </a:lnTo>
                  <a:lnTo>
                    <a:pt x="580" y="339"/>
                  </a:lnTo>
                  <a:lnTo>
                    <a:pt x="582" y="342"/>
                  </a:lnTo>
                  <a:lnTo>
                    <a:pt x="583" y="346"/>
                  </a:lnTo>
                  <a:lnTo>
                    <a:pt x="583" y="351"/>
                  </a:lnTo>
                  <a:lnTo>
                    <a:pt x="583" y="354"/>
                  </a:lnTo>
                  <a:lnTo>
                    <a:pt x="584" y="356"/>
                  </a:lnTo>
                  <a:lnTo>
                    <a:pt x="585" y="359"/>
                  </a:lnTo>
                  <a:lnTo>
                    <a:pt x="587" y="361"/>
                  </a:lnTo>
                  <a:lnTo>
                    <a:pt x="589" y="363"/>
                  </a:lnTo>
                  <a:lnTo>
                    <a:pt x="593" y="365"/>
                  </a:lnTo>
                  <a:lnTo>
                    <a:pt x="595" y="365"/>
                  </a:lnTo>
                  <a:lnTo>
                    <a:pt x="598" y="366"/>
                  </a:lnTo>
                  <a:lnTo>
                    <a:pt x="601" y="365"/>
                  </a:lnTo>
                  <a:lnTo>
                    <a:pt x="603" y="365"/>
                  </a:lnTo>
                  <a:lnTo>
                    <a:pt x="607" y="363"/>
                  </a:lnTo>
                  <a:lnTo>
                    <a:pt x="609" y="361"/>
                  </a:lnTo>
                  <a:lnTo>
                    <a:pt x="611" y="359"/>
                  </a:lnTo>
                  <a:lnTo>
                    <a:pt x="612" y="356"/>
                  </a:lnTo>
                  <a:lnTo>
                    <a:pt x="613" y="354"/>
                  </a:lnTo>
                  <a:lnTo>
                    <a:pt x="613" y="351"/>
                  </a:lnTo>
                  <a:lnTo>
                    <a:pt x="612" y="341"/>
                  </a:lnTo>
                  <a:lnTo>
                    <a:pt x="610" y="332"/>
                  </a:lnTo>
                  <a:lnTo>
                    <a:pt x="606" y="323"/>
                  </a:lnTo>
                  <a:lnTo>
                    <a:pt x="600" y="314"/>
                  </a:lnTo>
                  <a:lnTo>
                    <a:pt x="594" y="307"/>
                  </a:lnTo>
                  <a:lnTo>
                    <a:pt x="585" y="299"/>
                  </a:lnTo>
                  <a:lnTo>
                    <a:pt x="577" y="293"/>
                  </a:lnTo>
                  <a:lnTo>
                    <a:pt x="566" y="287"/>
                  </a:lnTo>
                  <a:lnTo>
                    <a:pt x="554" y="281"/>
                  </a:lnTo>
                  <a:lnTo>
                    <a:pt x="541" y="276"/>
                  </a:lnTo>
                  <a:lnTo>
                    <a:pt x="528" y="272"/>
                  </a:lnTo>
                  <a:lnTo>
                    <a:pt x="514" y="267"/>
                  </a:lnTo>
                  <a:lnTo>
                    <a:pt x="499" y="265"/>
                  </a:lnTo>
                  <a:lnTo>
                    <a:pt x="483" y="263"/>
                  </a:lnTo>
                  <a:lnTo>
                    <a:pt x="465" y="261"/>
                  </a:lnTo>
                  <a:lnTo>
                    <a:pt x="448" y="261"/>
                  </a:lnTo>
                  <a:lnTo>
                    <a:pt x="431" y="261"/>
                  </a:lnTo>
                  <a:lnTo>
                    <a:pt x="414" y="263"/>
                  </a:lnTo>
                  <a:lnTo>
                    <a:pt x="399" y="265"/>
                  </a:lnTo>
                  <a:lnTo>
                    <a:pt x="383" y="267"/>
                  </a:lnTo>
                  <a:lnTo>
                    <a:pt x="369" y="272"/>
                  </a:lnTo>
                  <a:lnTo>
                    <a:pt x="355" y="276"/>
                  </a:lnTo>
                  <a:lnTo>
                    <a:pt x="342" y="281"/>
                  </a:lnTo>
                  <a:lnTo>
                    <a:pt x="332" y="287"/>
                  </a:lnTo>
                  <a:lnTo>
                    <a:pt x="321" y="293"/>
                  </a:lnTo>
                  <a:lnTo>
                    <a:pt x="311" y="299"/>
                  </a:lnTo>
                  <a:lnTo>
                    <a:pt x="304" y="307"/>
                  </a:lnTo>
                  <a:lnTo>
                    <a:pt x="296" y="314"/>
                  </a:lnTo>
                  <a:lnTo>
                    <a:pt x="291" y="323"/>
                  </a:lnTo>
                  <a:lnTo>
                    <a:pt x="288" y="332"/>
                  </a:lnTo>
                  <a:lnTo>
                    <a:pt x="285" y="341"/>
                  </a:lnTo>
                  <a:lnTo>
                    <a:pt x="285" y="351"/>
                  </a:lnTo>
                  <a:lnTo>
                    <a:pt x="285" y="354"/>
                  </a:lnTo>
                  <a:lnTo>
                    <a:pt x="286" y="356"/>
                  </a:lnTo>
                  <a:lnTo>
                    <a:pt x="287" y="359"/>
                  </a:lnTo>
                  <a:lnTo>
                    <a:pt x="289" y="361"/>
                  </a:lnTo>
                  <a:lnTo>
                    <a:pt x="291" y="363"/>
                  </a:lnTo>
                  <a:lnTo>
                    <a:pt x="293" y="365"/>
                  </a:lnTo>
                  <a:lnTo>
                    <a:pt x="296" y="365"/>
                  </a:lnTo>
                  <a:lnTo>
                    <a:pt x="300" y="366"/>
                  </a:lnTo>
                  <a:lnTo>
                    <a:pt x="302" y="365"/>
                  </a:lnTo>
                  <a:lnTo>
                    <a:pt x="305" y="365"/>
                  </a:lnTo>
                  <a:lnTo>
                    <a:pt x="307" y="363"/>
                  </a:lnTo>
                  <a:lnTo>
                    <a:pt x="309" y="361"/>
                  </a:lnTo>
                  <a:lnTo>
                    <a:pt x="311" y="359"/>
                  </a:lnTo>
                  <a:lnTo>
                    <a:pt x="312" y="356"/>
                  </a:lnTo>
                  <a:lnTo>
                    <a:pt x="313" y="354"/>
                  </a:lnTo>
                  <a:lnTo>
                    <a:pt x="313" y="351"/>
                  </a:lnTo>
                  <a:lnTo>
                    <a:pt x="315" y="346"/>
                  </a:lnTo>
                  <a:lnTo>
                    <a:pt x="316" y="342"/>
                  </a:lnTo>
                  <a:lnTo>
                    <a:pt x="317" y="339"/>
                  </a:lnTo>
                  <a:lnTo>
                    <a:pt x="319" y="335"/>
                  </a:lnTo>
                  <a:lnTo>
                    <a:pt x="325" y="327"/>
                  </a:lnTo>
                  <a:lnTo>
                    <a:pt x="334" y="320"/>
                  </a:lnTo>
                  <a:lnTo>
                    <a:pt x="345" y="313"/>
                  </a:lnTo>
                  <a:lnTo>
                    <a:pt x="357" y="307"/>
                  </a:lnTo>
                  <a:lnTo>
                    <a:pt x="372" y="302"/>
                  </a:lnTo>
                  <a:lnTo>
                    <a:pt x="388" y="297"/>
                  </a:lnTo>
                  <a:lnTo>
                    <a:pt x="388" y="512"/>
                  </a:lnTo>
                  <a:lnTo>
                    <a:pt x="382" y="500"/>
                  </a:lnTo>
                  <a:lnTo>
                    <a:pt x="373" y="490"/>
                  </a:lnTo>
                  <a:lnTo>
                    <a:pt x="365" y="480"/>
                  </a:lnTo>
                  <a:lnTo>
                    <a:pt x="356" y="471"/>
                  </a:lnTo>
                  <a:lnTo>
                    <a:pt x="347" y="462"/>
                  </a:lnTo>
                  <a:lnTo>
                    <a:pt x="336" y="453"/>
                  </a:lnTo>
                  <a:lnTo>
                    <a:pt x="325" y="446"/>
                  </a:lnTo>
                  <a:lnTo>
                    <a:pt x="313" y="438"/>
                  </a:lnTo>
                  <a:lnTo>
                    <a:pt x="302" y="432"/>
                  </a:lnTo>
                  <a:lnTo>
                    <a:pt x="290" y="427"/>
                  </a:lnTo>
                  <a:lnTo>
                    <a:pt x="277" y="421"/>
                  </a:lnTo>
                  <a:lnTo>
                    <a:pt x="264" y="418"/>
                  </a:lnTo>
                  <a:lnTo>
                    <a:pt x="251" y="415"/>
                  </a:lnTo>
                  <a:lnTo>
                    <a:pt x="238" y="412"/>
                  </a:lnTo>
                  <a:lnTo>
                    <a:pt x="224" y="411"/>
                  </a:lnTo>
                  <a:lnTo>
                    <a:pt x="210" y="411"/>
                  </a:lnTo>
                  <a:lnTo>
                    <a:pt x="194" y="411"/>
                  </a:lnTo>
                  <a:lnTo>
                    <a:pt x="178" y="413"/>
                  </a:lnTo>
                  <a:lnTo>
                    <a:pt x="162" y="416"/>
                  </a:lnTo>
                  <a:lnTo>
                    <a:pt x="147" y="420"/>
                  </a:lnTo>
                  <a:lnTo>
                    <a:pt x="133" y="425"/>
                  </a:lnTo>
                  <a:lnTo>
                    <a:pt x="118" y="431"/>
                  </a:lnTo>
                  <a:lnTo>
                    <a:pt x="105" y="438"/>
                  </a:lnTo>
                  <a:lnTo>
                    <a:pt x="92" y="447"/>
                  </a:lnTo>
                  <a:lnTo>
                    <a:pt x="178" y="255"/>
                  </a:lnTo>
                  <a:lnTo>
                    <a:pt x="235" y="197"/>
                  </a:lnTo>
                  <a:lnTo>
                    <a:pt x="236" y="195"/>
                  </a:lnTo>
                  <a:lnTo>
                    <a:pt x="239" y="191"/>
                  </a:lnTo>
                  <a:lnTo>
                    <a:pt x="296" y="45"/>
                  </a:lnTo>
                  <a:lnTo>
                    <a:pt x="302" y="42"/>
                  </a:lnTo>
                  <a:lnTo>
                    <a:pt x="306" y="39"/>
                  </a:lnTo>
                  <a:lnTo>
                    <a:pt x="311" y="36"/>
                  </a:lnTo>
                  <a:lnTo>
                    <a:pt x="317" y="34"/>
                  </a:lnTo>
                  <a:lnTo>
                    <a:pt x="330" y="31"/>
                  </a:lnTo>
                  <a:lnTo>
                    <a:pt x="342" y="30"/>
                  </a:lnTo>
                  <a:lnTo>
                    <a:pt x="355" y="31"/>
                  </a:lnTo>
                  <a:lnTo>
                    <a:pt x="367" y="33"/>
                  </a:lnTo>
                  <a:lnTo>
                    <a:pt x="373" y="35"/>
                  </a:lnTo>
                  <a:lnTo>
                    <a:pt x="379" y="37"/>
                  </a:lnTo>
                  <a:lnTo>
                    <a:pt x="384" y="41"/>
                  </a:lnTo>
                  <a:lnTo>
                    <a:pt x="388" y="44"/>
                  </a:lnTo>
                  <a:lnTo>
                    <a:pt x="388" y="186"/>
                  </a:lnTo>
                  <a:lnTo>
                    <a:pt x="389" y="189"/>
                  </a:lnTo>
                  <a:lnTo>
                    <a:pt x="389" y="191"/>
                  </a:lnTo>
                  <a:lnTo>
                    <a:pt x="392" y="195"/>
                  </a:lnTo>
                  <a:lnTo>
                    <a:pt x="393" y="197"/>
                  </a:lnTo>
                  <a:lnTo>
                    <a:pt x="396" y="199"/>
                  </a:lnTo>
                  <a:lnTo>
                    <a:pt x="398" y="200"/>
                  </a:lnTo>
                  <a:lnTo>
                    <a:pt x="401" y="201"/>
                  </a:lnTo>
                  <a:lnTo>
                    <a:pt x="403" y="201"/>
                  </a:lnTo>
                  <a:lnTo>
                    <a:pt x="407" y="201"/>
                  </a:lnTo>
                  <a:lnTo>
                    <a:pt x="410" y="200"/>
                  </a:lnTo>
                  <a:lnTo>
                    <a:pt x="412" y="199"/>
                  </a:lnTo>
                  <a:lnTo>
                    <a:pt x="414" y="197"/>
                  </a:lnTo>
                  <a:lnTo>
                    <a:pt x="416" y="195"/>
                  </a:lnTo>
                  <a:lnTo>
                    <a:pt x="417" y="191"/>
                  </a:lnTo>
                  <a:lnTo>
                    <a:pt x="418" y="189"/>
                  </a:lnTo>
                  <a:lnTo>
                    <a:pt x="418" y="186"/>
                  </a:lnTo>
                  <a:lnTo>
                    <a:pt x="418" y="36"/>
                  </a:lnTo>
                  <a:lnTo>
                    <a:pt x="418" y="34"/>
                  </a:lnTo>
                  <a:lnTo>
                    <a:pt x="417" y="31"/>
                  </a:lnTo>
                  <a:lnTo>
                    <a:pt x="416" y="29"/>
                  </a:lnTo>
                  <a:lnTo>
                    <a:pt x="414" y="26"/>
                  </a:lnTo>
                  <a:lnTo>
                    <a:pt x="408" y="20"/>
                  </a:lnTo>
                  <a:lnTo>
                    <a:pt x="400" y="15"/>
                  </a:lnTo>
                  <a:lnTo>
                    <a:pt x="392" y="11"/>
                  </a:lnTo>
                  <a:lnTo>
                    <a:pt x="383" y="6"/>
                  </a:lnTo>
                  <a:lnTo>
                    <a:pt x="373" y="4"/>
                  </a:lnTo>
                  <a:lnTo>
                    <a:pt x="364" y="2"/>
                  </a:lnTo>
                  <a:lnTo>
                    <a:pt x="354" y="1"/>
                  </a:lnTo>
                  <a:lnTo>
                    <a:pt x="343" y="0"/>
                  </a:lnTo>
                  <a:lnTo>
                    <a:pt x="334" y="1"/>
                  </a:lnTo>
                  <a:lnTo>
                    <a:pt x="324" y="2"/>
                  </a:lnTo>
                  <a:lnTo>
                    <a:pt x="315" y="4"/>
                  </a:lnTo>
                  <a:lnTo>
                    <a:pt x="305" y="6"/>
                  </a:lnTo>
                  <a:lnTo>
                    <a:pt x="296" y="11"/>
                  </a:lnTo>
                  <a:lnTo>
                    <a:pt x="288" y="15"/>
                  </a:lnTo>
                  <a:lnTo>
                    <a:pt x="280" y="20"/>
                  </a:lnTo>
                  <a:lnTo>
                    <a:pt x="274" y="26"/>
                  </a:lnTo>
                  <a:lnTo>
                    <a:pt x="272" y="29"/>
                  </a:lnTo>
                  <a:lnTo>
                    <a:pt x="271" y="31"/>
                  </a:lnTo>
                  <a:lnTo>
                    <a:pt x="212" y="178"/>
                  </a:lnTo>
                  <a:lnTo>
                    <a:pt x="154" y="235"/>
                  </a:lnTo>
                  <a:lnTo>
                    <a:pt x="152" y="237"/>
                  </a:lnTo>
                  <a:lnTo>
                    <a:pt x="151" y="240"/>
                  </a:lnTo>
                  <a:lnTo>
                    <a:pt x="31" y="509"/>
                  </a:lnTo>
                  <a:lnTo>
                    <a:pt x="31" y="510"/>
                  </a:lnTo>
                  <a:lnTo>
                    <a:pt x="31" y="511"/>
                  </a:lnTo>
                  <a:lnTo>
                    <a:pt x="24" y="523"/>
                  </a:lnTo>
                  <a:lnTo>
                    <a:pt x="18" y="536"/>
                  </a:lnTo>
                  <a:lnTo>
                    <a:pt x="13" y="549"/>
                  </a:lnTo>
                  <a:lnTo>
                    <a:pt x="9" y="562"/>
                  </a:lnTo>
                  <a:lnTo>
                    <a:pt x="4" y="576"/>
                  </a:lnTo>
                  <a:lnTo>
                    <a:pt x="2" y="590"/>
                  </a:lnTo>
                  <a:lnTo>
                    <a:pt x="1" y="604"/>
                  </a:lnTo>
                  <a:lnTo>
                    <a:pt x="0" y="619"/>
                  </a:lnTo>
                  <a:lnTo>
                    <a:pt x="0" y="630"/>
                  </a:lnTo>
                  <a:lnTo>
                    <a:pt x="1" y="641"/>
                  </a:lnTo>
                  <a:lnTo>
                    <a:pt x="2" y="651"/>
                  </a:lnTo>
                  <a:lnTo>
                    <a:pt x="4" y="662"/>
                  </a:lnTo>
                  <a:lnTo>
                    <a:pt x="10" y="681"/>
                  </a:lnTo>
                  <a:lnTo>
                    <a:pt x="17" y="700"/>
                  </a:lnTo>
                  <a:lnTo>
                    <a:pt x="26" y="719"/>
                  </a:lnTo>
                  <a:lnTo>
                    <a:pt x="36" y="736"/>
                  </a:lnTo>
                  <a:lnTo>
                    <a:pt x="48" y="753"/>
                  </a:lnTo>
                  <a:lnTo>
                    <a:pt x="61" y="767"/>
                  </a:lnTo>
                  <a:lnTo>
                    <a:pt x="76" y="781"/>
                  </a:lnTo>
                  <a:lnTo>
                    <a:pt x="92" y="792"/>
                  </a:lnTo>
                  <a:lnTo>
                    <a:pt x="110" y="803"/>
                  </a:lnTo>
                  <a:lnTo>
                    <a:pt x="128" y="812"/>
                  </a:lnTo>
                  <a:lnTo>
                    <a:pt x="148" y="819"/>
                  </a:lnTo>
                  <a:lnTo>
                    <a:pt x="167" y="824"/>
                  </a:lnTo>
                  <a:lnTo>
                    <a:pt x="178" y="827"/>
                  </a:lnTo>
                  <a:lnTo>
                    <a:pt x="188" y="828"/>
                  </a:lnTo>
                  <a:lnTo>
                    <a:pt x="199" y="829"/>
                  </a:lnTo>
                  <a:lnTo>
                    <a:pt x="210" y="829"/>
                  </a:lnTo>
                  <a:lnTo>
                    <a:pt x="231" y="828"/>
                  </a:lnTo>
                  <a:lnTo>
                    <a:pt x="251" y="824"/>
                  </a:lnTo>
                  <a:lnTo>
                    <a:pt x="272" y="819"/>
                  </a:lnTo>
                  <a:lnTo>
                    <a:pt x="291" y="812"/>
                  </a:lnTo>
                  <a:lnTo>
                    <a:pt x="309" y="803"/>
                  </a:lnTo>
                  <a:lnTo>
                    <a:pt x="326" y="792"/>
                  </a:lnTo>
                  <a:lnTo>
                    <a:pt x="342" y="781"/>
                  </a:lnTo>
                  <a:lnTo>
                    <a:pt x="357" y="767"/>
                  </a:lnTo>
                  <a:lnTo>
                    <a:pt x="371" y="753"/>
                  </a:lnTo>
                  <a:lnTo>
                    <a:pt x="383" y="737"/>
                  </a:lnTo>
                  <a:lnTo>
                    <a:pt x="394" y="719"/>
                  </a:lnTo>
                  <a:lnTo>
                    <a:pt x="402" y="700"/>
                  </a:lnTo>
                  <a:lnTo>
                    <a:pt x="409" y="681"/>
                  </a:lnTo>
                  <a:lnTo>
                    <a:pt x="414" y="662"/>
                  </a:lnTo>
                  <a:lnTo>
                    <a:pt x="416" y="651"/>
                  </a:lnTo>
                  <a:lnTo>
                    <a:pt x="417" y="641"/>
                  </a:lnTo>
                  <a:lnTo>
                    <a:pt x="418" y="630"/>
                  </a:lnTo>
                  <a:lnTo>
                    <a:pt x="418" y="619"/>
                  </a:lnTo>
                  <a:lnTo>
                    <a:pt x="418" y="292"/>
                  </a:lnTo>
                  <a:lnTo>
                    <a:pt x="433" y="291"/>
                  </a:lnTo>
                  <a:lnTo>
                    <a:pt x="448" y="291"/>
                  </a:lnTo>
                  <a:lnTo>
                    <a:pt x="464" y="291"/>
                  </a:lnTo>
                  <a:lnTo>
                    <a:pt x="478" y="292"/>
                  </a:lnTo>
                  <a:lnTo>
                    <a:pt x="478" y="619"/>
                  </a:lnTo>
                  <a:lnTo>
                    <a:pt x="478" y="630"/>
                  </a:lnTo>
                  <a:lnTo>
                    <a:pt x="479" y="641"/>
                  </a:lnTo>
                  <a:lnTo>
                    <a:pt x="480" y="651"/>
                  </a:lnTo>
                  <a:lnTo>
                    <a:pt x="483" y="662"/>
                  </a:lnTo>
                  <a:lnTo>
                    <a:pt x="488" y="681"/>
                  </a:lnTo>
                  <a:lnTo>
                    <a:pt x="495" y="700"/>
                  </a:lnTo>
                  <a:lnTo>
                    <a:pt x="504" y="719"/>
                  </a:lnTo>
                  <a:lnTo>
                    <a:pt x="515" y="736"/>
                  </a:lnTo>
                  <a:lnTo>
                    <a:pt x="526" y="753"/>
                  </a:lnTo>
                  <a:lnTo>
                    <a:pt x="540" y="767"/>
                  </a:lnTo>
                  <a:lnTo>
                    <a:pt x="554" y="781"/>
                  </a:lnTo>
                  <a:lnTo>
                    <a:pt x="570" y="792"/>
                  </a:lnTo>
                  <a:lnTo>
                    <a:pt x="588" y="803"/>
                  </a:lnTo>
                  <a:lnTo>
                    <a:pt x="607" y="812"/>
                  </a:lnTo>
                  <a:lnTo>
                    <a:pt x="626" y="819"/>
                  </a:lnTo>
                  <a:lnTo>
                    <a:pt x="645" y="824"/>
                  </a:lnTo>
                  <a:lnTo>
                    <a:pt x="656" y="827"/>
                  </a:lnTo>
                  <a:lnTo>
                    <a:pt x="666" y="828"/>
                  </a:lnTo>
                  <a:lnTo>
                    <a:pt x="677" y="829"/>
                  </a:lnTo>
                  <a:lnTo>
                    <a:pt x="688" y="829"/>
                  </a:lnTo>
                  <a:lnTo>
                    <a:pt x="709" y="828"/>
                  </a:lnTo>
                  <a:lnTo>
                    <a:pt x="730" y="824"/>
                  </a:lnTo>
                  <a:lnTo>
                    <a:pt x="750" y="819"/>
                  </a:lnTo>
                  <a:lnTo>
                    <a:pt x="769" y="812"/>
                  </a:lnTo>
                  <a:lnTo>
                    <a:pt x="787" y="803"/>
                  </a:lnTo>
                  <a:lnTo>
                    <a:pt x="804" y="792"/>
                  </a:lnTo>
                  <a:lnTo>
                    <a:pt x="821" y="781"/>
                  </a:lnTo>
                  <a:lnTo>
                    <a:pt x="835" y="767"/>
                  </a:lnTo>
                  <a:lnTo>
                    <a:pt x="849" y="753"/>
                  </a:lnTo>
                  <a:lnTo>
                    <a:pt x="861" y="737"/>
                  </a:lnTo>
                  <a:lnTo>
                    <a:pt x="872" y="719"/>
                  </a:lnTo>
                  <a:lnTo>
                    <a:pt x="880" y="700"/>
                  </a:lnTo>
                  <a:lnTo>
                    <a:pt x="888" y="681"/>
                  </a:lnTo>
                  <a:lnTo>
                    <a:pt x="892" y="662"/>
                  </a:lnTo>
                  <a:lnTo>
                    <a:pt x="894" y="651"/>
                  </a:lnTo>
                  <a:lnTo>
                    <a:pt x="895" y="641"/>
                  </a:lnTo>
                  <a:lnTo>
                    <a:pt x="896" y="630"/>
                  </a:lnTo>
                  <a:lnTo>
                    <a:pt x="896" y="619"/>
                  </a:lnTo>
                  <a:lnTo>
                    <a:pt x="896" y="604"/>
                  </a:lnTo>
                  <a:lnTo>
                    <a:pt x="894" y="590"/>
                  </a:lnTo>
                  <a:lnTo>
                    <a:pt x="892" y="576"/>
                  </a:lnTo>
                  <a:lnTo>
                    <a:pt x="889" y="562"/>
                  </a:lnTo>
                  <a:lnTo>
                    <a:pt x="885" y="549"/>
                  </a:lnTo>
                  <a:lnTo>
                    <a:pt x="879" y="536"/>
                  </a:lnTo>
                  <a:lnTo>
                    <a:pt x="873" y="523"/>
                  </a:lnTo>
                  <a:lnTo>
                    <a:pt x="867" y="511"/>
                  </a:lnTo>
                  <a:lnTo>
                    <a:pt x="867" y="511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75"/>
            <p:cNvSpPr>
              <a:spLocks/>
            </p:cNvSpPr>
            <p:nvPr/>
          </p:nvSpPr>
          <p:spPr bwMode="auto">
            <a:xfrm>
              <a:off x="9912350" y="2657476"/>
              <a:ext cx="44450" cy="44450"/>
            </a:xfrm>
            <a:custGeom>
              <a:avLst/>
              <a:gdLst>
                <a:gd name="T0" fmla="*/ 114 w 142"/>
                <a:gd name="T1" fmla="*/ 1 h 144"/>
                <a:gd name="T2" fmla="*/ 90 w 142"/>
                <a:gd name="T3" fmla="*/ 6 h 144"/>
                <a:gd name="T4" fmla="*/ 66 w 142"/>
                <a:gd name="T5" fmla="*/ 15 h 144"/>
                <a:gd name="T6" fmla="*/ 46 w 142"/>
                <a:gd name="T7" fmla="*/ 29 h 144"/>
                <a:gd name="T8" fmla="*/ 29 w 142"/>
                <a:gd name="T9" fmla="*/ 47 h 144"/>
                <a:gd name="T10" fmla="*/ 15 w 142"/>
                <a:gd name="T11" fmla="*/ 68 h 144"/>
                <a:gd name="T12" fmla="*/ 5 w 142"/>
                <a:gd name="T13" fmla="*/ 90 h 144"/>
                <a:gd name="T14" fmla="*/ 0 w 142"/>
                <a:gd name="T15" fmla="*/ 116 h 144"/>
                <a:gd name="T16" fmla="*/ 0 w 142"/>
                <a:gd name="T17" fmla="*/ 132 h 144"/>
                <a:gd name="T18" fmla="*/ 2 w 142"/>
                <a:gd name="T19" fmla="*/ 136 h 144"/>
                <a:gd name="T20" fmla="*/ 6 w 142"/>
                <a:gd name="T21" fmla="*/ 140 h 144"/>
                <a:gd name="T22" fmla="*/ 12 w 142"/>
                <a:gd name="T23" fmla="*/ 142 h 144"/>
                <a:gd name="T24" fmla="*/ 17 w 142"/>
                <a:gd name="T25" fmla="*/ 142 h 144"/>
                <a:gd name="T26" fmla="*/ 22 w 142"/>
                <a:gd name="T27" fmla="*/ 140 h 144"/>
                <a:gd name="T28" fmla="*/ 27 w 142"/>
                <a:gd name="T29" fmla="*/ 137 h 144"/>
                <a:gd name="T30" fmla="*/ 29 w 142"/>
                <a:gd name="T31" fmla="*/ 132 h 144"/>
                <a:gd name="T32" fmla="*/ 30 w 142"/>
                <a:gd name="T33" fmla="*/ 118 h 144"/>
                <a:gd name="T34" fmla="*/ 34 w 142"/>
                <a:gd name="T35" fmla="*/ 99 h 144"/>
                <a:gd name="T36" fmla="*/ 42 w 142"/>
                <a:gd name="T37" fmla="*/ 82 h 144"/>
                <a:gd name="T38" fmla="*/ 51 w 142"/>
                <a:gd name="T39" fmla="*/ 65 h 144"/>
                <a:gd name="T40" fmla="*/ 65 w 142"/>
                <a:gd name="T41" fmla="*/ 53 h 144"/>
                <a:gd name="T42" fmla="*/ 81 w 142"/>
                <a:gd name="T43" fmla="*/ 42 h 144"/>
                <a:gd name="T44" fmla="*/ 98 w 142"/>
                <a:gd name="T45" fmla="*/ 34 h 144"/>
                <a:gd name="T46" fmla="*/ 118 w 142"/>
                <a:gd name="T47" fmla="*/ 30 h 144"/>
                <a:gd name="T48" fmla="*/ 131 w 142"/>
                <a:gd name="T49" fmla="*/ 30 h 144"/>
                <a:gd name="T50" fmla="*/ 136 w 142"/>
                <a:gd name="T51" fmla="*/ 28 h 144"/>
                <a:gd name="T52" fmla="*/ 140 w 142"/>
                <a:gd name="T53" fmla="*/ 24 h 144"/>
                <a:gd name="T54" fmla="*/ 142 w 142"/>
                <a:gd name="T55" fmla="*/ 18 h 144"/>
                <a:gd name="T56" fmla="*/ 142 w 142"/>
                <a:gd name="T57" fmla="*/ 12 h 144"/>
                <a:gd name="T58" fmla="*/ 140 w 142"/>
                <a:gd name="T59" fmla="*/ 7 h 144"/>
                <a:gd name="T60" fmla="*/ 136 w 142"/>
                <a:gd name="T61" fmla="*/ 2 h 144"/>
                <a:gd name="T62" fmla="*/ 131 w 142"/>
                <a:gd name="T63" fmla="*/ 0 h 144"/>
                <a:gd name="T64" fmla="*/ 127 w 142"/>
                <a:gd name="T6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2" h="144">
                  <a:moveTo>
                    <a:pt x="127" y="0"/>
                  </a:moveTo>
                  <a:lnTo>
                    <a:pt x="114" y="1"/>
                  </a:lnTo>
                  <a:lnTo>
                    <a:pt x="102" y="2"/>
                  </a:lnTo>
                  <a:lnTo>
                    <a:pt x="90" y="6"/>
                  </a:lnTo>
                  <a:lnTo>
                    <a:pt x="78" y="10"/>
                  </a:lnTo>
                  <a:lnTo>
                    <a:pt x="66" y="15"/>
                  </a:lnTo>
                  <a:lnTo>
                    <a:pt x="56" y="22"/>
                  </a:lnTo>
                  <a:lnTo>
                    <a:pt x="46" y="29"/>
                  </a:lnTo>
                  <a:lnTo>
                    <a:pt x="37" y="38"/>
                  </a:lnTo>
                  <a:lnTo>
                    <a:pt x="29" y="47"/>
                  </a:lnTo>
                  <a:lnTo>
                    <a:pt x="21" y="57"/>
                  </a:lnTo>
                  <a:lnTo>
                    <a:pt x="15" y="68"/>
                  </a:lnTo>
                  <a:lnTo>
                    <a:pt x="10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6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9" y="142"/>
                  </a:lnTo>
                  <a:lnTo>
                    <a:pt x="12" y="142"/>
                  </a:lnTo>
                  <a:lnTo>
                    <a:pt x="15" y="144"/>
                  </a:lnTo>
                  <a:lnTo>
                    <a:pt x="17" y="142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5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9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9"/>
                  </a:lnTo>
                  <a:lnTo>
                    <a:pt x="37" y="90"/>
                  </a:lnTo>
                  <a:lnTo>
                    <a:pt x="42" y="82"/>
                  </a:lnTo>
                  <a:lnTo>
                    <a:pt x="46" y="73"/>
                  </a:lnTo>
                  <a:lnTo>
                    <a:pt x="51" y="65"/>
                  </a:lnTo>
                  <a:lnTo>
                    <a:pt x="58" y="59"/>
                  </a:lnTo>
                  <a:lnTo>
                    <a:pt x="65" y="53"/>
                  </a:lnTo>
                  <a:lnTo>
                    <a:pt x="73" y="47"/>
                  </a:lnTo>
                  <a:lnTo>
                    <a:pt x="81" y="42"/>
                  </a:lnTo>
                  <a:lnTo>
                    <a:pt x="90" y="38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7" y="30"/>
                  </a:lnTo>
                  <a:lnTo>
                    <a:pt x="131" y="30"/>
                  </a:lnTo>
                  <a:lnTo>
                    <a:pt x="134" y="29"/>
                  </a:lnTo>
                  <a:lnTo>
                    <a:pt x="136" y="28"/>
                  </a:lnTo>
                  <a:lnTo>
                    <a:pt x="138" y="26"/>
                  </a:lnTo>
                  <a:lnTo>
                    <a:pt x="140" y="24"/>
                  </a:lnTo>
                  <a:lnTo>
                    <a:pt x="141" y="21"/>
                  </a:lnTo>
                  <a:lnTo>
                    <a:pt x="142" y="18"/>
                  </a:lnTo>
                  <a:lnTo>
                    <a:pt x="142" y="15"/>
                  </a:lnTo>
                  <a:lnTo>
                    <a:pt x="142" y="12"/>
                  </a:lnTo>
                  <a:lnTo>
                    <a:pt x="141" y="10"/>
                  </a:lnTo>
                  <a:lnTo>
                    <a:pt x="140" y="7"/>
                  </a:lnTo>
                  <a:lnTo>
                    <a:pt x="138" y="5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76"/>
            <p:cNvSpPr>
              <a:spLocks/>
            </p:cNvSpPr>
            <p:nvPr/>
          </p:nvSpPr>
          <p:spPr bwMode="auto">
            <a:xfrm>
              <a:off x="10067925" y="2657476"/>
              <a:ext cx="44450" cy="44450"/>
            </a:xfrm>
            <a:custGeom>
              <a:avLst/>
              <a:gdLst>
                <a:gd name="T0" fmla="*/ 114 w 142"/>
                <a:gd name="T1" fmla="*/ 1 h 144"/>
                <a:gd name="T2" fmla="*/ 90 w 142"/>
                <a:gd name="T3" fmla="*/ 6 h 144"/>
                <a:gd name="T4" fmla="*/ 66 w 142"/>
                <a:gd name="T5" fmla="*/ 15 h 144"/>
                <a:gd name="T6" fmla="*/ 46 w 142"/>
                <a:gd name="T7" fmla="*/ 29 h 144"/>
                <a:gd name="T8" fmla="*/ 29 w 142"/>
                <a:gd name="T9" fmla="*/ 47 h 144"/>
                <a:gd name="T10" fmla="*/ 15 w 142"/>
                <a:gd name="T11" fmla="*/ 68 h 144"/>
                <a:gd name="T12" fmla="*/ 5 w 142"/>
                <a:gd name="T13" fmla="*/ 90 h 144"/>
                <a:gd name="T14" fmla="*/ 0 w 142"/>
                <a:gd name="T15" fmla="*/ 116 h 144"/>
                <a:gd name="T16" fmla="*/ 0 w 142"/>
                <a:gd name="T17" fmla="*/ 132 h 144"/>
                <a:gd name="T18" fmla="*/ 2 w 142"/>
                <a:gd name="T19" fmla="*/ 136 h 144"/>
                <a:gd name="T20" fmla="*/ 6 w 142"/>
                <a:gd name="T21" fmla="*/ 140 h 144"/>
                <a:gd name="T22" fmla="*/ 12 w 142"/>
                <a:gd name="T23" fmla="*/ 142 h 144"/>
                <a:gd name="T24" fmla="*/ 17 w 142"/>
                <a:gd name="T25" fmla="*/ 142 h 144"/>
                <a:gd name="T26" fmla="*/ 22 w 142"/>
                <a:gd name="T27" fmla="*/ 140 h 144"/>
                <a:gd name="T28" fmla="*/ 27 w 142"/>
                <a:gd name="T29" fmla="*/ 137 h 144"/>
                <a:gd name="T30" fmla="*/ 29 w 142"/>
                <a:gd name="T31" fmla="*/ 132 h 144"/>
                <a:gd name="T32" fmla="*/ 30 w 142"/>
                <a:gd name="T33" fmla="*/ 118 h 144"/>
                <a:gd name="T34" fmla="*/ 34 w 142"/>
                <a:gd name="T35" fmla="*/ 99 h 144"/>
                <a:gd name="T36" fmla="*/ 42 w 142"/>
                <a:gd name="T37" fmla="*/ 82 h 144"/>
                <a:gd name="T38" fmla="*/ 51 w 142"/>
                <a:gd name="T39" fmla="*/ 65 h 144"/>
                <a:gd name="T40" fmla="*/ 65 w 142"/>
                <a:gd name="T41" fmla="*/ 53 h 144"/>
                <a:gd name="T42" fmla="*/ 81 w 142"/>
                <a:gd name="T43" fmla="*/ 42 h 144"/>
                <a:gd name="T44" fmla="*/ 98 w 142"/>
                <a:gd name="T45" fmla="*/ 34 h 144"/>
                <a:gd name="T46" fmla="*/ 118 w 142"/>
                <a:gd name="T47" fmla="*/ 30 h 144"/>
                <a:gd name="T48" fmla="*/ 130 w 142"/>
                <a:gd name="T49" fmla="*/ 30 h 144"/>
                <a:gd name="T50" fmla="*/ 136 w 142"/>
                <a:gd name="T51" fmla="*/ 28 h 144"/>
                <a:gd name="T52" fmla="*/ 140 w 142"/>
                <a:gd name="T53" fmla="*/ 24 h 144"/>
                <a:gd name="T54" fmla="*/ 142 w 142"/>
                <a:gd name="T55" fmla="*/ 18 h 144"/>
                <a:gd name="T56" fmla="*/ 142 w 142"/>
                <a:gd name="T57" fmla="*/ 12 h 144"/>
                <a:gd name="T58" fmla="*/ 140 w 142"/>
                <a:gd name="T59" fmla="*/ 7 h 144"/>
                <a:gd name="T60" fmla="*/ 136 w 142"/>
                <a:gd name="T61" fmla="*/ 2 h 144"/>
                <a:gd name="T62" fmla="*/ 130 w 142"/>
                <a:gd name="T63" fmla="*/ 0 h 144"/>
                <a:gd name="T64" fmla="*/ 127 w 142"/>
                <a:gd name="T6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2" h="144">
                  <a:moveTo>
                    <a:pt x="127" y="0"/>
                  </a:moveTo>
                  <a:lnTo>
                    <a:pt x="114" y="1"/>
                  </a:lnTo>
                  <a:lnTo>
                    <a:pt x="102" y="2"/>
                  </a:lnTo>
                  <a:lnTo>
                    <a:pt x="90" y="6"/>
                  </a:lnTo>
                  <a:lnTo>
                    <a:pt x="78" y="10"/>
                  </a:lnTo>
                  <a:lnTo>
                    <a:pt x="66" y="15"/>
                  </a:lnTo>
                  <a:lnTo>
                    <a:pt x="56" y="22"/>
                  </a:lnTo>
                  <a:lnTo>
                    <a:pt x="46" y="29"/>
                  </a:lnTo>
                  <a:lnTo>
                    <a:pt x="37" y="38"/>
                  </a:lnTo>
                  <a:lnTo>
                    <a:pt x="29" y="47"/>
                  </a:lnTo>
                  <a:lnTo>
                    <a:pt x="21" y="57"/>
                  </a:lnTo>
                  <a:lnTo>
                    <a:pt x="15" y="68"/>
                  </a:lnTo>
                  <a:lnTo>
                    <a:pt x="10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6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8" y="142"/>
                  </a:lnTo>
                  <a:lnTo>
                    <a:pt x="12" y="142"/>
                  </a:lnTo>
                  <a:lnTo>
                    <a:pt x="15" y="144"/>
                  </a:lnTo>
                  <a:lnTo>
                    <a:pt x="17" y="142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5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9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9"/>
                  </a:lnTo>
                  <a:lnTo>
                    <a:pt x="37" y="90"/>
                  </a:lnTo>
                  <a:lnTo>
                    <a:pt x="42" y="82"/>
                  </a:lnTo>
                  <a:lnTo>
                    <a:pt x="46" y="73"/>
                  </a:lnTo>
                  <a:lnTo>
                    <a:pt x="51" y="65"/>
                  </a:lnTo>
                  <a:lnTo>
                    <a:pt x="58" y="59"/>
                  </a:lnTo>
                  <a:lnTo>
                    <a:pt x="65" y="53"/>
                  </a:lnTo>
                  <a:lnTo>
                    <a:pt x="73" y="47"/>
                  </a:lnTo>
                  <a:lnTo>
                    <a:pt x="81" y="42"/>
                  </a:lnTo>
                  <a:lnTo>
                    <a:pt x="90" y="38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7" y="30"/>
                  </a:lnTo>
                  <a:lnTo>
                    <a:pt x="130" y="30"/>
                  </a:lnTo>
                  <a:lnTo>
                    <a:pt x="134" y="29"/>
                  </a:lnTo>
                  <a:lnTo>
                    <a:pt x="136" y="28"/>
                  </a:lnTo>
                  <a:lnTo>
                    <a:pt x="138" y="26"/>
                  </a:lnTo>
                  <a:lnTo>
                    <a:pt x="140" y="24"/>
                  </a:lnTo>
                  <a:lnTo>
                    <a:pt x="141" y="21"/>
                  </a:lnTo>
                  <a:lnTo>
                    <a:pt x="142" y="18"/>
                  </a:lnTo>
                  <a:lnTo>
                    <a:pt x="142" y="15"/>
                  </a:lnTo>
                  <a:lnTo>
                    <a:pt x="142" y="12"/>
                  </a:lnTo>
                  <a:lnTo>
                    <a:pt x="141" y="10"/>
                  </a:lnTo>
                  <a:lnTo>
                    <a:pt x="140" y="7"/>
                  </a:lnTo>
                  <a:lnTo>
                    <a:pt x="138" y="5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62628202"/>
      </p:ext>
    </p:extLst>
  </p:cSld>
  <p:clrMapOvr>
    <a:masterClrMapping/>
  </p:clrMapOvr>
</p:sld>
</file>

<file path=ppt/slides/slide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51"/>
          <p:cNvSpPr>
            <a:spLocks noGrp="1"/>
          </p:cNvSpPr>
          <p:nvPr>
            <p:ph type="body" sz="quarter" idx="13"/>
          </p:nvPr>
        </p:nvSpPr>
        <p:spPr>
          <a:xfrm>
            <a:off x="406400" y="762000"/>
            <a:ext cx="4318000" cy="304800"/>
          </a:xfrm>
        </p:spPr>
        <p:txBody>
          <a:bodyPr/>
          <a:lstStyle/>
          <a:p>
            <a:r>
              <a:rPr lang="id-ID" dirty="0"/>
              <a:t>Replace This Text</a:t>
            </a:r>
            <a:endParaRPr lang="en-US" dirty="0"/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06400" y="274638"/>
            <a:ext cx="6604000" cy="487362"/>
          </a:xfrm>
        </p:spPr>
        <p:txBody>
          <a:bodyPr/>
          <a:lstStyle/>
          <a:p>
            <a:r>
              <a:rPr lang="id-ID" dirty="0"/>
              <a:t>LOREM IPSUM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5"/>
          </p:nvPr>
        </p:nvSpPr>
        <p:spPr>
          <a:xfrm>
            <a:off x="9601200" y="6483842"/>
            <a:ext cx="2184400" cy="383193"/>
          </a:xfrm>
        </p:spPr>
        <p:txBody>
          <a:bodyPr/>
          <a:lstStyle/>
          <a:p>
            <a:r>
              <a:rPr lang="en-US" dirty="0"/>
              <a:t>www.domainname.com</a:t>
            </a:r>
          </a:p>
        </p:txBody>
      </p:sp>
      <p:sp>
        <p:nvSpPr>
          <p:cNvPr id="10" name="Footer Placeholder 21"/>
          <p:cNvSpPr>
            <a:spLocks noGrp="1"/>
          </p:cNvSpPr>
          <p:nvPr>
            <p:ph type="ftr" sz="quarter" idx="16"/>
          </p:nvPr>
        </p:nvSpPr>
        <p:spPr>
          <a:xfrm>
            <a:off x="419100" y="6484937"/>
            <a:ext cx="1333500" cy="381000"/>
          </a:xfrm>
        </p:spPr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11" name="Slide Number Placeholder 36"/>
          <p:cNvSpPr>
            <a:spLocks noGrp="1"/>
          </p:cNvSpPr>
          <p:nvPr>
            <p:ph type="sldNum" sz="quarter" idx="17"/>
          </p:nvPr>
        </p:nvSpPr>
        <p:spPr>
          <a:xfrm>
            <a:off x="5867400" y="6492876"/>
            <a:ext cx="457200" cy="365125"/>
          </a:xfrm>
        </p:spPr>
        <p:txBody>
          <a:bodyPr/>
          <a:lstStyle/>
          <a:p>
            <a:fld id="{3101D46F-57A9-43DB-8B55-C38BE2226748}" type="slidenum">
              <a:rPr lang="en-US" smtClean="0"/>
              <a:t>8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3695700" y="3394634"/>
            <a:ext cx="4876800" cy="1913407"/>
            <a:chOff x="2171700" y="3394633"/>
            <a:chExt cx="4876800" cy="1913407"/>
          </a:xfrm>
        </p:grpSpPr>
        <p:grpSp>
          <p:nvGrpSpPr>
            <p:cNvPr id="13" name="Group 57"/>
            <p:cNvGrpSpPr>
              <a:grpSpLocks/>
            </p:cNvGrpSpPr>
            <p:nvPr/>
          </p:nvGrpSpPr>
          <p:grpSpPr bwMode="auto">
            <a:xfrm>
              <a:off x="2171700" y="3412094"/>
              <a:ext cx="1842573" cy="1888280"/>
              <a:chOff x="1320685" y="2810896"/>
              <a:chExt cx="2010320" cy="2063186"/>
            </a:xfrm>
          </p:grpSpPr>
          <p:sp>
            <p:nvSpPr>
              <p:cNvPr id="18" name="Line 33"/>
              <p:cNvSpPr>
                <a:spLocks noChangeShapeType="1"/>
              </p:cNvSpPr>
              <p:nvPr/>
            </p:nvSpPr>
            <p:spPr bwMode="auto">
              <a:xfrm>
                <a:off x="1321229" y="2810896"/>
                <a:ext cx="2009776" cy="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" name="Line 33"/>
              <p:cNvSpPr>
                <a:spLocks noChangeShapeType="1"/>
              </p:cNvSpPr>
              <p:nvPr/>
            </p:nvSpPr>
            <p:spPr bwMode="auto">
              <a:xfrm rot="5400000">
                <a:off x="289364" y="3842218"/>
                <a:ext cx="2063185" cy="543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4" name="Group 58"/>
            <p:cNvGrpSpPr>
              <a:grpSpLocks/>
            </p:cNvGrpSpPr>
            <p:nvPr/>
          </p:nvGrpSpPr>
          <p:grpSpPr bwMode="auto">
            <a:xfrm flipH="1">
              <a:off x="5349994" y="3394633"/>
              <a:ext cx="1698506" cy="1905738"/>
              <a:chOff x="1311594" y="2810895"/>
              <a:chExt cx="2019411" cy="2082261"/>
            </a:xfrm>
          </p:grpSpPr>
          <p:sp>
            <p:nvSpPr>
              <p:cNvPr id="16" name="Line 33"/>
              <p:cNvSpPr>
                <a:spLocks noChangeShapeType="1"/>
              </p:cNvSpPr>
              <p:nvPr/>
            </p:nvSpPr>
            <p:spPr bwMode="auto">
              <a:xfrm>
                <a:off x="1321229" y="2810896"/>
                <a:ext cx="2009776" cy="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" name="Line 33"/>
              <p:cNvSpPr>
                <a:spLocks noChangeShapeType="1"/>
              </p:cNvSpPr>
              <p:nvPr/>
            </p:nvSpPr>
            <p:spPr bwMode="auto">
              <a:xfrm rot="5400000">
                <a:off x="275281" y="3847208"/>
                <a:ext cx="2082261" cy="9636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5" name="Line 33"/>
            <p:cNvSpPr>
              <a:spLocks noChangeShapeType="1"/>
            </p:cNvSpPr>
            <p:nvPr/>
          </p:nvSpPr>
          <p:spPr bwMode="auto">
            <a:xfrm flipV="1">
              <a:off x="2172198" y="5300371"/>
              <a:ext cx="4876302" cy="7669"/>
            </a:xfrm>
            <a:prstGeom prst="line">
              <a:avLst/>
            </a:prstGeom>
            <a:noFill/>
            <a:ln w="254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0" name="Line 33"/>
          <p:cNvSpPr>
            <a:spLocks noChangeShapeType="1"/>
          </p:cNvSpPr>
          <p:nvPr/>
        </p:nvSpPr>
        <p:spPr bwMode="auto">
          <a:xfrm flipV="1">
            <a:off x="4167254" y="1847398"/>
            <a:ext cx="4397141" cy="0"/>
          </a:xfrm>
          <a:prstGeom prst="line">
            <a:avLst/>
          </a:prstGeom>
          <a:noFill/>
          <a:ln w="2540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a-DK" kern="0">
              <a:solidFill>
                <a:sysClr val="windowText" lastClr="000000"/>
              </a:solidFill>
            </a:endParaRPr>
          </a:p>
        </p:txBody>
      </p:sp>
      <p:sp>
        <p:nvSpPr>
          <p:cNvPr id="21" name="Line 33"/>
          <p:cNvSpPr>
            <a:spLocks noChangeShapeType="1"/>
          </p:cNvSpPr>
          <p:nvPr/>
        </p:nvSpPr>
        <p:spPr bwMode="auto">
          <a:xfrm rot="5400000">
            <a:off x="5922401" y="2614580"/>
            <a:ext cx="503442" cy="0"/>
          </a:xfrm>
          <a:prstGeom prst="line">
            <a:avLst/>
          </a:prstGeom>
          <a:noFill/>
          <a:ln w="25400" cap="rnd">
            <a:solidFill>
              <a:schemeClr val="bg1">
                <a:lumMod val="6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a-DK" kern="0">
              <a:solidFill>
                <a:sysClr val="windowText" lastClr="000000"/>
              </a:solidFill>
            </a:endParaRPr>
          </a:p>
        </p:txBody>
      </p:sp>
      <p:sp>
        <p:nvSpPr>
          <p:cNvPr id="22" name="Line 33"/>
          <p:cNvSpPr>
            <a:spLocks noChangeShapeType="1"/>
          </p:cNvSpPr>
          <p:nvPr/>
        </p:nvSpPr>
        <p:spPr bwMode="auto">
          <a:xfrm flipV="1">
            <a:off x="3405191" y="4309853"/>
            <a:ext cx="573284" cy="1455"/>
          </a:xfrm>
          <a:prstGeom prst="line">
            <a:avLst/>
          </a:prstGeom>
          <a:noFill/>
          <a:ln w="25400" cap="rnd">
            <a:solidFill>
              <a:schemeClr val="bg1">
                <a:lumMod val="6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a-DK" kern="0">
              <a:solidFill>
                <a:sysClr val="windowText" lastClr="000000"/>
              </a:solidFill>
            </a:endParaRPr>
          </a:p>
        </p:txBody>
      </p:sp>
      <p:sp>
        <p:nvSpPr>
          <p:cNvPr id="23" name="Line 33"/>
          <p:cNvSpPr>
            <a:spLocks noChangeShapeType="1"/>
          </p:cNvSpPr>
          <p:nvPr/>
        </p:nvSpPr>
        <p:spPr bwMode="auto">
          <a:xfrm flipV="1">
            <a:off x="8343900" y="4309853"/>
            <a:ext cx="573284" cy="1455"/>
          </a:xfrm>
          <a:prstGeom prst="line">
            <a:avLst/>
          </a:prstGeom>
          <a:noFill/>
          <a:ln w="25400" cap="rnd">
            <a:solidFill>
              <a:schemeClr val="bg1">
                <a:lumMod val="6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a-DK" kern="0">
              <a:solidFill>
                <a:sysClr val="windowText" lastClr="000000"/>
              </a:solidFill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019300" y="3852572"/>
            <a:ext cx="1447800" cy="98398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4000500" y="3852572"/>
            <a:ext cx="1447800" cy="98398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5450222" y="4843172"/>
            <a:ext cx="1447800" cy="98398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450222" y="2851088"/>
            <a:ext cx="1447800" cy="98398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6896100" y="3848942"/>
            <a:ext cx="1447800" cy="98398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8724900" y="3848942"/>
            <a:ext cx="1447800" cy="98398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702058" y="1378877"/>
            <a:ext cx="1751838" cy="983982"/>
          </a:xfrm>
          <a:prstGeom prst="rect">
            <a:avLst/>
          </a:prstGeom>
          <a:solidFill>
            <a:srgbClr val="2ECC71"/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r>
              <a:rPr lang="en-US" sz="1200" dirty="0">
                <a:solidFill>
                  <a:schemeClr val="bg1"/>
                </a:solidFill>
              </a:rPr>
              <a:t>Lorem Ipsum is simply dummy text of the printing and typesetting industry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5291325" y="1378877"/>
            <a:ext cx="1751838" cy="983982"/>
          </a:xfrm>
          <a:prstGeom prst="rect">
            <a:avLst/>
          </a:prstGeom>
          <a:solidFill>
            <a:srgbClr val="3498DB"/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r>
              <a:rPr lang="en-US" sz="1200" dirty="0">
                <a:solidFill>
                  <a:schemeClr val="bg1"/>
                </a:solidFill>
              </a:rPr>
              <a:t>Lorem Ipsum is simply dummy text of the printing and typesetting industry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7880592" y="1378877"/>
            <a:ext cx="1751838" cy="983982"/>
          </a:xfrm>
          <a:prstGeom prst="rect">
            <a:avLst/>
          </a:prstGeom>
          <a:solidFill>
            <a:srgbClr val="2ECC71"/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r>
              <a:rPr lang="en-US" sz="1200" dirty="0">
                <a:solidFill>
                  <a:schemeClr val="bg1"/>
                </a:solidFill>
              </a:rPr>
              <a:t>Lorem Ipsum is simply dummy text of the printing and typesetting industry</a:t>
            </a:r>
          </a:p>
        </p:txBody>
      </p:sp>
    </p:spTree>
    <p:extLst>
      <p:ext uri="{BB962C8B-B14F-4D97-AF65-F5344CB8AC3E}">
        <p14:creationId xmlns:p14="http://schemas.microsoft.com/office/powerpoint/2010/main" val="11865968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8"/>
  <p:tag name="ISPRING_RESOURCE_PATHS_HASH_2" val="22655a603b8545c0f3c4704dec2117af6fc725b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a="http://schemas.openxmlformats.org/drawingml/2006/main" name="Office Theme">
  <a:themeElements>
    <a:clrScheme name="Custom 27">
      <a:dk1>
        <a:sysClr val="windowText" lastClr="000000"/>
      </a:dk1>
      <a:lt1>
        <a:sysClr val="window" lastClr="FFFFFF"/>
      </a:lt1>
      <a:dk2>
        <a:srgbClr val="3F3F3F"/>
      </a:dk2>
      <a:lt2>
        <a:srgbClr val="EEEEF2"/>
      </a:lt2>
      <a:accent1>
        <a:srgbClr val="F1C40F"/>
      </a:accent1>
      <a:accent2>
        <a:srgbClr val="E74C3C"/>
      </a:accent2>
      <a:accent3>
        <a:srgbClr val="3498DB"/>
      </a:accent3>
      <a:accent4>
        <a:srgbClr val="2ECC71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lvna0mr">
      <a:majorFont>
        <a:latin typeface="Calibri Light"/>
        <a:ea typeface="Calibri Light"/>
        <a:cs typeface=""/>
      </a:majorFont>
      <a:minorFont>
        <a:latin typeface="Calibri Light"/>
        <a:ea typeface="Calibri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4847</TotalTime>
  <Words>842</Words>
  <Application>Microsoft Office PowerPoint</Application>
  <PresentationFormat>Widescreen</PresentationFormat>
  <Paragraphs>110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Sampath Warnakula</cp:lastModifiedBy>
  <cp:revision>545</cp:revision>
  <dcterms:created xsi:type="dcterms:W3CDTF">2014-04-01T03:27:05Z</dcterms:created>
  <dcterms:modified xsi:type="dcterms:W3CDTF">2026-06-08T05:34:03Z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27D1CE2F-3D42-453C-A955-021B6DB66F0B</vt:lpwstr>
  </property>
  <property fmtid="{D5CDD505-2E9C-101B-9397-08002B2CF9AE}" pid="3" name="ArticulatePath">
    <vt:lpwstr>Slideshop-Business-Ecosystem-Flat</vt:lpwstr>
  </property>
</Properties>
</file>