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90" r:id="rId2"/>
    <p:sldId id="291" r:id="rId3"/>
    <p:sldId id="292" r:id="rId4"/>
    <p:sldId id="307" r:id="rId5"/>
    <p:sldId id="297" r:id="rId6"/>
    <p:sldId id="298" r:id="rId7"/>
    <p:sldId id="299" r:id="rId8"/>
    <p:sldId id="308" r:id="rId9"/>
    <p:sldId id="302" r:id="rId10"/>
    <p:sldId id="303" r:id="rId11"/>
    <p:sldId id="310" r:id="rId12"/>
    <p:sldId id="313" r:id="rId13"/>
    <p:sldId id="306" r:id="rId14"/>
    <p:sldId id="314" r:id="rId15"/>
  </p:sldIdLst>
  <p:sldSz cx="9144000" cy="5143500" type="screen16x9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561" autoAdjust="0"/>
  </p:normalViewPr>
  <p:slideViewPr>
    <p:cSldViewPr snapToGrid="0" snapToObjects="1">
      <p:cViewPr varScale="1">
        <p:scale>
          <a:sx n="130" d="100"/>
          <a:sy n="130" d="100"/>
        </p:scale>
        <p:origin x="66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4" d="100"/>
        <a:sy n="15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Coral Series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Jun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35</c:v>
                </c:pt>
                <c:pt idx="1">
                  <c:v>48</c:v>
                </c:pt>
                <c:pt idx="2">
                  <c:v>47</c:v>
                </c:pt>
                <c:pt idx="3">
                  <c:v>76</c:v>
                </c:pt>
                <c:pt idx="4">
                  <c:v>89</c:v>
                </c:pt>
                <c:pt idx="5">
                  <c:v>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93-461C-9504-5AADF6FAB0F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Navy Series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Jun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30</c:v>
                </c:pt>
                <c:pt idx="1">
                  <c:v>35</c:v>
                </c:pt>
                <c:pt idx="2">
                  <c:v>67</c:v>
                </c:pt>
                <c:pt idx="3">
                  <c:v>64</c:v>
                </c:pt>
                <c:pt idx="4">
                  <c:v>68</c:v>
                </c:pt>
                <c:pt idx="5">
                  <c:v>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93-461C-9504-5AADF6FAB0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94734554"/>
        <c:axId val="2094734552"/>
      </c:barChart>
      <c:catAx>
        <c:axId val="209473455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1270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4734552"/>
        <c:crosses val="autoZero"/>
        <c:auto val="1"/>
        <c:lblAlgn val="ctr"/>
        <c:lblOffset val="100"/>
        <c:noMultiLvlLbl val="1"/>
      </c:catAx>
      <c:valAx>
        <c:axId val="2094734552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0"/>
        <c:majorTickMark val="out"/>
        <c:minorTickMark val="none"/>
        <c:tickLblPos val="nextTo"/>
        <c:spPr>
          <a:noFill/>
          <a:ln w="1270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4734554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span"/>
    <c:showDLblsOverMax val="1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>
          <a:latin typeface="+mn-lt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Transaction Volume</c:v>
                </c:pt>
              </c:strCache>
            </c:strRef>
          </c:tx>
          <c:spPr>
            <a:gradFill>
              <a:gsLst>
                <a:gs pos="100000">
                  <a:schemeClr val="accent1">
                    <a:lumMod val="5000"/>
                    <a:lumOff val="95000"/>
                  </a:schemeClr>
                </a:gs>
                <a:gs pos="0">
                  <a:schemeClr val="accent1">
                    <a:lumMod val="30000"/>
                    <a:lumOff val="70000"/>
                    <a:alpha val="54000"/>
                  </a:schemeClr>
                </a:gs>
              </a:gsLst>
              <a:lin ang="5400000" scaled="1"/>
            </a:gradFill>
            <a:ln>
              <a:solidFill>
                <a:schemeClr val="accent2"/>
              </a:solidFill>
            </a:ln>
            <a:effectLst/>
          </c:spPr>
          <c:cat>
            <c:strRef>
              <c:f>Sheet1!$A$2:$A$12</c:f>
              <c:strCache>
                <c:ptCount val="11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82</c:v>
                </c:pt>
                <c:pt idx="1">
                  <c:v>82</c:v>
                </c:pt>
                <c:pt idx="2">
                  <c:v>195</c:v>
                </c:pt>
                <c:pt idx="3">
                  <c:v>125</c:v>
                </c:pt>
                <c:pt idx="4">
                  <c:v>218</c:v>
                </c:pt>
                <c:pt idx="5">
                  <c:v>142</c:v>
                </c:pt>
                <c:pt idx="6">
                  <c:v>248</c:v>
                </c:pt>
                <c:pt idx="7">
                  <c:v>362</c:v>
                </c:pt>
                <c:pt idx="8">
                  <c:v>332</c:v>
                </c:pt>
                <c:pt idx="9">
                  <c:v>252</c:v>
                </c:pt>
                <c:pt idx="10">
                  <c:v>342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50-4B40-A4A6-B7983A2B344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Benchmark</c:v>
                </c:pt>
              </c:strCache>
            </c:strRef>
          </c:tx>
          <c:spPr>
            <a:gradFill flip="none" rotWithShape="1">
              <a:gsLst>
                <a:gs pos="100000">
                  <a:schemeClr val="accent1">
                    <a:lumMod val="5000"/>
                    <a:lumOff val="95000"/>
                  </a:schemeClr>
                </a:gs>
                <a:gs pos="0">
                  <a:schemeClr val="accent1">
                    <a:lumMod val="30000"/>
                    <a:lumOff val="70000"/>
                    <a:alpha val="54000"/>
                  </a:schemeClr>
                </a:gs>
              </a:gsLst>
              <a:lin ang="5400000" scaled="1"/>
              <a:tileRect/>
            </a:gradFill>
            <a:ln w="6350">
              <a:noFill/>
            </a:ln>
            <a:effectLst/>
          </c:spPr>
          <c:cat>
            <c:strRef>
              <c:f>Sheet1!$A$2:$A$12</c:f>
              <c:strCache>
                <c:ptCount val="11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</c:strCache>
            </c:strRef>
          </c:cat>
          <c:val>
            <c:numRef>
              <c:f>Sheet1!$C$2:$C$12</c:f>
              <c:numCache>
                <c:formatCode>General</c:formatCode>
                <c:ptCount val="11"/>
                <c:pt idx="0">
                  <c:v>152</c:v>
                </c:pt>
                <c:pt idx="1">
                  <c:v>152</c:v>
                </c:pt>
                <c:pt idx="2">
                  <c:v>222</c:v>
                </c:pt>
                <c:pt idx="3">
                  <c:v>242</c:v>
                </c:pt>
                <c:pt idx="4">
                  <c:v>278</c:v>
                </c:pt>
                <c:pt idx="5">
                  <c:v>182</c:v>
                </c:pt>
                <c:pt idx="6">
                  <c:v>352</c:v>
                </c:pt>
                <c:pt idx="7">
                  <c:v>298</c:v>
                </c:pt>
                <c:pt idx="8">
                  <c:v>322</c:v>
                </c:pt>
                <c:pt idx="9">
                  <c:v>248</c:v>
                </c:pt>
                <c:pt idx="10">
                  <c:v>328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950-4B40-A4A6-B7983A2B344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</c:strCache>
            </c:strRef>
          </c:tx>
          <c:spPr>
            <a:ln w="25400">
              <a:noFill/>
            </a:ln>
          </c:spPr>
          <c:cat>
            <c:strRef>
              <c:f>Sheet1!$A$2:$A$12</c:f>
              <c:strCache>
                <c:ptCount val="11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</c:strCache>
            </c:strRef>
          </c:cat>
          <c:val>
            <c:numRef>
              <c:f>Sheet1!$D$2:$D$12</c:f>
              <c:numCache>
                <c:formatCode>General</c:formatCode>
                <c:ptCount val="11"/>
              </c:numCache>
            </c:numRef>
          </c:val>
          <c:extLst>
            <c:ext xmlns:c16="http://schemas.microsoft.com/office/drawing/2014/chart" uri="{C3380CC4-5D6E-409C-BE32-E72D297353CC}">
              <c16:uniqueId val="{00000002-A950-4B40-A4A6-B7983A2B34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94734554"/>
        <c:axId val="2094734552"/>
      </c:areaChart>
      <c:dateAx>
        <c:axId val="209473455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12700" cap="flat">
            <a:solidFill>
              <a:schemeClr val="bg1">
                <a:lumMod val="95000"/>
              </a:schemeClr>
            </a:solidFill>
            <a:prstDash val="solid"/>
            <a:round/>
          </a:ln>
        </c:spPr>
        <c:txPr>
          <a:bodyPr/>
          <a:lstStyle/>
          <a:p>
            <a:pPr>
              <a:defRPr sz="800"/>
            </a:pPr>
            <a:endParaRPr lang="en-US"/>
          </a:p>
        </c:txPr>
        <c:crossAx val="2094734552"/>
        <c:crosses val="autoZero"/>
        <c:auto val="0"/>
        <c:lblOffset val="100"/>
        <c:baseTimeUnit val="days"/>
      </c:dateAx>
      <c:valAx>
        <c:axId val="2094734552"/>
        <c:scaling>
          <c:orientation val="minMax"/>
        </c:scaling>
        <c:delete val="0"/>
        <c:axPos val="l"/>
        <c:majorGridlines>
          <c:spPr>
            <a:ln w="12700" cap="flat">
              <a:solidFill>
                <a:schemeClr val="bg1">
                  <a:lumMod val="95000"/>
                </a:schemeClr>
              </a:solidFill>
              <a:prstDash val="solid"/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12700" cap="flat">
            <a:solidFill>
              <a:schemeClr val="bg1">
                <a:lumMod val="95000"/>
              </a:schemeClr>
            </a:solidFill>
            <a:prstDash val="solid"/>
            <a:round/>
          </a:ln>
        </c:spPr>
        <c:txPr>
          <a:bodyPr/>
          <a:lstStyle/>
          <a:p>
            <a:pPr>
              <a:defRPr sz="800"/>
            </a:pPr>
            <a:endParaRPr lang="en-US"/>
          </a:p>
        </c:txPr>
        <c:crossAx val="2094734554"/>
        <c:crosses val="autoZero"/>
        <c:crossBetween val="midCat"/>
        <c:majorUnit val="100"/>
      </c:valAx>
      <c:spPr>
        <a:noFill/>
        <a:ln>
          <a:noFill/>
        </a:ln>
        <a:effectLst/>
      </c:spPr>
    </c:plotArea>
    <c:plotVisOnly val="1"/>
    <c:dispBlanksAs val="span"/>
    <c:showDLblsOverMax val="1"/>
  </c:chart>
  <c:spPr>
    <a:noFill/>
    <a:ln>
      <a:noFill/>
    </a:ln>
    <a:effectLst/>
  </c:spPr>
  <c:txPr>
    <a:bodyPr/>
    <a:lstStyle/>
    <a:p>
      <a:pPr>
        <a:defRPr sz="900">
          <a:latin typeface="+mn-lt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Onsupeed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Jior</c:v>
                </c:pt>
                <c:pt idx="4">
                  <c:v>Aug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71</c:v>
                </c:pt>
                <c:pt idx="1">
                  <c:v>74</c:v>
                </c:pt>
                <c:pt idx="2">
                  <c:v>66</c:v>
                </c:pt>
                <c:pt idx="3">
                  <c:v>80</c:v>
                </c:pt>
                <c:pt idx="4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AE-4AB3-ACE0-EA1F372520D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Preinseed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Jior</c:v>
                </c:pt>
                <c:pt idx="4">
                  <c:v>Aug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91</c:v>
                </c:pt>
                <c:pt idx="1">
                  <c:v>104</c:v>
                </c:pt>
                <c:pt idx="2">
                  <c:v>90</c:v>
                </c:pt>
                <c:pt idx="3">
                  <c:v>100</c:v>
                </c:pt>
                <c:pt idx="4">
                  <c:v>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8AE-4AB3-ACE0-EA1F372520D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Phruuaed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Sheet1!$A$2:$A$6</c:f>
              <c:strCache>
                <c:ptCount val="5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Jior</c:v>
                </c:pt>
                <c:pt idx="4">
                  <c:v>Aug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50</c:v>
                </c:pt>
                <c:pt idx="1">
                  <c:v>49</c:v>
                </c:pt>
                <c:pt idx="2">
                  <c:v>52</c:v>
                </c:pt>
                <c:pt idx="3">
                  <c:v>56</c:v>
                </c:pt>
                <c:pt idx="4">
                  <c:v>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8AE-4AB3-ACE0-EA1F372520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94734554"/>
        <c:axId val="2094734552"/>
      </c:barChart>
      <c:catAx>
        <c:axId val="209473455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4734552"/>
        <c:crosses val="autoZero"/>
        <c:auto val="1"/>
        <c:lblAlgn val="ctr"/>
        <c:lblOffset val="100"/>
        <c:noMultiLvlLbl val="1"/>
      </c:catAx>
      <c:valAx>
        <c:axId val="2094734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473455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span"/>
    <c:showDLblsOverMax val="1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0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152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2815CBA-598F-50AB-396F-BC1B15D7F2E5}"/>
              </a:ext>
            </a:extLst>
          </p:cNvPr>
          <p:cNvSpPr>
            <a:spLocks noGrp="1"/>
          </p:cNvSpPr>
          <p:nvPr>
            <p:ph type="title" idx="10" hasCustomPrompt="1"/>
          </p:nvPr>
        </p:nvSpPr>
        <p:spPr>
          <a:xfrm>
            <a:off x="609600" y="923638"/>
            <a:ext cx="7757504" cy="575153"/>
          </a:xfr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7022F53B-861A-C975-6732-8DF11FC1CB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71500" y="317501"/>
            <a:ext cx="1444336" cy="19511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20000"/>
              </a:lnSpc>
              <a:defRPr sz="1200" b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marL="0" lv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</a:pPr>
            <a:r>
              <a:rPr lang="en-US"/>
              <a:t>Click to edit text</a:t>
            </a:r>
          </a:p>
        </p:txBody>
      </p:sp>
      <p:sp>
        <p:nvSpPr>
          <p:cNvPr id="28" name="Content Placeholder 27">
            <a:extLst>
              <a:ext uri="{FF2B5EF4-FFF2-40B4-BE49-F238E27FC236}">
                <a16:creationId xmlns:a16="http://schemas.microsoft.com/office/drawing/2014/main" id="{BDBC3515-4379-967B-A982-3573E62E73D6}"/>
              </a:ext>
            </a:extLst>
          </p:cNvPr>
          <p:cNvSpPr>
            <a:spLocks noGrp="1"/>
          </p:cNvSpPr>
          <p:nvPr>
            <p:ph sz="quarter" idx="28"/>
          </p:nvPr>
        </p:nvSpPr>
        <p:spPr>
          <a:xfrm>
            <a:off x="609600" y="1909809"/>
            <a:ext cx="7757504" cy="26828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0184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E753AC8-9F19-26BF-18F7-DE7EF88073CD}"/>
              </a:ext>
            </a:extLst>
          </p:cNvPr>
          <p:cNvSpPr>
            <a:spLocks noGrp="1"/>
          </p:cNvSpPr>
          <p:nvPr>
            <p:ph type="title" idx="10" hasCustomPrompt="1"/>
          </p:nvPr>
        </p:nvSpPr>
        <p:spPr>
          <a:xfrm>
            <a:off x="4978400" y="1244599"/>
            <a:ext cx="3810000" cy="1016000"/>
          </a:xfr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CE62A22-56F6-8818-F14C-C97D0A27CDB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4978400" y="2387600"/>
            <a:ext cx="3810000" cy="381000"/>
          </a:xfr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2000" b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</a:pPr>
            <a:r>
              <a:rPr lang="en-US"/>
              <a:t>Click to edit text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F363A29-0C2F-5F89-08DA-213E3C7EF3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78400" y="2921000"/>
            <a:ext cx="3810000" cy="127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10000"/>
              </a:lnSpc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</a:pPr>
            <a:r>
              <a:rPr lang="en-US"/>
              <a:t>Click to edit text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5B000C9-C936-60DC-936F-5E61387FB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7125" y="288600"/>
            <a:ext cx="4310246" cy="4566300"/>
          </a:xfrm>
          <a:prstGeom prst="roundRect">
            <a:avLst>
              <a:gd name="adj" fmla="val 917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0111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16C92FA-B1DC-52A9-DFB8-DED6DAA7C49F}"/>
              </a:ext>
            </a:extLst>
          </p:cNvPr>
          <p:cNvSpPr>
            <a:spLocks noGrp="1"/>
          </p:cNvSpPr>
          <p:nvPr>
            <p:ph type="title" idx="10" hasCustomPrompt="1"/>
          </p:nvPr>
        </p:nvSpPr>
        <p:spPr>
          <a:xfrm>
            <a:off x="571500" y="939800"/>
            <a:ext cx="3601739" cy="1028148"/>
          </a:xfr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4D9DFDB-AF19-C024-32F3-64CCE68F057F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71500" y="2184400"/>
            <a:ext cx="3302000" cy="825500"/>
          </a:xfrm>
        </p:spPr>
        <p:txBody>
          <a:bodyPr lIns="0" tIns="0" rIns="0" bIns="0" anchor="t"/>
          <a:lstStyle>
            <a:lvl1pPr algn="l">
              <a:lnSpc>
                <a:spcPct val="120000"/>
              </a:lnSpc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</a:pPr>
            <a:r>
              <a:rPr lang="en-US"/>
              <a:t>Click to edit text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4260E52-11F5-2B8B-FBC8-99141B11495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" y="3373580"/>
            <a:ext cx="1188720" cy="1188720"/>
          </a:xfrm>
          <a:custGeom>
            <a:avLst/>
            <a:gdLst>
              <a:gd name="csX0" fmla="*/ 594360 w 1188720"/>
              <a:gd name="csY0" fmla="*/ 0 h 1188720"/>
              <a:gd name="csX1" fmla="*/ 1188720 w 1188720"/>
              <a:gd name="csY1" fmla="*/ 594360 h 1188720"/>
              <a:gd name="csX2" fmla="*/ 594360 w 1188720"/>
              <a:gd name="csY2" fmla="*/ 1188720 h 1188720"/>
              <a:gd name="csX3" fmla="*/ 0 w 1188720"/>
              <a:gd name="csY3" fmla="*/ 594360 h 1188720"/>
              <a:gd name="csX4" fmla="*/ 594360 w 1188720"/>
              <a:gd name="csY4" fmla="*/ 0 h 11887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188720" h="1188720">
                <a:moveTo>
                  <a:pt x="594360" y="0"/>
                </a:moveTo>
                <a:cubicBezTo>
                  <a:pt x="922616" y="0"/>
                  <a:pt x="1188720" y="266104"/>
                  <a:pt x="1188720" y="594360"/>
                </a:cubicBezTo>
                <a:cubicBezTo>
                  <a:pt x="1188720" y="922616"/>
                  <a:pt x="922616" y="1188720"/>
                  <a:pt x="594360" y="1188720"/>
                </a:cubicBezTo>
                <a:cubicBezTo>
                  <a:pt x="266104" y="1188720"/>
                  <a:pt x="0" y="922616"/>
                  <a:pt x="0" y="594360"/>
                </a:cubicBezTo>
                <a:cubicBezTo>
                  <a:pt x="0" y="266104"/>
                  <a:pt x="266104" y="0"/>
                  <a:pt x="5943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EDE92BF-CA5D-61E0-9218-8D7F8BEDFA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317501"/>
            <a:ext cx="1444336" cy="19511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20000"/>
              </a:lnSpc>
              <a:defRPr sz="1200" b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marL="0" lv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</a:pPr>
            <a:r>
              <a:rPr lang="en-US"/>
              <a:t>Click to edit text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F58E0E-7E9F-166D-0A8D-3F18315694A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559746" y="288600"/>
            <a:ext cx="4310246" cy="4566300"/>
          </a:xfrm>
          <a:prstGeom prst="roundRect">
            <a:avLst>
              <a:gd name="adj" fmla="val 917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89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EE4E052-8F20-0109-D049-655DDD0BBC12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50324" y="590550"/>
            <a:ext cx="3523793" cy="3968840"/>
          </a:xfrm>
          <a:prstGeom prst="roundRect">
            <a:avLst>
              <a:gd name="adj" fmla="val 9057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CF82EB0-230A-526B-F4AB-CB717FF8D57F}"/>
              </a:ext>
            </a:extLst>
          </p:cNvPr>
          <p:cNvSpPr>
            <a:spLocks noGrp="1"/>
          </p:cNvSpPr>
          <p:nvPr>
            <p:ph type="title" idx="11" hasCustomPrompt="1"/>
          </p:nvPr>
        </p:nvSpPr>
        <p:spPr>
          <a:xfrm>
            <a:off x="4508500" y="1079499"/>
            <a:ext cx="3810000" cy="1016000"/>
          </a:xfr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BB7783F-2926-15D0-F7D2-079E25408B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08500" y="2311400"/>
            <a:ext cx="3810000" cy="1524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30000"/>
              </a:lnSpc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</a:pPr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421968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F95381C4-97BD-5872-C3A3-315004A8A6FA}"/>
              </a:ext>
            </a:extLst>
          </p:cNvPr>
          <p:cNvSpPr>
            <a:spLocks noGrp="1"/>
          </p:cNvSpPr>
          <p:nvPr>
            <p:ph sz="quarter" idx="21"/>
          </p:nvPr>
        </p:nvSpPr>
        <p:spPr>
          <a:xfrm>
            <a:off x="571500" y="1884363"/>
            <a:ext cx="5003800" cy="2662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77485AE-F7E6-DCBA-154F-2741C14B4AF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71500" y="317501"/>
            <a:ext cx="1444336" cy="195119"/>
          </a:xfrm>
        </p:spPr>
        <p:txBody>
          <a:bodyPr lIns="0" tIns="0" rIns="0" bIns="0" anchor="t"/>
          <a:lstStyle>
            <a:lvl1pPr algn="l">
              <a:lnSpc>
                <a:spcPct val="120000"/>
              </a:lnSpc>
              <a:defRPr sz="1200" b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marL="0" lv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</a:pPr>
            <a:r>
              <a:rPr lang="en-US"/>
              <a:t>Click to edit text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C388D89-A5BB-E6C7-E595-97FC0D91391B}"/>
              </a:ext>
            </a:extLst>
          </p:cNvPr>
          <p:cNvSpPr>
            <a:spLocks noGrp="1"/>
          </p:cNvSpPr>
          <p:nvPr>
            <p:ph type="title" idx="11" hasCustomPrompt="1"/>
          </p:nvPr>
        </p:nvSpPr>
        <p:spPr>
          <a:xfrm>
            <a:off x="558800" y="990600"/>
            <a:ext cx="5715000" cy="508000"/>
          </a:xfrm>
        </p:spPr>
        <p:txBody>
          <a:bodyPr lIns="0" tIns="0" rIns="0" bIns="0" anchor="t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1A541DE-744F-7251-747C-D667CFEA1A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45200" y="1676400"/>
            <a:ext cx="2540000" cy="5715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800" b="1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</a:pPr>
            <a:r>
              <a:rPr lang="en-US"/>
              <a:t>Click to edit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6BA2922-1269-911A-7A1B-E294C9BE28F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45200" y="2387600"/>
            <a:ext cx="1016000" cy="381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2200" b="0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</a:pPr>
            <a:r>
              <a:rPr lang="en-US"/>
              <a:t>#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F508A76-22C2-A5AA-2B73-E43C9480029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45200" y="2768600"/>
            <a:ext cx="1143000" cy="508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</a:pPr>
            <a:r>
              <a:rPr lang="en-US"/>
              <a:t>Click to edit text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F0E7B35-787B-2327-2CE7-A9E27825CD7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67600" y="2387600"/>
            <a:ext cx="1016000" cy="381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2200" b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</a:pPr>
            <a:r>
              <a:rPr lang="en-US"/>
              <a:t>#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0D300CE-7856-FD77-6D87-D941ABA0327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67600" y="2768600"/>
            <a:ext cx="1333500" cy="508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</a:pPr>
            <a:r>
              <a:rPr lang="en-US"/>
              <a:t>Click to edit text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D250BA9-293B-FEC4-9692-7D72E7680D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5200" y="3657600"/>
            <a:ext cx="1016000" cy="381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2200" b="0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</a:pPr>
            <a:r>
              <a:rPr lang="en-US"/>
              <a:t>#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378E987-A669-7798-4564-B0D7000B8B4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5200" y="4038600"/>
            <a:ext cx="1143000" cy="508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</a:pPr>
            <a:r>
              <a:rPr lang="en-US"/>
              <a:t>Click to edit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EE3238B-2FD2-A6C9-7BE0-25CD0244F4B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67600" y="3657600"/>
            <a:ext cx="1016000" cy="381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2200" b="0">
                <a:solidFill>
                  <a:schemeClr val="tx1"/>
                </a:solidFill>
                <a:latin typeface="+mj-lt"/>
              </a:defRPr>
            </a:lvl1pPr>
          </a:lstStyle>
          <a:p>
            <a:pPr marL="0" lv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</a:pPr>
            <a:r>
              <a:rPr lang="en-US"/>
              <a:t>#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E34C2D8D-5F88-3F3C-7C11-625AC3750C8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467600" y="4038600"/>
            <a:ext cx="1333500" cy="508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</a:pPr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317589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_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DC4E4FB-2F17-9D77-69D3-857759A54AC6}"/>
              </a:ext>
            </a:extLst>
          </p:cNvPr>
          <p:cNvSpPr>
            <a:spLocks noGrp="1"/>
          </p:cNvSpPr>
          <p:nvPr>
            <p:ph type="title" idx="10" hasCustomPrompt="1"/>
          </p:nvPr>
        </p:nvSpPr>
        <p:spPr>
          <a:xfrm>
            <a:off x="4641276" y="1041400"/>
            <a:ext cx="4329546" cy="1001390"/>
          </a:xfr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8D67A5-F0C3-D7B1-9E71-AB43F119D984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4641277" y="2311400"/>
            <a:ext cx="3619500" cy="698500"/>
          </a:xfrm>
        </p:spPr>
        <p:txBody>
          <a:bodyPr lIns="0" tIns="0" rIns="0" bIns="0" anchor="t"/>
          <a:lstStyle>
            <a:lvl1pPr algn="l">
              <a:lnSpc>
                <a:spcPct val="120000"/>
              </a:lnSpc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</a:pPr>
            <a:r>
              <a:rPr lang="en-US"/>
              <a:t>Click to edit 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844028-CE78-91FD-8B72-77599CDD19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41277" y="3100710"/>
            <a:ext cx="3619500" cy="1370842"/>
          </a:xfrm>
          <a:prstGeom prst="rect">
            <a:avLst/>
          </a:prstGeom>
        </p:spPr>
        <p:txBody>
          <a:bodyPr lIns="0" tIns="0" rIns="0" bIns="0" anchor="t"/>
          <a:lstStyle>
            <a:lvl1pPr marL="914400" indent="-914400" algn="l">
              <a:lnSpc>
                <a:spcPct val="120000"/>
              </a:lnSpc>
              <a:buFont typeface="Roboto Light" panose="02000000000000000000" pitchFamily="2" charset="0"/>
              <a:buChar char="•"/>
              <a:tabLst/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</a:pPr>
            <a:r>
              <a:rPr lang="en-US"/>
              <a:t>Click to edit text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CC3993F6-D408-E02B-4DEC-1F88070D4F58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450324" y="590550"/>
            <a:ext cx="3523793" cy="3968840"/>
          </a:xfrm>
          <a:prstGeom prst="roundRect">
            <a:avLst>
              <a:gd name="adj" fmla="val 9057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7807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_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110FF0E7-CE94-C234-F4AD-EC6C2CDE6145}"/>
              </a:ext>
            </a:extLst>
          </p:cNvPr>
          <p:cNvSpPr>
            <a:spLocks noGrp="1"/>
          </p:cNvSpPr>
          <p:nvPr>
            <p:ph type="title" idx="10" hasCustomPrompt="1"/>
          </p:nvPr>
        </p:nvSpPr>
        <p:spPr>
          <a:xfrm>
            <a:off x="4991100" y="977900"/>
            <a:ext cx="3175000" cy="977900"/>
          </a:xfrm>
        </p:spPr>
        <p:txBody>
          <a:bodyPr lIns="0" tIns="0" rIns="0" bIns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16DF4E6-705B-BEA8-E6A4-6A2519CA5E08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4991100" y="2120900"/>
            <a:ext cx="3517900" cy="457200"/>
          </a:xfrm>
        </p:spPr>
        <p:txBody>
          <a:bodyPr lIns="0" tIns="0" rIns="0" bIns="0" anchor="t"/>
          <a:lstStyle>
            <a:lvl1pPr algn="l">
              <a:lnSpc>
                <a:spcPct val="120000"/>
              </a:lnSpc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</a:pPr>
            <a:r>
              <a:rPr lang="en-US"/>
              <a:t>Click to edit text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9E60F45-5439-CB32-B600-7DD11D2F02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65700" y="3721100"/>
            <a:ext cx="889000" cy="431800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lnSpc>
                <a:spcPct val="120000"/>
              </a:lnSpc>
              <a:defRPr sz="1200" b="1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</a:pPr>
            <a:r>
              <a:rPr lang="en-US"/>
              <a:t>Click to edit text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15EC8A16-3B37-8AEE-E24A-5E62734F3F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86500" y="3721100"/>
            <a:ext cx="889000" cy="431800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lnSpc>
                <a:spcPct val="120000"/>
              </a:lnSpc>
              <a:defRPr sz="1200" b="1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</a:pPr>
            <a:r>
              <a:rPr lang="en-US"/>
              <a:t>Click to edit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1E8E919-C6C9-347D-3331-8FB010478A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07300" y="3721100"/>
            <a:ext cx="889000" cy="431800"/>
          </a:xfrm>
          <a:prstGeom prst="rect">
            <a:avLst/>
          </a:prstGeom>
        </p:spPr>
        <p:txBody>
          <a:bodyPr lIns="0" tIns="0" rIns="0" bIns="0" anchor="t"/>
          <a:lstStyle>
            <a:lvl1pPr algn="ctr">
              <a:lnSpc>
                <a:spcPct val="120000"/>
              </a:lnSpc>
              <a:defRPr sz="1200" b="1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</a:pPr>
            <a:r>
              <a:rPr lang="en-US"/>
              <a:t>Click to edit text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3D472B19-C252-E142-5004-E4B8350B329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97125" y="288600"/>
            <a:ext cx="4310246" cy="4566300"/>
          </a:xfrm>
          <a:prstGeom prst="roundRect">
            <a:avLst>
              <a:gd name="adj" fmla="val 917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396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_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EF826EC-BAF1-5041-F95E-4038BFDC5014}"/>
              </a:ext>
            </a:extLst>
          </p:cNvPr>
          <p:cNvSpPr>
            <a:spLocks noGrp="1"/>
          </p:cNvSpPr>
          <p:nvPr>
            <p:ph type="title" idx="12" hasCustomPrompt="1"/>
          </p:nvPr>
        </p:nvSpPr>
        <p:spPr>
          <a:xfrm>
            <a:off x="4686300" y="647699"/>
            <a:ext cx="4064000" cy="1079500"/>
          </a:xfr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6471ABD8-BBC8-7CEA-0ABE-03FAB626A82B}"/>
              </a:ext>
            </a:extLst>
          </p:cNvPr>
          <p:cNvSpPr>
            <a:spLocks noGrp="1"/>
          </p:cNvSpPr>
          <p:nvPr>
            <p:ph type="pic" idx="14"/>
          </p:nvPr>
        </p:nvSpPr>
        <p:spPr>
          <a:xfrm>
            <a:off x="450324" y="590550"/>
            <a:ext cx="3523793" cy="3968840"/>
          </a:xfrm>
          <a:prstGeom prst="roundRect">
            <a:avLst>
              <a:gd name="adj" fmla="val 9057"/>
            </a:avLst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B9EC5C82-BEC0-BE44-B783-F4AB64B38B8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86300" y="1854200"/>
            <a:ext cx="3632200" cy="270519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30000"/>
              </a:lnSpc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 algn="l" defTabSz="914400" rtl="0" eaLnBrk="1" latinLnBrk="0" hangingPunct="1">
              <a:spcBef>
                <a:spcPts val="0"/>
              </a:spcBef>
              <a:buFont typeface="Arial" pitchFamily="34" charset="0"/>
              <a:buNone/>
            </a:pPr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62304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6AC4869-BCA2-8925-A019-15B1C63BC126}"/>
              </a:ext>
            </a:extLst>
          </p:cNvPr>
          <p:cNvSpPr>
            <a:spLocks noGrp="1"/>
          </p:cNvSpPr>
          <p:nvPr>
            <p:ph type="title" sz="quarter" idx="11" hasCustomPrompt="1"/>
          </p:nvPr>
        </p:nvSpPr>
        <p:spPr>
          <a:xfrm>
            <a:off x="1110390" y="1396998"/>
            <a:ext cx="6923219" cy="2222501"/>
          </a:xfrm>
          <a:prstGeom prst="rect">
            <a:avLst/>
          </a:prstGeom>
        </p:spPr>
        <p:txBody>
          <a:bodyPr lIns="0" tIns="0" rIns="0" bIns="0" anchor="t"/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4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8005F61-1E03-B913-A67A-007D82E3B5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32000" y="3619500"/>
            <a:ext cx="5080000" cy="3175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lnSpc>
                <a:spcPct val="100000"/>
              </a:lnSpc>
              <a:defRPr sz="2000" b="1">
                <a:solidFill>
                  <a:schemeClr val="tx1"/>
                </a:solidFill>
                <a:latin typeface="Roboto Light" panose="02000000000000000000" pitchFamily="2" charset="0"/>
              </a:defRPr>
            </a:lvl1pPr>
          </a:lstStyle>
          <a:p>
            <a:pPr marL="342900" lvl="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text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3443CFF-42AA-BA82-77F5-7CC3AE0973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67000" y="4000500"/>
            <a:ext cx="3810000" cy="3810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lnSpc>
                <a:spcPct val="120000"/>
              </a:lnSpc>
              <a:defRPr sz="900" b="0">
                <a:solidFill>
                  <a:schemeClr val="tx1"/>
                </a:solidFill>
                <a:latin typeface="+mn-lt"/>
              </a:defRPr>
            </a:lvl1pPr>
          </a:lstStyle>
          <a:p>
            <a:pPr marL="342900" lvl="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757A29-F1FB-7202-851C-E9B9D43D5D1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000" y="4767116"/>
            <a:ext cx="1143000" cy="1905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defRPr sz="800" b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</a:defRPr>
            </a:lvl1pPr>
          </a:lstStyle>
          <a:p>
            <a:pPr marL="342900" lvl="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text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2086F48-926F-3AE2-F1F2-6C959BC309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391401" y="4767116"/>
            <a:ext cx="1226127" cy="190500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r">
              <a:lnSpc>
                <a:spcPct val="100000"/>
              </a:lnSpc>
              <a:defRPr sz="800" b="0">
                <a:solidFill>
                  <a:schemeClr val="bg1">
                    <a:lumMod val="50000"/>
                  </a:schemeClr>
                </a:solidFill>
                <a:latin typeface="Roboto Light" panose="02000000000000000000" pitchFamily="2" charset="0"/>
              </a:defRPr>
            </a:lvl1pPr>
          </a:lstStyle>
          <a:p>
            <a:pPr marL="342900" lvl="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text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973E3596-EF99-5778-D01A-DB9640F260F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97125" y="288600"/>
            <a:ext cx="1277293" cy="473400"/>
          </a:xfrm>
          <a:prstGeom prst="roundRect">
            <a:avLst>
              <a:gd name="adj" fmla="val 9170"/>
            </a:avLst>
          </a:prstGeom>
          <a:noFill/>
          <a:ln>
            <a:noFill/>
          </a:ln>
        </p:spPr>
        <p:txBody>
          <a:bodyPr/>
          <a:lstStyle>
            <a:lvl1pPr>
              <a:defRPr/>
            </a:lvl1pPr>
          </a:lstStyle>
          <a:p>
            <a:r>
              <a:rPr lang="en-US"/>
              <a:t>LOGO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01FA0E2-2712-2E7B-C25D-721A3417D27C}"/>
              </a:ext>
            </a:extLst>
          </p:cNvPr>
          <p:cNvSpPr/>
          <p:nvPr userDrawn="1"/>
        </p:nvSpPr>
        <p:spPr>
          <a:xfrm>
            <a:off x="8195224" y="0"/>
            <a:ext cx="948776" cy="639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493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A2A7CAC-0537-F71B-49A7-5DA73B1471E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297125" y="288600"/>
            <a:ext cx="4310246" cy="4566300"/>
          </a:xfrm>
          <a:prstGeom prst="roundRect">
            <a:avLst>
              <a:gd name="adj" fmla="val 917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23A0E70-D629-2EB8-0111-9809802C5001}"/>
              </a:ext>
            </a:extLst>
          </p:cNvPr>
          <p:cNvSpPr>
            <a:spLocks noGrp="1"/>
          </p:cNvSpPr>
          <p:nvPr>
            <p:ph type="title" idx="10" hasCustomPrompt="1"/>
          </p:nvPr>
        </p:nvSpPr>
        <p:spPr>
          <a:xfrm>
            <a:off x="5105400" y="1219199"/>
            <a:ext cx="3287500" cy="1460500"/>
          </a:xfr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E6A3FD2-F2A4-8F9D-97BB-FDFCEAD932CD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5105400" y="2921000"/>
            <a:ext cx="3340100" cy="1016000"/>
          </a:xfrm>
        </p:spPr>
        <p:txBody>
          <a:bodyPr lIns="0" tIns="0" rIns="0" bIns="0" anchor="t"/>
          <a:lstStyle>
            <a:lvl1pPr algn="l">
              <a:lnSpc>
                <a:spcPct val="120000"/>
              </a:lnSpc>
              <a:defRPr sz="1100" b="0">
                <a:solidFill>
                  <a:schemeClr val="tx1"/>
                </a:solidFill>
                <a:latin typeface="Roboto Light" panose="02000000000000000000" pitchFamily="2" charset="0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391196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CABEC57-F4AC-5C2B-9CC0-9B4C2E46946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864100" y="1638300"/>
            <a:ext cx="1739900" cy="1778000"/>
          </a:xfrm>
          <a:custGeom>
            <a:avLst/>
            <a:gdLst>
              <a:gd name="csX0" fmla="*/ 234887 w 1739900"/>
              <a:gd name="csY0" fmla="*/ 0 h 1778000"/>
              <a:gd name="csX1" fmla="*/ 1505014 w 1739900"/>
              <a:gd name="csY1" fmla="*/ 0 h 1778000"/>
              <a:gd name="csX2" fmla="*/ 1735129 w 1739900"/>
              <a:gd name="csY2" fmla="*/ 187549 h 1778000"/>
              <a:gd name="csX3" fmla="*/ 1739900 w 1739900"/>
              <a:gd name="csY3" fmla="*/ 234877 h 1778000"/>
              <a:gd name="csX4" fmla="*/ 1739900 w 1739900"/>
              <a:gd name="csY4" fmla="*/ 1543114 h 1778000"/>
              <a:gd name="csX5" fmla="*/ 1552351 w 1739900"/>
              <a:gd name="csY5" fmla="*/ 1773229 h 1778000"/>
              <a:gd name="csX6" fmla="*/ 1505023 w 1739900"/>
              <a:gd name="csY6" fmla="*/ 1778000 h 1778000"/>
              <a:gd name="csX7" fmla="*/ 234887 w 1739900"/>
              <a:gd name="csY7" fmla="*/ 1778000 h 1778000"/>
              <a:gd name="csX8" fmla="*/ 0 w 1739900"/>
              <a:gd name="csY8" fmla="*/ 1543113 h 1778000"/>
              <a:gd name="csX9" fmla="*/ 0 w 1739900"/>
              <a:gd name="csY9" fmla="*/ 234887 h 1778000"/>
              <a:gd name="csX10" fmla="*/ 234887 w 1739900"/>
              <a:gd name="csY10" fmla="*/ 0 h 177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1739900" h="1778000">
                <a:moveTo>
                  <a:pt x="234887" y="0"/>
                </a:moveTo>
                <a:lnTo>
                  <a:pt x="1505014" y="0"/>
                </a:lnTo>
                <a:cubicBezTo>
                  <a:pt x="1618524" y="0"/>
                  <a:pt x="1713227" y="80515"/>
                  <a:pt x="1735129" y="187549"/>
                </a:cubicBezTo>
                <a:lnTo>
                  <a:pt x="1739900" y="234877"/>
                </a:lnTo>
                <a:lnTo>
                  <a:pt x="1739900" y="1543114"/>
                </a:lnTo>
                <a:cubicBezTo>
                  <a:pt x="1739900" y="1656624"/>
                  <a:pt x="1659386" y="1751327"/>
                  <a:pt x="1552351" y="1773229"/>
                </a:cubicBezTo>
                <a:lnTo>
                  <a:pt x="1505023" y="1778000"/>
                </a:lnTo>
                <a:lnTo>
                  <a:pt x="234887" y="1778000"/>
                </a:lnTo>
                <a:cubicBezTo>
                  <a:pt x="105162" y="1778000"/>
                  <a:pt x="0" y="1672838"/>
                  <a:pt x="0" y="1543113"/>
                </a:cubicBezTo>
                <a:lnTo>
                  <a:pt x="0" y="234887"/>
                </a:lnTo>
                <a:cubicBezTo>
                  <a:pt x="0" y="105162"/>
                  <a:pt x="105162" y="0"/>
                  <a:pt x="2348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22115D82-163D-1A23-082D-1B74293381E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58000" y="1638300"/>
            <a:ext cx="1739900" cy="1778000"/>
          </a:xfrm>
          <a:custGeom>
            <a:avLst/>
            <a:gdLst>
              <a:gd name="csX0" fmla="*/ 234887 w 1739900"/>
              <a:gd name="csY0" fmla="*/ 0 h 1778000"/>
              <a:gd name="csX1" fmla="*/ 1505014 w 1739900"/>
              <a:gd name="csY1" fmla="*/ 0 h 1778000"/>
              <a:gd name="csX2" fmla="*/ 1735129 w 1739900"/>
              <a:gd name="csY2" fmla="*/ 187549 h 1778000"/>
              <a:gd name="csX3" fmla="*/ 1739900 w 1739900"/>
              <a:gd name="csY3" fmla="*/ 234877 h 1778000"/>
              <a:gd name="csX4" fmla="*/ 1739900 w 1739900"/>
              <a:gd name="csY4" fmla="*/ 1543114 h 1778000"/>
              <a:gd name="csX5" fmla="*/ 1552351 w 1739900"/>
              <a:gd name="csY5" fmla="*/ 1773229 h 1778000"/>
              <a:gd name="csX6" fmla="*/ 1505023 w 1739900"/>
              <a:gd name="csY6" fmla="*/ 1778000 h 1778000"/>
              <a:gd name="csX7" fmla="*/ 234887 w 1739900"/>
              <a:gd name="csY7" fmla="*/ 1778000 h 1778000"/>
              <a:gd name="csX8" fmla="*/ 0 w 1739900"/>
              <a:gd name="csY8" fmla="*/ 1543113 h 1778000"/>
              <a:gd name="csX9" fmla="*/ 0 w 1739900"/>
              <a:gd name="csY9" fmla="*/ 234887 h 1778000"/>
              <a:gd name="csX10" fmla="*/ 234887 w 1739900"/>
              <a:gd name="csY10" fmla="*/ 0 h 177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</a:cxnLst>
            <a:rect l="l" t="t" r="r" b="b"/>
            <a:pathLst>
              <a:path w="1739900" h="1778000">
                <a:moveTo>
                  <a:pt x="234887" y="0"/>
                </a:moveTo>
                <a:lnTo>
                  <a:pt x="1505014" y="0"/>
                </a:lnTo>
                <a:cubicBezTo>
                  <a:pt x="1618523" y="0"/>
                  <a:pt x="1713227" y="80515"/>
                  <a:pt x="1735129" y="187549"/>
                </a:cubicBezTo>
                <a:lnTo>
                  <a:pt x="1739900" y="234877"/>
                </a:lnTo>
                <a:lnTo>
                  <a:pt x="1739900" y="1543114"/>
                </a:lnTo>
                <a:cubicBezTo>
                  <a:pt x="1739900" y="1656624"/>
                  <a:pt x="1659385" y="1751327"/>
                  <a:pt x="1552351" y="1773229"/>
                </a:cubicBezTo>
                <a:lnTo>
                  <a:pt x="1505023" y="1778000"/>
                </a:lnTo>
                <a:lnTo>
                  <a:pt x="234887" y="1778000"/>
                </a:lnTo>
                <a:cubicBezTo>
                  <a:pt x="105162" y="1778000"/>
                  <a:pt x="0" y="1672838"/>
                  <a:pt x="0" y="1543113"/>
                </a:cubicBezTo>
                <a:lnTo>
                  <a:pt x="0" y="234887"/>
                </a:lnTo>
                <a:cubicBezTo>
                  <a:pt x="0" y="105162"/>
                  <a:pt x="105162" y="0"/>
                  <a:pt x="2348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D9D096C5-C714-28D9-1213-0E770EFEDCFC}"/>
              </a:ext>
            </a:extLst>
          </p:cNvPr>
          <p:cNvSpPr>
            <a:spLocks noGrp="1"/>
          </p:cNvSpPr>
          <p:nvPr>
            <p:ph type="title" idx="12" hasCustomPrompt="1"/>
          </p:nvPr>
        </p:nvSpPr>
        <p:spPr>
          <a:xfrm>
            <a:off x="546100" y="952499"/>
            <a:ext cx="4064000" cy="1016000"/>
          </a:xfr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B087858-37F2-B291-E7BE-0D9E2B3F66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6100" y="2133600"/>
            <a:ext cx="3429000" cy="762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20000"/>
              </a:lnSpc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text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A7BD336-3B91-BC7F-D3E4-9CEECE2ED35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6100" y="3134225"/>
            <a:ext cx="3429000" cy="381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800" b="1">
                <a:solidFill>
                  <a:schemeClr val="tx1"/>
                </a:solidFill>
                <a:latin typeface="Open Sans Extrabold" panose="020B0906030804020204" pitchFamily="34" charset="0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text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6B39446-E97B-B8F7-27CC-C3B5C35F8B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6100" y="317501"/>
            <a:ext cx="1444336" cy="19511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20000"/>
              </a:lnSpc>
              <a:defRPr sz="1200" b="0">
                <a:solidFill>
                  <a:schemeClr val="bg1">
                    <a:lumMod val="85000"/>
                  </a:schemeClr>
                </a:solidFill>
                <a:latin typeface="Roboto Light" panose="02000000000000000000" pitchFamily="2" charset="0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text</a:t>
            </a:r>
          </a:p>
        </p:txBody>
      </p:sp>
      <p:sp>
        <p:nvSpPr>
          <p:cNvPr id="30" name="Online Image Placeholder 29">
            <a:extLst>
              <a:ext uri="{FF2B5EF4-FFF2-40B4-BE49-F238E27FC236}">
                <a16:creationId xmlns:a16="http://schemas.microsoft.com/office/drawing/2014/main" id="{EA9D5A5A-95F4-559A-FE7A-83DDF99CAD8C}"/>
              </a:ext>
            </a:extLst>
          </p:cNvPr>
          <p:cNvSpPr>
            <a:spLocks noGrp="1"/>
          </p:cNvSpPr>
          <p:nvPr>
            <p:ph type="clipArt" sz="quarter" idx="23"/>
          </p:nvPr>
        </p:nvSpPr>
        <p:spPr>
          <a:xfrm>
            <a:off x="785813" y="3886200"/>
            <a:ext cx="1577867" cy="825500"/>
          </a:xfrm>
        </p:spPr>
        <p:txBody>
          <a:bodyPr/>
          <a:lstStyle/>
          <a:p>
            <a:endParaRPr lang="en-US"/>
          </a:p>
        </p:txBody>
      </p:sp>
      <p:sp>
        <p:nvSpPr>
          <p:cNvPr id="31" name="Online Image Placeholder 29">
            <a:extLst>
              <a:ext uri="{FF2B5EF4-FFF2-40B4-BE49-F238E27FC236}">
                <a16:creationId xmlns:a16="http://schemas.microsoft.com/office/drawing/2014/main" id="{04B1BC82-3A79-ED73-096D-8A9A758C0E0F}"/>
              </a:ext>
            </a:extLst>
          </p:cNvPr>
          <p:cNvSpPr>
            <a:spLocks noGrp="1"/>
          </p:cNvSpPr>
          <p:nvPr>
            <p:ph type="clipArt" sz="quarter" idx="24"/>
          </p:nvPr>
        </p:nvSpPr>
        <p:spPr>
          <a:xfrm>
            <a:off x="2813086" y="3886200"/>
            <a:ext cx="1577867" cy="825500"/>
          </a:xfrm>
        </p:spPr>
        <p:txBody>
          <a:bodyPr/>
          <a:lstStyle/>
          <a:p>
            <a:endParaRPr lang="en-US"/>
          </a:p>
        </p:txBody>
      </p:sp>
      <p:sp>
        <p:nvSpPr>
          <p:cNvPr id="32" name="Online Image Placeholder 29">
            <a:extLst>
              <a:ext uri="{FF2B5EF4-FFF2-40B4-BE49-F238E27FC236}">
                <a16:creationId xmlns:a16="http://schemas.microsoft.com/office/drawing/2014/main" id="{30B091D2-50C2-3CD0-D0AC-7FDFB53AC03F}"/>
              </a:ext>
            </a:extLst>
          </p:cNvPr>
          <p:cNvSpPr>
            <a:spLocks noGrp="1"/>
          </p:cNvSpPr>
          <p:nvPr>
            <p:ph type="clipArt" sz="quarter" idx="25"/>
          </p:nvPr>
        </p:nvSpPr>
        <p:spPr>
          <a:xfrm>
            <a:off x="4840359" y="3886200"/>
            <a:ext cx="1577867" cy="825500"/>
          </a:xfrm>
        </p:spPr>
        <p:txBody>
          <a:bodyPr/>
          <a:lstStyle/>
          <a:p>
            <a:endParaRPr lang="en-US"/>
          </a:p>
        </p:txBody>
      </p:sp>
      <p:sp>
        <p:nvSpPr>
          <p:cNvPr id="33" name="Online Image Placeholder 29">
            <a:extLst>
              <a:ext uri="{FF2B5EF4-FFF2-40B4-BE49-F238E27FC236}">
                <a16:creationId xmlns:a16="http://schemas.microsoft.com/office/drawing/2014/main" id="{ECAD9AB1-D04D-A183-2A2E-7262DADA7B2F}"/>
              </a:ext>
            </a:extLst>
          </p:cNvPr>
          <p:cNvSpPr>
            <a:spLocks noGrp="1"/>
          </p:cNvSpPr>
          <p:nvPr>
            <p:ph type="clipArt" sz="quarter" idx="26"/>
          </p:nvPr>
        </p:nvSpPr>
        <p:spPr>
          <a:xfrm>
            <a:off x="6867633" y="3886200"/>
            <a:ext cx="1577867" cy="8255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209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2" descr="preencoded.png">
            <a:extLst>
              <a:ext uri="{FF2B5EF4-FFF2-40B4-BE49-F238E27FC236}">
                <a16:creationId xmlns:a16="http://schemas.microsoft.com/office/drawing/2014/main" id="{62515EAE-2D0E-DEC9-E8FF-B7813B3B9982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496300" y="330200"/>
            <a:ext cx="152400" cy="1524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01357AA9-8D63-8439-BAC3-D76BFA15B4CC}"/>
              </a:ext>
            </a:extLst>
          </p:cNvPr>
          <p:cNvSpPr>
            <a:spLocks noGrp="1"/>
          </p:cNvSpPr>
          <p:nvPr>
            <p:ph type="title" idx="10" hasCustomPrompt="1"/>
          </p:nvPr>
        </p:nvSpPr>
        <p:spPr>
          <a:xfrm>
            <a:off x="4978400" y="1244599"/>
            <a:ext cx="3810000" cy="1016000"/>
          </a:xfr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B49B0B4-11B3-A5ED-ED6E-E5FB001B2DE7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4978400" y="2387600"/>
            <a:ext cx="3810000" cy="381000"/>
          </a:xfr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2000" b="0">
                <a:solidFill>
                  <a:schemeClr val="tx1"/>
                </a:solidFill>
                <a:latin typeface="Open Sans Extrabold" panose="020B0906030804020204" pitchFamily="34" charset="0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text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154BC60-5D9E-A849-F2FF-0E23637176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78400" y="2921000"/>
            <a:ext cx="3810000" cy="127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10000"/>
              </a:lnSpc>
              <a:defRPr sz="1100" b="0">
                <a:solidFill>
                  <a:schemeClr val="tx1"/>
                </a:solidFill>
                <a:latin typeface="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text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0C477BA-DCF7-7636-2747-B93E3139B82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97125" y="288600"/>
            <a:ext cx="4310246" cy="45663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5620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030297D-BB96-A090-9189-4AA623F8865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368800" y="508000"/>
            <a:ext cx="4394200" cy="42418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C415653F-7473-192F-9560-8E24C740B7DC}"/>
              </a:ext>
            </a:extLst>
          </p:cNvPr>
          <p:cNvSpPr>
            <a:spLocks noGrp="1"/>
          </p:cNvSpPr>
          <p:nvPr>
            <p:ph type="title" idx="12" hasCustomPrompt="1"/>
          </p:nvPr>
        </p:nvSpPr>
        <p:spPr>
          <a:xfrm>
            <a:off x="571500" y="939800"/>
            <a:ext cx="4592782" cy="889000"/>
          </a:xfr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C8B9E75-7D85-EC31-32BB-3357984C2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2184400"/>
            <a:ext cx="3302000" cy="8255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20000"/>
              </a:lnSpc>
              <a:defRPr sz="1100" b="0">
                <a:solidFill>
                  <a:schemeClr val="lt1"/>
                </a:solidFill>
                <a:latin typeface="+mn-lt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text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5ECF7B7-33A2-972E-F2BC-CE27E2FD2BB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" y="3373580"/>
            <a:ext cx="1188720" cy="1188720"/>
          </a:xfrm>
          <a:custGeom>
            <a:avLst/>
            <a:gdLst>
              <a:gd name="csX0" fmla="*/ 594360 w 1188720"/>
              <a:gd name="csY0" fmla="*/ 0 h 1188720"/>
              <a:gd name="csX1" fmla="*/ 1188720 w 1188720"/>
              <a:gd name="csY1" fmla="*/ 594360 h 1188720"/>
              <a:gd name="csX2" fmla="*/ 594360 w 1188720"/>
              <a:gd name="csY2" fmla="*/ 1188720 h 1188720"/>
              <a:gd name="csX3" fmla="*/ 0 w 1188720"/>
              <a:gd name="csY3" fmla="*/ 594360 h 1188720"/>
              <a:gd name="csX4" fmla="*/ 594360 w 1188720"/>
              <a:gd name="csY4" fmla="*/ 0 h 11887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188720" h="1188720">
                <a:moveTo>
                  <a:pt x="594360" y="0"/>
                </a:moveTo>
                <a:cubicBezTo>
                  <a:pt x="922616" y="0"/>
                  <a:pt x="1188720" y="266104"/>
                  <a:pt x="1188720" y="594360"/>
                </a:cubicBezTo>
                <a:cubicBezTo>
                  <a:pt x="1188720" y="922616"/>
                  <a:pt x="922616" y="1188720"/>
                  <a:pt x="594360" y="1188720"/>
                </a:cubicBezTo>
                <a:cubicBezTo>
                  <a:pt x="266104" y="1188720"/>
                  <a:pt x="0" y="922616"/>
                  <a:pt x="0" y="594360"/>
                </a:cubicBezTo>
                <a:cubicBezTo>
                  <a:pt x="0" y="266104"/>
                  <a:pt x="266104" y="0"/>
                  <a:pt x="5943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A4C9EDA4-9E6C-0179-FD6C-2EE014C77D2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1500" y="317501"/>
            <a:ext cx="1444336" cy="19511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20000"/>
              </a:lnSpc>
              <a:defRPr sz="1200" b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883151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10952DF-B3F7-E3F8-396E-B130831426BB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57201" y="590550"/>
            <a:ext cx="3523793" cy="39688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36E07B0-3351-C86B-2AC3-FB1C772B2143}"/>
              </a:ext>
            </a:extLst>
          </p:cNvPr>
          <p:cNvSpPr>
            <a:spLocks noGrp="1"/>
          </p:cNvSpPr>
          <p:nvPr>
            <p:ph type="title" idx="11" hasCustomPrompt="1"/>
          </p:nvPr>
        </p:nvSpPr>
        <p:spPr>
          <a:xfrm>
            <a:off x="4508500" y="1079499"/>
            <a:ext cx="3810000" cy="1016000"/>
          </a:xfr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DBA4CDD-1270-4F95-9504-753347F67B6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08500" y="2311400"/>
            <a:ext cx="3810000" cy="1524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3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text</a:t>
            </a:r>
          </a:p>
        </p:txBody>
      </p:sp>
      <p:pic>
        <p:nvPicPr>
          <p:cNvPr id="9" name="Image 0" descr="preencoded.png">
            <a:extLst>
              <a:ext uri="{FF2B5EF4-FFF2-40B4-BE49-F238E27FC236}">
                <a16:creationId xmlns:a16="http://schemas.microsoft.com/office/drawing/2014/main" id="{91D6968F-5652-06DF-CAB0-2497D658FEF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3556000" y="444500"/>
            <a:ext cx="736600" cy="635000"/>
          </a:xfrm>
          <a:prstGeom prst="rect">
            <a:avLst/>
          </a:prstGeom>
        </p:spPr>
      </p:pic>
      <p:pic>
        <p:nvPicPr>
          <p:cNvPr id="10" name="Image 1" descr="preencoded.png">
            <a:extLst>
              <a:ext uri="{FF2B5EF4-FFF2-40B4-BE49-F238E27FC236}">
                <a16:creationId xmlns:a16="http://schemas.microsoft.com/office/drawing/2014/main" id="{677CBD57-E980-C205-AFA4-B6FCA45CBE8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683500" y="3619500"/>
            <a:ext cx="7366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515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_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5">
            <a:extLst>
              <a:ext uri="{FF2B5EF4-FFF2-40B4-BE49-F238E27FC236}">
                <a16:creationId xmlns:a16="http://schemas.microsoft.com/office/drawing/2014/main" id="{669CBBAD-4E07-595E-8DEE-6A87165B078E}"/>
              </a:ext>
            </a:extLst>
          </p:cNvPr>
          <p:cNvSpPr/>
          <p:nvPr userDrawn="1"/>
        </p:nvSpPr>
        <p:spPr>
          <a:xfrm>
            <a:off x="571500" y="2413000"/>
            <a:ext cx="3111500" cy="2286000"/>
          </a:xfrm>
          <a:prstGeom prst="roundRect">
            <a:avLst>
              <a:gd name="adj" fmla="val 6400"/>
            </a:avLst>
          </a:prstGeom>
          <a:solidFill>
            <a:srgbClr val="F48B77"/>
          </a:solidFill>
          <a:ln w="12700">
            <a:solidFill>
              <a:srgbClr val="F48B7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Shape 6">
            <a:extLst>
              <a:ext uri="{FF2B5EF4-FFF2-40B4-BE49-F238E27FC236}">
                <a16:creationId xmlns:a16="http://schemas.microsoft.com/office/drawing/2014/main" id="{817324B1-5DA8-FAE6-291A-8BA5E74C4565}"/>
              </a:ext>
            </a:extLst>
          </p:cNvPr>
          <p:cNvSpPr/>
          <p:nvPr userDrawn="1"/>
        </p:nvSpPr>
        <p:spPr>
          <a:xfrm>
            <a:off x="3873500" y="2921000"/>
            <a:ext cx="2413000" cy="1778000"/>
          </a:xfrm>
          <a:prstGeom prst="roundRect">
            <a:avLst>
              <a:gd name="adj" fmla="val 8229"/>
            </a:avLst>
          </a:prstGeom>
          <a:solidFill>
            <a:srgbClr val="F6F6F6"/>
          </a:solidFill>
          <a:ln w="12700">
            <a:solidFill>
              <a:srgbClr val="F6F6F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Shape 7">
            <a:extLst>
              <a:ext uri="{FF2B5EF4-FFF2-40B4-BE49-F238E27FC236}">
                <a16:creationId xmlns:a16="http://schemas.microsoft.com/office/drawing/2014/main" id="{81B27E46-A1C7-641B-7110-40B868780EF2}"/>
              </a:ext>
            </a:extLst>
          </p:cNvPr>
          <p:cNvSpPr/>
          <p:nvPr userDrawn="1"/>
        </p:nvSpPr>
        <p:spPr>
          <a:xfrm>
            <a:off x="6477000" y="952500"/>
            <a:ext cx="2413000" cy="1778000"/>
          </a:xfrm>
          <a:prstGeom prst="roundRect">
            <a:avLst>
              <a:gd name="adj" fmla="val 8229"/>
            </a:avLst>
          </a:prstGeom>
          <a:solidFill>
            <a:srgbClr val="F6F6F6"/>
          </a:solidFill>
          <a:ln w="12700">
            <a:solidFill>
              <a:srgbClr val="F6F6F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Shape 8">
            <a:extLst>
              <a:ext uri="{FF2B5EF4-FFF2-40B4-BE49-F238E27FC236}">
                <a16:creationId xmlns:a16="http://schemas.microsoft.com/office/drawing/2014/main" id="{9D47D42E-6E93-337A-AC20-31A09F367F8D}"/>
              </a:ext>
            </a:extLst>
          </p:cNvPr>
          <p:cNvSpPr/>
          <p:nvPr userDrawn="1"/>
        </p:nvSpPr>
        <p:spPr>
          <a:xfrm>
            <a:off x="6477000" y="2921000"/>
            <a:ext cx="2413000" cy="1778000"/>
          </a:xfrm>
          <a:prstGeom prst="roundRect">
            <a:avLst>
              <a:gd name="adj" fmla="val 8229"/>
            </a:avLst>
          </a:prstGeom>
          <a:solidFill>
            <a:srgbClr val="F6F6F6"/>
          </a:solidFill>
          <a:ln w="12700">
            <a:solidFill>
              <a:srgbClr val="F6F6F6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3BC9F0AD-C10C-494D-9172-FD7C36548678}"/>
              </a:ext>
            </a:extLst>
          </p:cNvPr>
          <p:cNvSpPr>
            <a:spLocks noGrp="1"/>
          </p:cNvSpPr>
          <p:nvPr>
            <p:ph type="title" idx="10" hasCustomPrompt="1"/>
          </p:nvPr>
        </p:nvSpPr>
        <p:spPr>
          <a:xfrm>
            <a:off x="571500" y="1015999"/>
            <a:ext cx="5080000" cy="1270000"/>
          </a:xfr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83AD58F-75BC-817A-503C-D07F4D2EB7B6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825500" y="2730500"/>
            <a:ext cx="2540000" cy="889000"/>
          </a:xfr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5400" b="1">
                <a:solidFill>
                  <a:schemeClr val="lt1"/>
                </a:solidFill>
                <a:latin typeface="+mj-lt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text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33C249A9-36F9-DE29-C1BB-4E754A9971B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25500" y="3746500"/>
            <a:ext cx="2667000" cy="762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20000"/>
              </a:lnSpc>
              <a:spcBef>
                <a:spcPts val="0"/>
              </a:spcBef>
              <a:defRPr sz="1200" b="0">
                <a:solidFill>
                  <a:schemeClr val="lt1"/>
                </a:solidFill>
                <a:latin typeface="+mn-lt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text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E1A4246-876D-DB32-ED2A-DA3BB8A631D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64000" y="3111500"/>
            <a:ext cx="2032000" cy="635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3200" b="1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#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D3F8D6C-F282-3D86-5E43-3366062466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064000" y="3937000"/>
            <a:ext cx="2032000" cy="508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20000"/>
              </a:lnSpc>
              <a:spcBef>
                <a:spcPts val="0"/>
              </a:spcBef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text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47805AB-6C7B-3A1A-4ECF-7A6E1802110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31000" y="1143000"/>
            <a:ext cx="2032000" cy="635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3200" b="1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#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3CAB800-BEDC-FC5B-B8A4-DDA00ADAE9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31000" y="1968500"/>
            <a:ext cx="2032000" cy="508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20000"/>
              </a:lnSpc>
              <a:spcBef>
                <a:spcPts val="0"/>
              </a:spcBef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text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8FAEA0EA-3858-C382-B7AB-F642202D003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31000" y="3111500"/>
            <a:ext cx="2032000" cy="635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3200" b="1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#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836CA557-F1D8-5900-915A-F0973B95D53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31000" y="3937000"/>
            <a:ext cx="2032000" cy="508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20000"/>
              </a:lnSpc>
              <a:spcBef>
                <a:spcPts val="0"/>
              </a:spcBef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text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9DF1E75-1B5D-7EFC-C32B-1C03B1E2412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500" y="317501"/>
            <a:ext cx="1444336" cy="19511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20000"/>
              </a:lnSpc>
              <a:defRPr sz="1200" b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170112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2C637D68-CDA5-371C-D44D-DA8BBC518AB7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571500" y="1966913"/>
            <a:ext cx="4879975" cy="2540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6B3A5A1-2BBF-158C-09DF-D98C9F0F79ED}"/>
              </a:ext>
            </a:extLst>
          </p:cNvPr>
          <p:cNvSpPr>
            <a:spLocks noGrp="1"/>
          </p:cNvSpPr>
          <p:nvPr>
            <p:ph type="title" idx="10" hasCustomPrompt="1"/>
          </p:nvPr>
        </p:nvSpPr>
        <p:spPr>
          <a:xfrm>
            <a:off x="571500" y="952500"/>
            <a:ext cx="5715000" cy="571500"/>
          </a:xfrm>
        </p:spPr>
        <p:txBody>
          <a:bodyPr lIns="0" tIns="0" rIns="0" bIns="0" anchor="t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US"/>
              <a:t>Click to edit 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598C634-42E3-9DAD-339D-BB9C2A190F19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6032500" y="2159000"/>
            <a:ext cx="1016000" cy="508000"/>
          </a:xfr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3200" b="1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#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5B6732-BA95-8881-FDDA-B5AED80C7C4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32500" y="2667000"/>
            <a:ext cx="1016000" cy="254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text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624086F-4432-832B-B2AE-51529511294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04100" y="2159000"/>
            <a:ext cx="1016000" cy="508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3200" b="1">
                <a:solidFill>
                  <a:schemeClr val="tx1"/>
                </a:solidFill>
                <a:latin typeface="+mj-lt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#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224AA30-EB62-180A-78EE-ED9FE623A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04100" y="2667000"/>
            <a:ext cx="1016000" cy="254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0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text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F7E7923-BF7F-708B-4197-021FF065329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32500" y="3175000"/>
            <a:ext cx="2667000" cy="1270000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20000"/>
              </a:lnSpc>
              <a:defRPr sz="1100" b="0">
                <a:solidFill>
                  <a:schemeClr val="tx1"/>
                </a:solidFill>
                <a:latin typeface="+mn-lt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text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0C6AD6D-DA13-2425-9260-7D3E8E55E81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1500" y="317501"/>
            <a:ext cx="1444336" cy="195119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lnSpc>
                <a:spcPct val="120000"/>
              </a:lnSpc>
              <a:defRPr sz="1200" b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000750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9"/>
          <p:cNvSpPr/>
          <p:nvPr userDrawn="1"/>
        </p:nvSpPr>
        <p:spPr>
          <a:xfrm>
            <a:off x="8369300" y="304800"/>
            <a:ext cx="330200" cy="241300"/>
          </a:xfrm>
          <a:prstGeom prst="roundRect">
            <a:avLst>
              <a:gd name="adj" fmla="val 37895"/>
            </a:avLst>
          </a:prstGeom>
          <a:solidFill>
            <a:srgbClr val="F2F2F2"/>
          </a:solidFill>
          <a:ln w="12700">
            <a:solidFill>
              <a:srgbClr val="F2F2F2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A075DD-7A14-2A9F-D88E-6FFA2B649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11852F-0E39-DB76-5FA6-7DB22A0265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3DFFC6-14DB-FF6A-EE5A-82832AAF4E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lnSpc>
                <a:spcPct val="120000"/>
              </a:lnSpc>
            </a:pPr>
            <a:fld id="{691D10DD-4C3E-4DDD-AC60-AED170CFEE62}" type="datetimeFigureOut">
              <a:rPr lang="en-US" smtClean="0"/>
              <a:pPr>
                <a:lnSpc>
                  <a:spcPct val="120000"/>
                </a:lnSpc>
              </a:pPr>
              <a:t>5/22/2026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9746CA-15CE-89D8-C8BB-123C8A3203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E16B0-9A4F-9DBC-90D4-5BAF172833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>
              <a:lnSpc>
                <a:spcPct val="120000"/>
              </a:lnSpc>
            </a:pPr>
            <a:fld id="{912D9471-8F65-4FCF-AF10-5A9C0A9D9959}" type="slidenum">
              <a:rPr lang="en-US" smtClean="0"/>
              <a:pPr>
                <a:lnSpc>
                  <a:spcPct val="120000"/>
                </a:lnSpc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  <p:sldLayoutId id="2147483674" r:id="rId17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buFont typeface="Arial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0"/>
        </a:spcBef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0"/>
        </a:spcBef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0"/>
        </a:spcBef>
        <a:buFont typeface="Arial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jpg"/><Relationship Id="rId4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sv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22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svg"/><Relationship Id="rId5" Type="http://schemas.openxmlformats.org/officeDocument/2006/relationships/image" Target="../media/image26.svg"/><Relationship Id="rId4" Type="http://schemas.openxmlformats.org/officeDocument/2006/relationships/image" Target="../media/image25.sv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2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sv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microsoft.com/office/2007/relationships/hdphoto" Target="../media/hdphoto1.wdp"/><Relationship Id="rId7" Type="http://schemas.openxmlformats.org/officeDocument/2006/relationships/image" Target="../media/image1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svg"/><Relationship Id="rId5" Type="http://schemas.microsoft.com/office/2007/relationships/hdphoto" Target="../media/hdphoto2.wdp"/><Relationship Id="rId10" Type="http://schemas.openxmlformats.org/officeDocument/2006/relationships/image" Target="../media/image10.svg"/><Relationship Id="rId4" Type="http://schemas.openxmlformats.org/officeDocument/2006/relationships/image" Target="../media/image12.png"/><Relationship Id="rId9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svg"/><Relationship Id="rId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894D4B6-98C2-1A1C-F1C3-27C65A85753C}"/>
              </a:ext>
            </a:extLst>
          </p:cNvPr>
          <p:cNvSpPr>
            <a:spLocks noGrp="1"/>
          </p:cNvSpPr>
          <p:nvPr>
            <p:ph type="title" sz="quarter" idx="11"/>
          </p:nvPr>
        </p:nvSpPr>
        <p:spPr>
          <a:xfrm>
            <a:off x="1110390" y="1396998"/>
            <a:ext cx="6923219" cy="2222501"/>
          </a:xfrm>
        </p:spPr>
        <p:txBody>
          <a:bodyPr>
            <a:normAutofit/>
          </a:bodyPr>
          <a:lstStyle/>
          <a:p>
            <a:r>
              <a:rPr lang="en-US"/>
              <a:t>KIMBEX</a:t>
            </a:r>
            <a:br>
              <a:rPr lang="en-US"/>
            </a:br>
            <a:r>
              <a:rPr lang="en-US"/>
              <a:t>FINTECH FINANCE</a:t>
            </a:r>
            <a:br>
              <a:rPr lang="en-US"/>
            </a:br>
            <a:r>
              <a:rPr lang="en-US"/>
              <a:t>GROUP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9F0D73-2A5C-7590-6B8D-15AF9803C0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32000" y="3619500"/>
            <a:ext cx="5080000" cy="317500"/>
          </a:xfrm>
        </p:spPr>
        <p:txBody>
          <a:bodyPr/>
          <a:lstStyle/>
          <a:p>
            <a:r>
              <a:rPr lang="en-US"/>
              <a:t>Fintech Platform Pitch Deck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DDD602-75E6-3A7E-3771-7160ADA824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67000" y="4000500"/>
            <a:ext cx="3810000" cy="381000"/>
          </a:xfrm>
        </p:spPr>
        <p:txBody>
          <a:bodyPr/>
          <a:lstStyle/>
          <a:p>
            <a:r>
              <a:rPr lang="en-US"/>
              <a:t>Lorem ipsum dolor sit amet, consectetur adipiscing elit, sed dio dram</a:t>
            </a:r>
          </a:p>
          <a:p>
            <a:r>
              <a:rPr lang="en-US"/>
              <a:t>nurmmy nilbh orramodo tutimot orast velotpat.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736D8CD-DB56-510A-2D97-17C175DF19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1000" y="4767116"/>
            <a:ext cx="1143000" cy="190500"/>
          </a:xfrm>
        </p:spPr>
        <p:txBody>
          <a:bodyPr/>
          <a:lstStyle/>
          <a:p>
            <a:r>
              <a:rPr lang="en-US"/>
              <a:t>www.website.om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C2AD393-63B8-4641-7A57-5E5FB1C03FA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391401" y="4767116"/>
            <a:ext cx="1226127" cy="190500"/>
          </a:xfrm>
        </p:spPr>
        <p:txBody>
          <a:bodyPr/>
          <a:lstStyle/>
          <a:p>
            <a:r>
              <a:rPr lang="en-US"/>
              <a:t>Confidential</a:t>
            </a:r>
          </a:p>
        </p:txBody>
      </p:sp>
      <p:pic>
        <p:nvPicPr>
          <p:cNvPr id="38" name="Graphic 37">
            <a:extLst>
              <a:ext uri="{FF2B5EF4-FFF2-40B4-BE49-F238E27FC236}">
                <a16:creationId xmlns:a16="http://schemas.microsoft.com/office/drawing/2014/main" id="{4917A8C8-95FC-242C-97C1-76B3597DFD4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964344" y="373405"/>
            <a:ext cx="190500" cy="190500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B41CAB84-07E2-F73C-4B3B-71244AB7511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16356" y="372900"/>
            <a:ext cx="190500" cy="190500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1CD7AA6E-219A-F16C-7465-A31B479935E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78403" y="372900"/>
            <a:ext cx="190500" cy="190500"/>
          </a:xfrm>
          <a:prstGeom prst="rect">
            <a:avLst/>
          </a:prstGeom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8996B526-1E1A-6072-74D7-1DF6344AD83D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5"/>
          <a:srcRect t="-10428" r="1340" b="-48894"/>
          <a:stretch>
            <a:fillRect/>
          </a:stretch>
        </p:blipFill>
        <p:spPr>
          <a:xfrm>
            <a:off x="297125" y="288600"/>
            <a:ext cx="1277293" cy="473400"/>
          </a:xfrm>
          <a:prstGeom prst="roundRect">
            <a:avLst>
              <a:gd name="adj" fmla="val 9170"/>
            </a:avLst>
          </a:prstGeom>
          <a:noFill/>
          <a:ln>
            <a:noFill/>
          </a:ln>
        </p:spPr>
      </p:pic>
      <p:pic>
        <p:nvPicPr>
          <p:cNvPr id="10" name="Image 3" descr="preencoded.png">
            <a:extLst>
              <a:ext uri="{FF2B5EF4-FFF2-40B4-BE49-F238E27FC236}">
                <a16:creationId xmlns:a16="http://schemas.microsoft.com/office/drawing/2014/main" id="{2BCD4EE4-4A08-D085-1125-79A82DB0155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19600" y="4508500"/>
            <a:ext cx="304800" cy="2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980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59E6557-E3E7-B81F-6110-ABF0B65DC3C6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71500" y="317501"/>
            <a:ext cx="1444336" cy="195119"/>
          </a:xfrm>
        </p:spPr>
        <p:txBody>
          <a:bodyPr>
            <a:normAutofit lnSpcReduction="10000"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</a:rPr>
              <a:t>MARKET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D505A3-5C22-FCFD-2666-05383BBEAD48}"/>
              </a:ext>
            </a:extLst>
          </p:cNvPr>
          <p:cNvSpPr>
            <a:spLocks noGrp="1"/>
          </p:cNvSpPr>
          <p:nvPr>
            <p:ph type="title" idx="11"/>
          </p:nvPr>
        </p:nvSpPr>
        <p:spPr>
          <a:xfrm>
            <a:off x="558800" y="990600"/>
            <a:ext cx="7127592" cy="508000"/>
          </a:xfrm>
        </p:spPr>
        <p:txBody>
          <a:bodyPr/>
          <a:lstStyle/>
          <a:p>
            <a:r>
              <a:rPr lang="en-US"/>
              <a:t>PERFORMANCE OVER TIME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4ADFEA-2A70-C664-2F9D-7BE8CDD7F1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45200" y="1676400"/>
            <a:ext cx="2267527" cy="571500"/>
          </a:xfrm>
        </p:spPr>
        <p:txBody>
          <a:bodyPr/>
          <a:lstStyle/>
          <a:p>
            <a:r>
              <a:rPr lang="en-US"/>
              <a:t>Grouped stats overview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BF427-ECD0-8D79-BA92-DBE594FC8A0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45200" y="2387600"/>
            <a:ext cx="1016000" cy="381000"/>
          </a:xfrm>
        </p:spPr>
        <p:txBody>
          <a:bodyPr/>
          <a:lstStyle/>
          <a:p>
            <a:r>
              <a:rPr lang="en-US"/>
              <a:t>85.5m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737F0FA-8D12-FED4-A436-4EC35BF587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45200" y="2768600"/>
            <a:ext cx="1143000" cy="508000"/>
          </a:xfrm>
        </p:spPr>
        <p:txBody>
          <a:bodyPr/>
          <a:lstStyle/>
          <a:p>
            <a:r>
              <a:rPr lang="en-US"/>
              <a:t>Broaper dista</a:t>
            </a:r>
          </a:p>
          <a:p>
            <a:r>
              <a:rPr lang="en-US"/>
              <a:t>subisaxa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2C27F47-BE64-212E-B877-A1F80A9763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67600" y="2387600"/>
            <a:ext cx="1016000" cy="381000"/>
          </a:xfrm>
        </p:spPr>
        <p:txBody>
          <a:bodyPr/>
          <a:lstStyle/>
          <a:p>
            <a:r>
              <a:rPr lang="en-US"/>
              <a:t>17.5d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7ED48C8-5266-5A52-FA89-148EECCF92F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467600" y="2768600"/>
            <a:ext cx="1333500" cy="508000"/>
          </a:xfrm>
        </p:spPr>
        <p:txBody>
          <a:bodyPr/>
          <a:lstStyle/>
          <a:p>
            <a:r>
              <a:rPr lang="en-US"/>
              <a:t>Groups totem</a:t>
            </a:r>
          </a:p>
          <a:p>
            <a:r>
              <a:rPr lang="en-US"/>
              <a:t>ockirws totiorsior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D2D2421-E000-DEE4-C3C2-857F350AA81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45200" y="3657600"/>
            <a:ext cx="1016000" cy="381000"/>
          </a:xfrm>
        </p:spPr>
        <p:txBody>
          <a:bodyPr/>
          <a:lstStyle/>
          <a:p>
            <a:r>
              <a:rPr lang="en-US"/>
              <a:t>1500.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7ED2B13-6A25-7A4F-E720-9D301139B36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45200" y="4038600"/>
            <a:ext cx="1143000" cy="508000"/>
          </a:xfrm>
        </p:spPr>
        <p:txBody>
          <a:bodyPr/>
          <a:lstStyle/>
          <a:p>
            <a:r>
              <a:rPr lang="en-US"/>
              <a:t>Bteaoot Oiuaot</a:t>
            </a:r>
          </a:p>
          <a:p>
            <a:r>
              <a:rPr lang="en-US"/>
              <a:t>acsokrauith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81724F4-69EA-770F-7023-F57D4425098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467600" y="3657600"/>
            <a:ext cx="1016000" cy="381000"/>
          </a:xfrm>
        </p:spPr>
        <p:txBody>
          <a:bodyPr/>
          <a:lstStyle/>
          <a:p>
            <a:r>
              <a:rPr lang="en-US"/>
              <a:t>15.0a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BAC43032-4619-258F-D854-69AD597F56C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467600" y="4038600"/>
            <a:ext cx="1333500" cy="508000"/>
          </a:xfrm>
        </p:spPr>
        <p:txBody>
          <a:bodyPr/>
          <a:lstStyle/>
          <a:p>
            <a:r>
              <a:rPr lang="en-US"/>
              <a:t>Goruuas knraratar</a:t>
            </a:r>
          </a:p>
          <a:p>
            <a:r>
              <a:rPr lang="en-US"/>
              <a:t>poletasiros</a:t>
            </a:r>
          </a:p>
        </p:txBody>
      </p:sp>
      <p:graphicFrame>
        <p:nvGraphicFramePr>
          <p:cNvPr id="25" name="Chart 0">
            <a:extLst>
              <a:ext uri="{FF2B5EF4-FFF2-40B4-BE49-F238E27FC236}">
                <a16:creationId xmlns:a16="http://schemas.microsoft.com/office/drawing/2014/main" id="{7B157A7F-A692-574F-E66D-63090127F962}"/>
              </a:ext>
            </a:extLst>
          </p:cNvPr>
          <p:cNvGraphicFramePr>
            <a:graphicFrameLocks noGrp="1"/>
          </p:cNvGraphicFramePr>
          <p:nvPr>
            <p:ph sz="quarter" idx="21"/>
            <p:extLst>
              <p:ext uri="{D42A27DB-BD31-4B8C-83A1-F6EECF244321}">
                <p14:modId xmlns:p14="http://schemas.microsoft.com/office/powerpoint/2010/main" val="14926972"/>
              </p:ext>
            </p:extLst>
          </p:nvPr>
        </p:nvGraphicFramePr>
        <p:xfrm>
          <a:off x="571500" y="1884363"/>
          <a:ext cx="5003800" cy="2662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3" name="Image 0" descr="preencoded.png">
            <a:extLst>
              <a:ext uri="{FF2B5EF4-FFF2-40B4-BE49-F238E27FC236}">
                <a16:creationId xmlns:a16="http://schemas.microsoft.com/office/drawing/2014/main" id="{1E51D7CB-4794-3245-273C-24B7496D89A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29338" y="334819"/>
            <a:ext cx="203200" cy="17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456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A9E460-880A-B5FF-A510-60C43BE40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79AD4-9AC1-B809-12C3-C367DC7B8B2C}"/>
              </a:ext>
            </a:extLst>
          </p:cNvPr>
          <p:cNvSpPr>
            <a:spLocks noGrp="1"/>
          </p:cNvSpPr>
          <p:nvPr>
            <p:ph type="title" idx="10"/>
          </p:nvPr>
        </p:nvSpPr>
        <p:spPr>
          <a:xfrm>
            <a:off x="4641276" y="1041400"/>
            <a:ext cx="4329546" cy="1001390"/>
          </a:xfrm>
        </p:spPr>
        <p:txBody>
          <a:bodyPr>
            <a:normAutofit/>
          </a:bodyPr>
          <a:lstStyle/>
          <a:p>
            <a:r>
              <a:rPr lang="en-US"/>
              <a:t>OUR PROBLEM</a:t>
            </a:r>
            <a:br>
              <a:rPr lang="en-US"/>
            </a:br>
            <a:r>
              <a:rPr lang="en-US"/>
              <a:t>SOLVING APPROACH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2D7F31-18AD-5CFB-8CE1-2BDE9381E443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4641277" y="2311400"/>
            <a:ext cx="3619500" cy="698500"/>
          </a:xfrm>
        </p:spPr>
        <p:txBody>
          <a:bodyPr>
            <a:normAutofit fontScale="92500"/>
          </a:bodyPr>
          <a:lstStyle/>
          <a:p>
            <a:r>
              <a:rPr lang="en-US"/>
              <a:t>Lorem ipsum dolor sit amet, consectetur adipiscing elit, sed de awinuni kobesni nkobised incioffnus it acacident ut saitbesit et dolore magna aliquam votaupec.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AA3774-6016-81FB-0EDF-03A27ECD03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41277" y="3100710"/>
            <a:ext cx="3619500" cy="1370842"/>
          </a:xfrm>
        </p:spPr>
        <p:txBody>
          <a:bodyPr>
            <a:normAutofit/>
          </a:bodyPr>
          <a:lstStyle/>
          <a:p>
            <a:pPr marL="168275" indent="-168275"/>
            <a:r>
              <a:rPr lang="en-US"/>
              <a:t>Lorem ipsum dolor sit amet, consectetur adipiscing elit, aa2igrieat iooewnd exerat duzono ienque.</a:t>
            </a:r>
          </a:p>
          <a:p>
            <a:pPr marL="168275" indent="-168275"/>
            <a:endParaRPr lang="en-US"/>
          </a:p>
          <a:p>
            <a:pPr marL="168275" indent="-168275"/>
            <a:r>
              <a:rPr lang="en-US"/>
              <a:t>Lorem ipsum dolor sit amet, consectetur adipiscing elit, aclese eolorm magna holorekpias.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8DF454A-3B68-BB25-2D70-D4CF4F9774E0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5620" r="5620"/>
          <a:stretch/>
        </p:blipFill>
        <p:spPr>
          <a:xfrm>
            <a:off x="450324" y="590550"/>
            <a:ext cx="3523793" cy="3968840"/>
          </a:xfrm>
          <a:solidFill>
            <a:prstClr val="white">
              <a:lumMod val="95000"/>
            </a:prstClr>
          </a:solidFill>
        </p:spPr>
      </p:pic>
      <p:pic>
        <p:nvPicPr>
          <p:cNvPr id="9" name="Image 0" descr="preencoded.png">
            <a:extLst>
              <a:ext uri="{FF2B5EF4-FFF2-40B4-BE49-F238E27FC236}">
                <a16:creationId xmlns:a16="http://schemas.microsoft.com/office/drawing/2014/main" id="{08D1CC52-041F-3F1E-FCD7-2B3D09359D1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29338" y="334819"/>
            <a:ext cx="203200" cy="17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526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0D8080-D7DB-C88B-F4B4-379B29488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3">
            <a:extLst>
              <a:ext uri="{FF2B5EF4-FFF2-40B4-BE49-F238E27FC236}">
                <a16:creationId xmlns:a16="http://schemas.microsoft.com/office/drawing/2014/main" id="{751DDD8E-F088-8727-2E79-84A51215A07A}"/>
              </a:ext>
            </a:extLst>
          </p:cNvPr>
          <p:cNvSpPr/>
          <p:nvPr/>
        </p:nvSpPr>
        <p:spPr>
          <a:xfrm>
            <a:off x="5092700" y="2921000"/>
            <a:ext cx="622300" cy="622300"/>
          </a:xfrm>
          <a:prstGeom prst="ellipse">
            <a:avLst/>
          </a:prstGeom>
          <a:solidFill>
            <a:schemeClr val="accent2"/>
          </a:solidFill>
          <a:ln w="12700">
            <a:solidFill>
              <a:srgbClr val="F09483"/>
            </a:solidFill>
            <a:prstDash val="solid"/>
          </a:ln>
        </p:spPr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Shape 4">
            <a:extLst>
              <a:ext uri="{FF2B5EF4-FFF2-40B4-BE49-F238E27FC236}">
                <a16:creationId xmlns:a16="http://schemas.microsoft.com/office/drawing/2014/main" id="{7D2A23AC-0446-BE63-AC3F-89953CF1A492}"/>
              </a:ext>
            </a:extLst>
          </p:cNvPr>
          <p:cNvSpPr/>
          <p:nvPr/>
        </p:nvSpPr>
        <p:spPr>
          <a:xfrm>
            <a:off x="6413500" y="2921000"/>
            <a:ext cx="622300" cy="622300"/>
          </a:xfrm>
          <a:prstGeom prst="ellipse">
            <a:avLst/>
          </a:prstGeom>
          <a:solidFill>
            <a:schemeClr val="accent2"/>
          </a:solidFill>
          <a:ln w="12700">
            <a:solidFill>
              <a:srgbClr val="F09483"/>
            </a:solidFill>
            <a:prstDash val="solid"/>
          </a:ln>
        </p:spPr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Shape 5">
            <a:extLst>
              <a:ext uri="{FF2B5EF4-FFF2-40B4-BE49-F238E27FC236}">
                <a16:creationId xmlns:a16="http://schemas.microsoft.com/office/drawing/2014/main" id="{4FA92FC5-2A7F-F7E6-D615-111635CFAD6B}"/>
              </a:ext>
            </a:extLst>
          </p:cNvPr>
          <p:cNvSpPr/>
          <p:nvPr/>
        </p:nvSpPr>
        <p:spPr>
          <a:xfrm>
            <a:off x="7734300" y="2921000"/>
            <a:ext cx="622300" cy="622300"/>
          </a:xfrm>
          <a:prstGeom prst="ellipse">
            <a:avLst/>
          </a:prstGeom>
          <a:solidFill>
            <a:schemeClr val="accent2"/>
          </a:solidFill>
          <a:ln w="12700">
            <a:solidFill>
              <a:srgbClr val="F09483"/>
            </a:solidFill>
            <a:prstDash val="solid"/>
          </a:ln>
        </p:spPr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3AB4F0-5D9B-1C8C-4E1D-2157AE6C8221}"/>
              </a:ext>
            </a:extLst>
          </p:cNvPr>
          <p:cNvSpPr>
            <a:spLocks noGrp="1"/>
          </p:cNvSpPr>
          <p:nvPr>
            <p:ph type="title" idx="10"/>
          </p:nvPr>
        </p:nvSpPr>
        <p:spPr>
          <a:xfrm>
            <a:off x="4991100" y="977900"/>
            <a:ext cx="3175000" cy="977900"/>
          </a:xfrm>
        </p:spPr>
        <p:txBody>
          <a:bodyPr>
            <a:normAutofit/>
          </a:bodyPr>
          <a:lstStyle/>
          <a:p>
            <a:r>
              <a:rPr lang="en-US"/>
              <a:t>NEXT STEPS &amp;</a:t>
            </a:r>
            <a:br>
              <a:rPr lang="en-US"/>
            </a:br>
            <a:r>
              <a:rPr lang="en-US"/>
              <a:t>DISCUSSION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DDB955-74CA-135B-64BD-D92187FDB6E5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4991100" y="2120900"/>
            <a:ext cx="3517900" cy="457200"/>
          </a:xfrm>
        </p:spPr>
        <p:txBody>
          <a:bodyPr/>
          <a:lstStyle/>
          <a:p>
            <a:r>
              <a:rPr lang="en-US"/>
              <a:t>Lorem ipsum dolor sit amet, consectetur adipiscing elit, </a:t>
            </a:r>
          </a:p>
          <a:p>
            <a:r>
              <a:rPr lang="en-US"/>
              <a:t>sed dia auatmoat as itepin oclutim aolit. eclarigius.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0CC8E2-ECF0-235F-FDE6-74CFD79AF6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65700" y="3721100"/>
            <a:ext cx="889000" cy="431800"/>
          </a:xfrm>
        </p:spPr>
        <p:txBody>
          <a:bodyPr/>
          <a:lstStyle/>
          <a:p>
            <a:r>
              <a:rPr lang="en-US"/>
              <a:t>New</a:t>
            </a:r>
          </a:p>
          <a:p>
            <a:r>
              <a:rPr lang="en-US"/>
              <a:t>summary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C3D083-5F29-2CE8-E188-D5EEADA7A5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0" y="3721100"/>
            <a:ext cx="889000" cy="431800"/>
          </a:xfrm>
        </p:spPr>
        <p:txBody>
          <a:bodyPr/>
          <a:lstStyle/>
          <a:p>
            <a:r>
              <a:rPr lang="en-US"/>
              <a:t>Piepote</a:t>
            </a:r>
          </a:p>
          <a:p>
            <a:r>
              <a:rPr lang="en-US"/>
              <a:t>contrants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BF1E0AD-40AA-18B3-B2CF-A3E7C7D666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07300" y="3721100"/>
            <a:ext cx="889000" cy="431800"/>
          </a:xfrm>
        </p:spPr>
        <p:txBody>
          <a:bodyPr/>
          <a:lstStyle/>
          <a:p>
            <a:r>
              <a:rPr lang="en-US"/>
              <a:t>Next steps &amp;</a:t>
            </a:r>
          </a:p>
          <a:p>
            <a:r>
              <a:rPr lang="en-US"/>
              <a:t>Discussion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548A1779-0E5A-316E-ACFA-9AC23E1D299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2799" r="2799"/>
          <a:stretch/>
        </p:blipFill>
        <p:spPr>
          <a:xfrm>
            <a:off x="297125" y="288600"/>
            <a:ext cx="4310246" cy="4566300"/>
          </a:xfrm>
          <a:solidFill>
            <a:prstClr val="white">
              <a:lumMod val="95000"/>
            </a:prstClr>
          </a:solidFill>
          <a:ln>
            <a:noFill/>
          </a:ln>
        </p:spPr>
      </p:pic>
      <p:pic>
        <p:nvPicPr>
          <p:cNvPr id="14" name="Image 0" descr="preencoded.png">
            <a:extLst>
              <a:ext uri="{FF2B5EF4-FFF2-40B4-BE49-F238E27FC236}">
                <a16:creationId xmlns:a16="http://schemas.microsoft.com/office/drawing/2014/main" id="{31E245B3-C51C-452C-AEE9-120D253EF42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57800" y="3073400"/>
            <a:ext cx="304800" cy="304800"/>
          </a:xfrm>
          <a:prstGeom prst="rect">
            <a:avLst/>
          </a:prstGeom>
        </p:spPr>
      </p:pic>
      <p:pic>
        <p:nvPicPr>
          <p:cNvPr id="15" name="Image 1" descr="preencoded.png">
            <a:extLst>
              <a:ext uri="{FF2B5EF4-FFF2-40B4-BE49-F238E27FC236}">
                <a16:creationId xmlns:a16="http://schemas.microsoft.com/office/drawing/2014/main" id="{0BFEC3DA-BFD8-FF16-BE52-79B588F6618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78600" y="3073400"/>
            <a:ext cx="304800" cy="304800"/>
          </a:xfrm>
          <a:prstGeom prst="rect">
            <a:avLst/>
          </a:prstGeom>
        </p:spPr>
      </p:pic>
      <p:pic>
        <p:nvPicPr>
          <p:cNvPr id="16" name="Image 2" descr="preencoded.png">
            <a:extLst>
              <a:ext uri="{FF2B5EF4-FFF2-40B4-BE49-F238E27FC236}">
                <a16:creationId xmlns:a16="http://schemas.microsoft.com/office/drawing/2014/main" id="{C60EE717-583E-7E5B-87A5-DD26ADB327E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99400" y="3073400"/>
            <a:ext cx="304800" cy="304800"/>
          </a:xfrm>
          <a:prstGeom prst="rect">
            <a:avLst/>
          </a:prstGeom>
        </p:spPr>
      </p:pic>
      <p:pic>
        <p:nvPicPr>
          <p:cNvPr id="11" name="Image 0" descr="preencoded.png">
            <a:extLst>
              <a:ext uri="{FF2B5EF4-FFF2-40B4-BE49-F238E27FC236}">
                <a16:creationId xmlns:a16="http://schemas.microsoft.com/office/drawing/2014/main" id="{85CF93A6-8642-545E-6F7E-EA80A64B18F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29338" y="334819"/>
            <a:ext cx="203200" cy="17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116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854D43-8576-10C5-53AE-D01AE0733432}"/>
              </a:ext>
            </a:extLst>
          </p:cNvPr>
          <p:cNvSpPr>
            <a:spLocks noGrp="1"/>
          </p:cNvSpPr>
          <p:nvPr>
            <p:ph type="title" idx="12"/>
          </p:nvPr>
        </p:nvSpPr>
        <p:spPr>
          <a:xfrm>
            <a:off x="4686300" y="647699"/>
            <a:ext cx="4064000" cy="1079500"/>
          </a:xfrm>
        </p:spPr>
        <p:txBody>
          <a:bodyPr/>
          <a:lstStyle/>
          <a:p>
            <a:r>
              <a:rPr lang="en-US"/>
              <a:t>STRATEGIC</a:t>
            </a:r>
            <a:br>
              <a:rPr lang="en-US"/>
            </a:br>
            <a:r>
              <a:rPr lang="en-US"/>
              <a:t>FUTURE PLAN</a:t>
            </a:r>
          </a:p>
        </p:txBody>
      </p:sp>
      <p:sp>
        <p:nvSpPr>
          <p:cNvPr id="7" name="Shape 2">
            <a:extLst>
              <a:ext uri="{FF2B5EF4-FFF2-40B4-BE49-F238E27FC236}">
                <a16:creationId xmlns:a16="http://schemas.microsoft.com/office/drawing/2014/main" id="{137614F6-284B-6F8C-30DD-275A176AA194}"/>
              </a:ext>
            </a:extLst>
          </p:cNvPr>
          <p:cNvSpPr/>
          <p:nvPr/>
        </p:nvSpPr>
        <p:spPr>
          <a:xfrm>
            <a:off x="4754418" y="1902689"/>
            <a:ext cx="1956816" cy="1955800"/>
          </a:xfrm>
          <a:prstGeom prst="ellipse">
            <a:avLst/>
          </a:prstGeom>
          <a:solidFill>
            <a:schemeClr val="accent2">
              <a:alpha val="94000"/>
            </a:schemeClr>
          </a:solidFill>
          <a:ln w="12700">
            <a:solidFill>
              <a:srgbClr val="F39E8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E5333AAC-CC20-FFC2-D0D5-F5C314B1F71F}"/>
              </a:ext>
            </a:extLst>
          </p:cNvPr>
          <p:cNvSpPr txBox="1">
            <a:spLocks/>
          </p:cNvSpPr>
          <p:nvPr/>
        </p:nvSpPr>
        <p:spPr>
          <a:xfrm>
            <a:off x="4754418" y="1902689"/>
            <a:ext cx="1879600" cy="19558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/>
          </a:p>
        </p:txBody>
      </p:sp>
      <p:sp>
        <p:nvSpPr>
          <p:cNvPr id="9" name="Shape 4">
            <a:extLst>
              <a:ext uri="{FF2B5EF4-FFF2-40B4-BE49-F238E27FC236}">
                <a16:creationId xmlns:a16="http://schemas.microsoft.com/office/drawing/2014/main" id="{F132D0EA-78EB-5590-C983-FCF13DF9DF70}"/>
              </a:ext>
            </a:extLst>
          </p:cNvPr>
          <p:cNvSpPr/>
          <p:nvPr/>
        </p:nvSpPr>
        <p:spPr>
          <a:xfrm>
            <a:off x="6138718" y="1902689"/>
            <a:ext cx="2011680" cy="2011680"/>
          </a:xfrm>
          <a:prstGeom prst="ellipse">
            <a:avLst/>
          </a:prstGeom>
          <a:solidFill>
            <a:srgbClr val="6D6E90">
              <a:alpha val="94000"/>
            </a:srgbClr>
          </a:solidFill>
          <a:ln w="12700">
            <a:solidFill>
              <a:srgbClr val="6D6E90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200325F0-52F4-16DA-A1D2-363C009F532F}"/>
              </a:ext>
            </a:extLst>
          </p:cNvPr>
          <p:cNvSpPr txBox="1">
            <a:spLocks/>
          </p:cNvSpPr>
          <p:nvPr/>
        </p:nvSpPr>
        <p:spPr>
          <a:xfrm>
            <a:off x="6138718" y="1902689"/>
            <a:ext cx="1879600" cy="19558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/>
          </a:p>
        </p:txBody>
      </p:sp>
      <p:sp>
        <p:nvSpPr>
          <p:cNvPr id="11" name="Shape 9">
            <a:extLst>
              <a:ext uri="{FF2B5EF4-FFF2-40B4-BE49-F238E27FC236}">
                <a16:creationId xmlns:a16="http://schemas.microsoft.com/office/drawing/2014/main" id="{84DCACF7-54C3-3AA3-4B46-95F3E63E65B3}"/>
              </a:ext>
            </a:extLst>
          </p:cNvPr>
          <p:cNvSpPr/>
          <p:nvPr/>
        </p:nvSpPr>
        <p:spPr>
          <a:xfrm>
            <a:off x="5618018" y="2982189"/>
            <a:ext cx="1609344" cy="1612900"/>
          </a:xfrm>
          <a:prstGeom prst="ellipse">
            <a:avLst/>
          </a:prstGeom>
          <a:solidFill>
            <a:srgbClr val="4F5389">
              <a:alpha val="94000"/>
            </a:srgbClr>
          </a:solidFill>
          <a:ln w="12700">
            <a:solidFill>
              <a:srgbClr val="4F538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E3B692E-892A-79D9-340A-4155EB2DC6E6}"/>
              </a:ext>
            </a:extLst>
          </p:cNvPr>
          <p:cNvSpPr txBox="1">
            <a:spLocks/>
          </p:cNvSpPr>
          <p:nvPr/>
        </p:nvSpPr>
        <p:spPr>
          <a:xfrm>
            <a:off x="5618018" y="2982189"/>
            <a:ext cx="1549400" cy="16129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itchFamily="34" charset="0"/>
              <a:buNone/>
              <a:defRPr sz="14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buFont typeface="Arial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buFont typeface="Arial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5FB1F9C-909A-FD8A-858E-A3CE976D93CD}"/>
              </a:ext>
            </a:extLst>
          </p:cNvPr>
          <p:cNvGrpSpPr/>
          <p:nvPr/>
        </p:nvGrpSpPr>
        <p:grpSpPr>
          <a:xfrm>
            <a:off x="5023426" y="2269837"/>
            <a:ext cx="1016000" cy="958273"/>
            <a:chOff x="4995718" y="2290618"/>
            <a:chExt cx="1016000" cy="958273"/>
          </a:xfrm>
        </p:grpSpPr>
        <p:sp>
          <p:nvSpPr>
            <p:cNvPr id="16" name="Text Placeholder 8">
              <a:extLst>
                <a:ext uri="{FF2B5EF4-FFF2-40B4-BE49-F238E27FC236}">
                  <a16:creationId xmlns:a16="http://schemas.microsoft.com/office/drawing/2014/main" id="{DC5634F4-9BDB-7406-0AD6-25F2011B034B}"/>
                </a:ext>
              </a:extLst>
            </p:cNvPr>
            <p:cNvSpPr txBox="1">
              <a:spLocks/>
            </p:cNvSpPr>
            <p:nvPr/>
          </p:nvSpPr>
          <p:spPr>
            <a:xfrm>
              <a:off x="4995718" y="2290618"/>
              <a:ext cx="1016000" cy="381000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ts val="0"/>
                </a:spcBef>
                <a:buFont typeface="Arial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ts val="0"/>
                </a:spcBef>
                <a:buFont typeface="Arial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ts val="0"/>
                </a:spcBef>
                <a:buFont typeface="Arial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ts val="0"/>
                </a:spcBef>
                <a:buFont typeface="Arial" pitchFamily="34" charset="0"/>
                <a:buChar char="»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>
                  <a:solidFill>
                    <a:schemeClr val="bg1"/>
                  </a:solidFill>
                  <a:latin typeface="+mj-lt"/>
                </a:rPr>
                <a:t>xxxx</a:t>
              </a:r>
            </a:p>
          </p:txBody>
        </p:sp>
        <p:sp>
          <p:nvSpPr>
            <p:cNvPr id="17" name="Text Placeholder 9">
              <a:extLst>
                <a:ext uri="{FF2B5EF4-FFF2-40B4-BE49-F238E27FC236}">
                  <a16:creationId xmlns:a16="http://schemas.microsoft.com/office/drawing/2014/main" id="{B9FB3BB6-E8ED-059B-DE5A-7D0CC51AC5BF}"/>
                </a:ext>
              </a:extLst>
            </p:cNvPr>
            <p:cNvSpPr txBox="1">
              <a:spLocks/>
            </p:cNvSpPr>
            <p:nvPr/>
          </p:nvSpPr>
          <p:spPr>
            <a:xfrm>
              <a:off x="4995718" y="2581565"/>
              <a:ext cx="1016000" cy="667326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ts val="0"/>
                </a:spcBef>
                <a:buFont typeface="Arial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ts val="0"/>
                </a:spcBef>
                <a:buFont typeface="Arial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ts val="0"/>
                </a:spcBef>
                <a:buFont typeface="Arial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ts val="0"/>
                </a:spcBef>
                <a:buFont typeface="Arial" pitchFamily="34" charset="0"/>
                <a:buChar char="»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/>
                <a:t>Bteaoot Oiuaot</a:t>
              </a:r>
            </a:p>
            <a:p>
              <a:r>
                <a:rPr lang="en-US" sz="1100"/>
                <a:t>acsokrauith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E0943FC-D64E-76DA-DA2A-AC6853856970}"/>
              </a:ext>
            </a:extLst>
          </p:cNvPr>
          <p:cNvGrpSpPr/>
          <p:nvPr/>
        </p:nvGrpSpPr>
        <p:grpSpPr>
          <a:xfrm>
            <a:off x="6894365" y="2279071"/>
            <a:ext cx="1016000" cy="958273"/>
            <a:chOff x="4995718" y="2290618"/>
            <a:chExt cx="1016000" cy="958273"/>
          </a:xfrm>
        </p:grpSpPr>
        <p:sp>
          <p:nvSpPr>
            <p:cNvPr id="20" name="Text Placeholder 8">
              <a:extLst>
                <a:ext uri="{FF2B5EF4-FFF2-40B4-BE49-F238E27FC236}">
                  <a16:creationId xmlns:a16="http://schemas.microsoft.com/office/drawing/2014/main" id="{FBC4AD28-3420-E71A-E6C2-7020821F861A}"/>
                </a:ext>
              </a:extLst>
            </p:cNvPr>
            <p:cNvSpPr txBox="1">
              <a:spLocks/>
            </p:cNvSpPr>
            <p:nvPr/>
          </p:nvSpPr>
          <p:spPr>
            <a:xfrm>
              <a:off x="4995718" y="2290618"/>
              <a:ext cx="1016000" cy="381000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ts val="0"/>
                </a:spcBef>
                <a:buFont typeface="Arial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ts val="0"/>
                </a:spcBef>
                <a:buFont typeface="Arial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ts val="0"/>
                </a:spcBef>
                <a:buFont typeface="Arial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ts val="0"/>
                </a:spcBef>
                <a:buFont typeface="Arial" pitchFamily="34" charset="0"/>
                <a:buChar char="»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>
                  <a:solidFill>
                    <a:schemeClr val="bg1"/>
                  </a:solidFill>
                  <a:latin typeface="+mj-lt"/>
                </a:rPr>
                <a:t>xxxx</a:t>
              </a:r>
            </a:p>
          </p:txBody>
        </p:sp>
        <p:sp>
          <p:nvSpPr>
            <p:cNvPr id="21" name="Text Placeholder 9">
              <a:extLst>
                <a:ext uri="{FF2B5EF4-FFF2-40B4-BE49-F238E27FC236}">
                  <a16:creationId xmlns:a16="http://schemas.microsoft.com/office/drawing/2014/main" id="{5FEE3C2F-E887-F506-D5F9-902CF69E5693}"/>
                </a:ext>
              </a:extLst>
            </p:cNvPr>
            <p:cNvSpPr txBox="1">
              <a:spLocks/>
            </p:cNvSpPr>
            <p:nvPr/>
          </p:nvSpPr>
          <p:spPr>
            <a:xfrm>
              <a:off x="4995718" y="2581565"/>
              <a:ext cx="1016000" cy="667326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ts val="0"/>
                </a:spcBef>
                <a:buFont typeface="Arial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ts val="0"/>
                </a:spcBef>
                <a:buFont typeface="Arial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ts val="0"/>
                </a:spcBef>
                <a:buFont typeface="Arial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ts val="0"/>
                </a:spcBef>
                <a:buFont typeface="Arial" pitchFamily="34" charset="0"/>
                <a:buChar char="»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/>
                <a:t>Bteaoot Oiuaot</a:t>
              </a:r>
            </a:p>
            <a:p>
              <a:r>
                <a:rPr lang="en-US" sz="1100"/>
                <a:t>acsokrauith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12CDDD2-C346-96C7-81D4-CD4FDB27618E}"/>
              </a:ext>
            </a:extLst>
          </p:cNvPr>
          <p:cNvGrpSpPr/>
          <p:nvPr/>
        </p:nvGrpSpPr>
        <p:grpSpPr>
          <a:xfrm>
            <a:off x="5951393" y="3370118"/>
            <a:ext cx="1016000" cy="958273"/>
            <a:chOff x="4995718" y="2290618"/>
            <a:chExt cx="1016000" cy="958273"/>
          </a:xfrm>
        </p:grpSpPr>
        <p:sp>
          <p:nvSpPr>
            <p:cNvPr id="23" name="Text Placeholder 8">
              <a:extLst>
                <a:ext uri="{FF2B5EF4-FFF2-40B4-BE49-F238E27FC236}">
                  <a16:creationId xmlns:a16="http://schemas.microsoft.com/office/drawing/2014/main" id="{23203665-4E32-574E-ED8D-6BF0FCE68AEB}"/>
                </a:ext>
              </a:extLst>
            </p:cNvPr>
            <p:cNvSpPr txBox="1">
              <a:spLocks/>
            </p:cNvSpPr>
            <p:nvPr/>
          </p:nvSpPr>
          <p:spPr>
            <a:xfrm>
              <a:off x="4995718" y="2290618"/>
              <a:ext cx="1016000" cy="381000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ts val="0"/>
                </a:spcBef>
                <a:buFont typeface="Arial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ts val="0"/>
                </a:spcBef>
                <a:buFont typeface="Arial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ts val="0"/>
                </a:spcBef>
                <a:buFont typeface="Arial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ts val="0"/>
                </a:spcBef>
                <a:buFont typeface="Arial" pitchFamily="34" charset="0"/>
                <a:buChar char="»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>
                  <a:solidFill>
                    <a:schemeClr val="bg1"/>
                  </a:solidFill>
                  <a:latin typeface="+mj-lt"/>
                </a:rPr>
                <a:t>xxx</a:t>
              </a:r>
            </a:p>
          </p:txBody>
        </p:sp>
        <p:sp>
          <p:nvSpPr>
            <p:cNvPr id="24" name="Text Placeholder 9">
              <a:extLst>
                <a:ext uri="{FF2B5EF4-FFF2-40B4-BE49-F238E27FC236}">
                  <a16:creationId xmlns:a16="http://schemas.microsoft.com/office/drawing/2014/main" id="{CCA8FDB7-76AC-CC70-800A-B7DF3A4B6DC8}"/>
                </a:ext>
              </a:extLst>
            </p:cNvPr>
            <p:cNvSpPr txBox="1">
              <a:spLocks/>
            </p:cNvSpPr>
            <p:nvPr/>
          </p:nvSpPr>
          <p:spPr>
            <a:xfrm>
              <a:off x="4995718" y="2581565"/>
              <a:ext cx="1016000" cy="667326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ts val="0"/>
                </a:spcBef>
                <a:buFont typeface="Arial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ts val="0"/>
                </a:spcBef>
                <a:buFont typeface="Arial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ts val="0"/>
                </a:spcBef>
                <a:buFont typeface="Arial" pitchFamily="34" charset="0"/>
                <a:buChar char="–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ts val="0"/>
                </a:spcBef>
                <a:buFont typeface="Arial" pitchFamily="34" charset="0"/>
                <a:buChar char="»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/>
                <a:t>Bteaoot Oiuaot</a:t>
              </a:r>
            </a:p>
            <a:p>
              <a:r>
                <a:rPr lang="en-US" sz="1100"/>
                <a:t>acsokrauith</a:t>
              </a:r>
            </a:p>
          </p:txBody>
        </p:sp>
      </p:grp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67A75086-31B7-5860-82DF-C94FA42C6BE4}"/>
              </a:ext>
            </a:extLst>
          </p:cNvPr>
          <p:cNvPicPr>
            <a:picLocks noGrp="1" noChangeAspect="1"/>
          </p:cNvPicPr>
          <p:nvPr>
            <p:ph type="pic" idx="14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5620" r="5620"/>
          <a:stretch>
            <a:fillRect/>
          </a:stretch>
        </p:blipFill>
        <p:spPr>
          <a:prstGeom prst="roundRect">
            <a:avLst>
              <a:gd name="adj" fmla="val 9057"/>
            </a:avLst>
          </a:prstGeom>
          <a:solidFill>
            <a:prstClr val="white">
              <a:lumMod val="95000"/>
            </a:prstClr>
          </a:solidFill>
        </p:spPr>
      </p:pic>
      <p:pic>
        <p:nvPicPr>
          <p:cNvPr id="29" name="Image 0" descr="preencoded.png">
            <a:extLst>
              <a:ext uri="{FF2B5EF4-FFF2-40B4-BE49-F238E27FC236}">
                <a16:creationId xmlns:a16="http://schemas.microsoft.com/office/drawing/2014/main" id="{F5028480-E31C-102F-1A2D-908B297C655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29338" y="334819"/>
            <a:ext cx="203200" cy="17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461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3657600" cy="5143500"/>
          </a:xfrm>
          <a:prstGeom prst="rect">
            <a:avLst/>
          </a:prstGeom>
          <a:solidFill>
            <a:schemeClr val="accent1">
              <a:alpha val="95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" name="Title 2"/>
          <p:cNvSpPr txBox="1"/>
          <p:nvPr/>
        </p:nvSpPr>
        <p:spPr>
          <a:xfrm>
            <a:off x="457200" y="1371600"/>
            <a:ext cx="2743200" cy="16002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l"/>
            <a:r>
              <a:rPr lang="en-US" sz="3600" b="1" dirty="0">
                <a:solidFill>
                  <a:srgbClr val="FFFFFF"/>
                </a:solidFill>
                <a:latin typeface="Open Sans Extrabold"/>
                <a:cs typeface="Open Sans Extrabold"/>
              </a:rPr>
              <a:t>CONTACT</a:t>
            </a:r>
          </a:p>
          <a:p>
            <a:pPr algn="l"/>
            <a:r>
              <a:rPr lang="en-US" sz="3600" b="1" dirty="0">
                <a:solidFill>
                  <a:srgbClr val="FFFFFF"/>
                </a:solidFill>
                <a:latin typeface="Open Sans Extrabold"/>
                <a:cs typeface="Open Sans Extrabold"/>
              </a:rPr>
              <a:t>US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3048000"/>
            <a:ext cx="914400" cy="45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3200400"/>
            <a:ext cx="2743200" cy="457200"/>
          </a:xfrm>
          <a:prstGeom prst="rect">
            <a:avLst/>
          </a:prstGeom>
        </p:spPr>
        <p:txBody>
          <a:bodyPr lIns="0" tIns="0" rIns="0" bIns="0"/>
          <a:lstStyle/>
          <a:p>
            <a:pPr algn="l">
              <a:lnSpc>
                <a:spcPct val="120000"/>
              </a:lnSpc>
            </a:pPr>
            <a:r>
              <a:rPr lang="en-US" sz="1200" dirty="0">
                <a:solidFill>
                  <a:srgbClr val="FFFFFF">
                    <a:alpha val="70000"/>
                  </a:srgbClr>
                </a:solidFill>
                <a:latin typeface="Roboto Light"/>
                <a:cs typeface="Roboto Light"/>
              </a:rPr>
              <a:t>We would love to hear from you.</a:t>
            </a:r>
          </a:p>
          <a:p>
            <a:pPr algn="l">
              <a:lnSpc>
                <a:spcPct val="120000"/>
              </a:lnSpc>
            </a:pPr>
            <a:r>
              <a:rPr lang="en-US" sz="1200" dirty="0">
                <a:solidFill>
                  <a:srgbClr val="FFFFFF">
                    <a:alpha val="70000"/>
                  </a:srgbClr>
                </a:solidFill>
                <a:latin typeface="Roboto Light"/>
                <a:cs typeface="Roboto Light"/>
              </a:rPr>
              <a:t>Reach out anytime.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67200" y="1066800"/>
            <a:ext cx="4114800" cy="274320"/>
          </a:xfrm>
          <a:prstGeom prst="rect">
            <a:avLst/>
          </a:prstGeom>
        </p:spPr>
        <p:txBody>
          <a:bodyPr lIns="0" tIns="0" rIns="0" bIns="0" anchor="b"/>
          <a:lstStyle/>
          <a:p>
            <a:pPr algn="l"/>
            <a:r>
              <a:rPr lang="en-US" sz="1100" b="1" dirty="0">
                <a:solidFill>
                  <a:srgbClr val="F38C7B"/>
                </a:solidFill>
                <a:latin typeface="Open Sans Extrabold"/>
                <a:cs typeface="Open Sans Extrabold"/>
              </a:rPr>
              <a:t>EMAIL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67200" y="1341120"/>
            <a:ext cx="4114800" cy="274320"/>
          </a:xfrm>
          <a:prstGeom prst="rect">
            <a:avLst/>
          </a:prstGeom>
        </p:spPr>
        <p:txBody>
          <a:bodyPr lIns="0" tIns="0" rIns="0" bIns="0" anchor="t"/>
          <a:lstStyle/>
          <a:p>
            <a:pPr algn="l"/>
            <a:r>
              <a:rPr lang="en-US" sz="1400" dirty="0">
                <a:solidFill>
                  <a:srgbClr val="1D1D2C"/>
                </a:solidFill>
                <a:latin typeface="Roboto Light"/>
                <a:cs typeface="Roboto Light"/>
              </a:rPr>
              <a:t>info@kimbexfintech.com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67200" y="1828800"/>
            <a:ext cx="4114800" cy="274320"/>
          </a:xfrm>
          <a:prstGeom prst="rect">
            <a:avLst/>
          </a:prstGeom>
        </p:spPr>
        <p:txBody>
          <a:bodyPr lIns="0" tIns="0" rIns="0" bIns="0" anchor="b"/>
          <a:lstStyle/>
          <a:p>
            <a:pPr algn="l"/>
            <a:r>
              <a:rPr lang="en-US" sz="1100" b="1" dirty="0">
                <a:solidFill>
                  <a:srgbClr val="F38C7B"/>
                </a:solidFill>
                <a:latin typeface="Open Sans Extrabold"/>
                <a:cs typeface="Open Sans Extrabold"/>
              </a:rPr>
              <a:t>PHONE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67200" y="2103120"/>
            <a:ext cx="4114800" cy="274320"/>
          </a:xfrm>
          <a:prstGeom prst="rect">
            <a:avLst/>
          </a:prstGeom>
        </p:spPr>
        <p:txBody>
          <a:bodyPr lIns="0" tIns="0" rIns="0" bIns="0" anchor="t"/>
          <a:lstStyle/>
          <a:p>
            <a:pPr algn="l"/>
            <a:r>
              <a:rPr lang="en-US" sz="1400" dirty="0">
                <a:solidFill>
                  <a:srgbClr val="1D1D2C"/>
                </a:solidFill>
                <a:latin typeface="Roboto Light"/>
                <a:cs typeface="Roboto Light"/>
              </a:rPr>
              <a:t>+1 (555) 123-4567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67200" y="2590800"/>
            <a:ext cx="4114800" cy="274320"/>
          </a:xfrm>
          <a:prstGeom prst="rect">
            <a:avLst/>
          </a:prstGeom>
        </p:spPr>
        <p:txBody>
          <a:bodyPr lIns="0" tIns="0" rIns="0" bIns="0" anchor="b"/>
          <a:lstStyle/>
          <a:p>
            <a:pPr algn="l"/>
            <a:r>
              <a:rPr lang="en-US" sz="1100" b="1" dirty="0">
                <a:solidFill>
                  <a:srgbClr val="F38C7B"/>
                </a:solidFill>
                <a:latin typeface="Open Sans Extrabold"/>
                <a:cs typeface="Open Sans Extrabold"/>
              </a:rPr>
              <a:t>ADDRESS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67200" y="2865120"/>
            <a:ext cx="4114800" cy="457200"/>
          </a:xfrm>
          <a:prstGeom prst="rect">
            <a:avLst/>
          </a:prstGeom>
        </p:spPr>
        <p:txBody>
          <a:bodyPr lIns="0" tIns="0" rIns="0" bIns="0" anchor="t"/>
          <a:lstStyle/>
          <a:p>
            <a:pPr algn="l">
              <a:lnSpc>
                <a:spcPct val="120000"/>
              </a:lnSpc>
            </a:pPr>
            <a:r>
              <a:rPr lang="en-US" sz="1400" dirty="0">
                <a:solidFill>
                  <a:srgbClr val="1D1D2C"/>
                </a:solidFill>
                <a:latin typeface="Roboto Light"/>
                <a:cs typeface="Roboto Light"/>
              </a:rPr>
              <a:t>123 Finance Street, Suite 400</a:t>
            </a:r>
          </a:p>
          <a:p>
            <a:pPr algn="l">
              <a:lnSpc>
                <a:spcPct val="120000"/>
              </a:lnSpc>
            </a:pPr>
            <a:r>
              <a:rPr lang="en-US" sz="1400" dirty="0">
                <a:solidFill>
                  <a:srgbClr val="1D1D2C"/>
                </a:solidFill>
                <a:latin typeface="Roboto Light"/>
                <a:cs typeface="Roboto Light"/>
              </a:rPr>
              <a:t>New York, NY 10001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267200" y="3505200"/>
            <a:ext cx="4114800" cy="274320"/>
          </a:xfrm>
          <a:prstGeom prst="rect">
            <a:avLst/>
          </a:prstGeom>
        </p:spPr>
        <p:txBody>
          <a:bodyPr lIns="0" tIns="0" rIns="0" bIns="0" anchor="b"/>
          <a:lstStyle/>
          <a:p>
            <a:pPr algn="l"/>
            <a:r>
              <a:rPr lang="en-US" sz="1100" b="1" dirty="0">
                <a:solidFill>
                  <a:srgbClr val="F38C7B"/>
                </a:solidFill>
                <a:latin typeface="Open Sans Extrabold"/>
                <a:cs typeface="Open Sans Extrabold"/>
              </a:rPr>
              <a:t>WEBSITE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67200" y="3779520"/>
            <a:ext cx="4114800" cy="274320"/>
          </a:xfrm>
          <a:prstGeom prst="rect">
            <a:avLst/>
          </a:prstGeom>
        </p:spPr>
        <p:txBody>
          <a:bodyPr lIns="0" tIns="0" rIns="0" bIns="0" anchor="t"/>
          <a:lstStyle/>
          <a:p>
            <a:pPr algn="l"/>
            <a:r>
              <a:rPr lang="en-US" sz="1400" dirty="0">
                <a:solidFill>
                  <a:srgbClr val="1D1D2C"/>
                </a:solidFill>
                <a:latin typeface="Roboto Light"/>
                <a:cs typeface="Roboto Light"/>
              </a:rPr>
              <a:t>www.kimbexfintech.com</a:t>
            </a:r>
          </a:p>
        </p:txBody>
      </p:sp>
      <p:pic>
        <p:nvPicPr>
          <p:cNvPr id="9" name="Image 0" descr="preencoded.png">
            <a:extLst>
              <a:ext uri="{FF2B5EF4-FFF2-40B4-BE49-F238E27FC236}">
                <a16:creationId xmlns:a16="http://schemas.microsoft.com/office/drawing/2014/main" id="{828C05DA-6FBF-7D3E-7DFA-22E39786F56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429338" y="334819"/>
            <a:ext cx="203200" cy="17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882F3-EC62-7329-7E9B-AA9DA80A3DE9}"/>
              </a:ext>
            </a:extLst>
          </p:cNvPr>
          <p:cNvSpPr>
            <a:spLocks noGrp="1"/>
          </p:cNvSpPr>
          <p:nvPr>
            <p:ph type="title" idx="10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OUR</a:t>
            </a:r>
            <a:br>
              <a:rPr lang="en-US"/>
            </a:br>
            <a:r>
              <a:rPr lang="en-US"/>
              <a:t>INNOVATIVE</a:t>
            </a:r>
            <a:br>
              <a:rPr lang="en-US"/>
            </a:br>
            <a:r>
              <a:rPr lang="en-US"/>
              <a:t>VISION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C9A2DF-0095-7766-BE46-D450F4EF3073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Lorem ipsum dolor sit amet, consectetuer</a:t>
            </a:r>
          </a:p>
          <a:p>
            <a:r>
              <a:rPr lang="en-US">
                <a:solidFill>
                  <a:srgbClr val="000000"/>
                </a:solidFill>
              </a:rPr>
              <a:t>adipiscing elit, sed do eiusmod tempor incididunt</a:t>
            </a:r>
          </a:p>
          <a:p>
            <a:r>
              <a:rPr lang="en-US">
                <a:solidFill>
                  <a:srgbClr val="000000"/>
                </a:solidFill>
              </a:rPr>
              <a:t>ut labore et dolore magna aliqua. Ut enim ad</a:t>
            </a:r>
          </a:p>
          <a:p>
            <a:r>
              <a:rPr lang="en-US">
                <a:solidFill>
                  <a:srgbClr val="000000"/>
                </a:solidFill>
              </a:rPr>
              <a:t>minim veniam, quis nostrud exercitation ullamco</a:t>
            </a:r>
          </a:p>
          <a:p>
            <a:r>
              <a:rPr lang="en-US">
                <a:solidFill>
                  <a:srgbClr val="000000"/>
                </a:solidFill>
              </a:rPr>
              <a:t>laboris nisi ut aliquip.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7F6C7BE6-5588-5869-8314-88D247D128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l="2799" r="2799"/>
          <a:stretch>
            <a:fillRect/>
          </a:stretch>
        </p:blipFill>
        <p:spPr>
          <a:prstGeom prst="roundRect">
            <a:avLst>
              <a:gd name="adj" fmla="val 9170"/>
            </a:avLst>
          </a:prstGeom>
          <a:solidFill>
            <a:prstClr val="white">
              <a:lumMod val="95000"/>
            </a:prstClr>
          </a:solidFill>
          <a:ln>
            <a:noFill/>
          </a:ln>
        </p:spPr>
      </p:pic>
      <p:pic>
        <p:nvPicPr>
          <p:cNvPr id="13" name="Image 2" descr="preencoded.png">
            <a:extLst>
              <a:ext uri="{FF2B5EF4-FFF2-40B4-BE49-F238E27FC236}">
                <a16:creationId xmlns:a16="http://schemas.microsoft.com/office/drawing/2014/main" id="{A80FD704-A712-3CD2-81CF-B00DCCF9E50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63606" y="352627"/>
            <a:ext cx="1524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547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CD6955CB-7B31-1E1B-43FD-4E18BF4AD5EF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t="12743" b="12743"/>
          <a:stretch/>
        </p:blipFill>
        <p:spPr>
          <a:xfrm>
            <a:off x="4864100" y="1638300"/>
            <a:ext cx="1739900" cy="1778000"/>
          </a:xfrm>
        </p:spPr>
      </p:pic>
      <p:pic>
        <p:nvPicPr>
          <p:cNvPr id="26" name="Picture Placeholder 25">
            <a:extLst>
              <a:ext uri="{FF2B5EF4-FFF2-40B4-BE49-F238E27FC236}">
                <a16:creationId xmlns:a16="http://schemas.microsoft.com/office/drawing/2014/main" id="{5C5186A7-B03B-C8D8-B779-1DC8B81C752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t="13542" b="13542"/>
          <a:stretch/>
        </p:blipFill>
        <p:spPr>
          <a:xfrm>
            <a:off x="6858000" y="1638300"/>
            <a:ext cx="1739900" cy="17780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D4E867F-32BA-7212-954D-1D9292729CF0}"/>
              </a:ext>
            </a:extLst>
          </p:cNvPr>
          <p:cNvSpPr>
            <a:spLocks noGrp="1"/>
          </p:cNvSpPr>
          <p:nvPr>
            <p:ph type="title" idx="12"/>
          </p:nvPr>
        </p:nvSpPr>
        <p:spPr>
          <a:xfrm>
            <a:off x="546100" y="952499"/>
            <a:ext cx="4064000" cy="1016000"/>
          </a:xfrm>
        </p:spPr>
        <p:txBody>
          <a:bodyPr/>
          <a:lstStyle/>
          <a:p>
            <a:r>
              <a:rPr lang="en-US"/>
              <a:t>GLOBAL NETWORK</a:t>
            </a:r>
            <a:br>
              <a:rPr lang="en-US"/>
            </a:br>
            <a:r>
              <a:rPr lang="en-US"/>
              <a:t>&amp; ADVISORY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60ABC1-5396-8FAD-6D60-9C0FC40F89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6100" y="2133600"/>
            <a:ext cx="3429000" cy="762000"/>
          </a:xfrm>
        </p:spPr>
        <p:txBody>
          <a:bodyPr>
            <a:normAutofit lnSpcReduction="10000"/>
          </a:bodyPr>
          <a:lstStyle/>
          <a:p>
            <a:r>
              <a:rPr lang="en-US"/>
              <a:t>Lorem ipsum dolor sit amet, consectetuwrens</a:t>
            </a:r>
          </a:p>
          <a:p>
            <a:r>
              <a:rPr lang="en-US"/>
              <a:t>adipiscing elit, sed do toxtmod wmqnr incidiaant</a:t>
            </a:r>
          </a:p>
          <a:p>
            <a:r>
              <a:rPr lang="en-US"/>
              <a:t>enituan alidera magna xliies ntuoi oas sz tga daitant</a:t>
            </a:r>
          </a:p>
          <a:p>
            <a:r>
              <a:rPr lang="en-US"/>
              <a:t>omssw cx kariskurciilaaws copukisun.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5A7D6D-CAF1-17B9-1749-1DB22D0C50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6100" y="3134225"/>
            <a:ext cx="3429000" cy="381000"/>
          </a:xfrm>
        </p:spPr>
        <p:txBody>
          <a:bodyPr/>
          <a:lstStyle/>
          <a:p>
            <a:r>
              <a:rPr lang="en-US"/>
              <a:t>Partners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EBF2801-9425-906E-782B-A7A9AFD2EC1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6100" y="317501"/>
            <a:ext cx="1444336" cy="195119"/>
          </a:xfrm>
        </p:spPr>
        <p:txBody>
          <a:bodyPr>
            <a:normAutofit lnSpcReduction="10000"/>
          </a:bodyPr>
          <a:lstStyle/>
          <a:p>
            <a:r>
              <a:rPr lang="en-US"/>
              <a:t>ABOUT</a:t>
            </a:r>
          </a:p>
        </p:txBody>
      </p:sp>
      <p:pic>
        <p:nvPicPr>
          <p:cNvPr id="61" name="Online Image Placeholder 60">
            <a:extLst>
              <a:ext uri="{FF2B5EF4-FFF2-40B4-BE49-F238E27FC236}">
                <a16:creationId xmlns:a16="http://schemas.microsoft.com/office/drawing/2014/main" id="{AE809E3E-2773-843D-A223-AFABCCD7F6B4}"/>
              </a:ext>
            </a:extLst>
          </p:cNvPr>
          <p:cNvPicPr>
            <a:picLocks noGrp="1" noChangeAspect="1"/>
          </p:cNvPicPr>
          <p:nvPr>
            <p:ph type="clipArt" sz="quarter" idx="23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2050" y="3886200"/>
            <a:ext cx="825500" cy="825500"/>
          </a:xfrm>
          <a:prstGeom prst="rect">
            <a:avLst/>
          </a:prstGeom>
        </p:spPr>
      </p:pic>
      <p:pic>
        <p:nvPicPr>
          <p:cNvPr id="63" name="Online Image Placeholder 62">
            <a:extLst>
              <a:ext uri="{FF2B5EF4-FFF2-40B4-BE49-F238E27FC236}">
                <a16:creationId xmlns:a16="http://schemas.microsoft.com/office/drawing/2014/main" id="{DDCCE557-F554-7364-A106-28463DBEDEDA}"/>
              </a:ext>
            </a:extLst>
          </p:cNvPr>
          <p:cNvPicPr>
            <a:picLocks noGrp="1" noChangeAspect="1"/>
          </p:cNvPicPr>
          <p:nvPr>
            <p:ph type="clipArt" sz="quarter" idx="24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89287" y="3886200"/>
            <a:ext cx="825500" cy="825500"/>
          </a:xfrm>
          <a:prstGeom prst="rect">
            <a:avLst/>
          </a:prstGeom>
        </p:spPr>
      </p:pic>
      <p:pic>
        <p:nvPicPr>
          <p:cNvPr id="65" name="Online Image Placeholder 64">
            <a:extLst>
              <a:ext uri="{FF2B5EF4-FFF2-40B4-BE49-F238E27FC236}">
                <a16:creationId xmlns:a16="http://schemas.microsoft.com/office/drawing/2014/main" id="{E8B622FB-7CFB-6F96-B08B-2EF58243630F}"/>
              </a:ext>
            </a:extLst>
          </p:cNvPr>
          <p:cNvPicPr>
            <a:picLocks noGrp="1" noChangeAspect="1"/>
          </p:cNvPicPr>
          <p:nvPr>
            <p:ph type="clipArt" sz="quarter" idx="25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16525" y="3886200"/>
            <a:ext cx="825500" cy="825500"/>
          </a:xfrm>
          <a:prstGeom prst="rect">
            <a:avLst/>
          </a:prstGeom>
        </p:spPr>
      </p:pic>
      <p:pic>
        <p:nvPicPr>
          <p:cNvPr id="67" name="Online Image Placeholder 66">
            <a:extLst>
              <a:ext uri="{FF2B5EF4-FFF2-40B4-BE49-F238E27FC236}">
                <a16:creationId xmlns:a16="http://schemas.microsoft.com/office/drawing/2014/main" id="{620A0F32-A633-143B-D2F2-CBDAFC3D82C6}"/>
              </a:ext>
            </a:extLst>
          </p:cNvPr>
          <p:cNvPicPr>
            <a:picLocks noGrp="1" noChangeAspect="1"/>
          </p:cNvPicPr>
          <p:nvPr>
            <p:ph type="clipArt" sz="quarter" idx="26"/>
          </p:nvPr>
        </p:nvPicPr>
        <p:blipFill>
          <a:blip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243762" y="3886200"/>
            <a:ext cx="825500" cy="825500"/>
          </a:xfrm>
          <a:prstGeom prst="rect">
            <a:avLst/>
          </a:prstGeom>
        </p:spPr>
      </p:pic>
      <p:pic>
        <p:nvPicPr>
          <p:cNvPr id="3" name="Image 2" descr="preencoded.png">
            <a:extLst>
              <a:ext uri="{FF2B5EF4-FFF2-40B4-BE49-F238E27FC236}">
                <a16:creationId xmlns:a16="http://schemas.microsoft.com/office/drawing/2014/main" id="{45270546-97B7-EF06-9A1D-6A38EE19DB6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463606" y="352627"/>
            <a:ext cx="1524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905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CD884-702C-EBB0-FDCE-AC8D8372A1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42F783-96D9-5B29-F268-9DE3D5C5CE96}"/>
              </a:ext>
            </a:extLst>
          </p:cNvPr>
          <p:cNvSpPr>
            <a:spLocks noGrp="1"/>
          </p:cNvSpPr>
          <p:nvPr>
            <p:ph type="title" idx="10"/>
          </p:nvPr>
        </p:nvSpPr>
        <p:spPr>
          <a:xfrm>
            <a:off x="4978400" y="1244599"/>
            <a:ext cx="3810000" cy="1016000"/>
          </a:xfrm>
        </p:spPr>
        <p:txBody>
          <a:bodyPr/>
          <a:lstStyle/>
          <a:p>
            <a:r>
              <a:rPr lang="en-US"/>
              <a:t>EXECUTIVE</a:t>
            </a:r>
            <a:br>
              <a:rPr lang="en-US"/>
            </a:br>
            <a:r>
              <a:rPr lang="en-US"/>
              <a:t>LEADERSHIP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FA7671-BCCC-3792-6D83-CE9D65CE7F16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4978400" y="2387600"/>
            <a:ext cx="3810000" cy="381000"/>
          </a:xfrm>
        </p:spPr>
        <p:txBody>
          <a:bodyPr/>
          <a:lstStyle/>
          <a:p>
            <a:r>
              <a:rPr lang="en-US"/>
              <a:t>Elara Vance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5D764A-D489-94C2-1CD4-18294C3CAF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78400" y="2921000"/>
            <a:ext cx="3810000" cy="1270000"/>
          </a:xfrm>
        </p:spPr>
        <p:txBody>
          <a:bodyPr/>
          <a:lstStyle/>
          <a:p>
            <a:r>
              <a:rPr lang="en-US"/>
              <a:t>Lorem ipsum dolor sit amet, consectetumunete</a:t>
            </a:r>
          </a:p>
          <a:p>
            <a:r>
              <a:rPr lang="en-US"/>
              <a:t>adipiscing elit, sed do runsmed lkmpris imudidont</a:t>
            </a:r>
          </a:p>
          <a:p>
            <a:r>
              <a:rPr lang="en-US"/>
              <a:t>ut laksen es dis tossirsa magua diipoxs kr ltrax srb</a:t>
            </a:r>
          </a:p>
          <a:p>
            <a:r>
              <a:rPr lang="en-US"/>
              <a:t>ancion in amet.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E9EDCEAA-92CF-72F8-E701-657044D91B3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2799" r="2799"/>
          <a:stretch>
            <a:fillRect/>
          </a:stretch>
        </p:blipFill>
        <p:spPr>
          <a:prstGeom prst="roundRect">
            <a:avLst>
              <a:gd name="adj" fmla="val 9170"/>
            </a:avLst>
          </a:prstGeom>
          <a:solidFill>
            <a:prstClr val="white">
              <a:lumMod val="95000"/>
            </a:prstClr>
          </a:solidFill>
          <a:ln>
            <a:noFill/>
          </a:ln>
        </p:spPr>
      </p:pic>
      <p:pic>
        <p:nvPicPr>
          <p:cNvPr id="6" name="Image 2" descr="preencoded.png">
            <a:extLst>
              <a:ext uri="{FF2B5EF4-FFF2-40B4-BE49-F238E27FC236}">
                <a16:creationId xmlns:a16="http://schemas.microsoft.com/office/drawing/2014/main" id="{25C2C898-0297-9968-B31B-76A4EF5455F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63606" y="352627"/>
            <a:ext cx="1524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952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84BE6-9729-1913-F907-57C5005D78FE}"/>
              </a:ext>
            </a:extLst>
          </p:cNvPr>
          <p:cNvSpPr>
            <a:spLocks noGrp="1"/>
          </p:cNvSpPr>
          <p:nvPr>
            <p:ph type="title" idx="10"/>
          </p:nvPr>
        </p:nvSpPr>
        <p:spPr>
          <a:xfrm>
            <a:off x="571500" y="1015999"/>
            <a:ext cx="5080000" cy="1270000"/>
          </a:xfrm>
        </p:spPr>
        <p:txBody>
          <a:bodyPr/>
          <a:lstStyle/>
          <a:p>
            <a:r>
              <a:rPr lang="en-US"/>
              <a:t>KEY PERFORMANCE</a:t>
            </a:r>
            <a:br>
              <a:rPr lang="en-US"/>
            </a:br>
            <a:r>
              <a:rPr lang="en-US"/>
              <a:t>METRICS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559EBD-CBCF-FD43-4324-BE03BECB5320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825500" y="2730500"/>
            <a:ext cx="2540000" cy="889000"/>
          </a:xfrm>
        </p:spPr>
        <p:txBody>
          <a:bodyPr/>
          <a:lstStyle/>
          <a:p>
            <a:r>
              <a:rPr lang="en-US"/>
              <a:t>28.5m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2AE5EA-348B-DD88-3D1F-9AEFBA5A65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5500" y="3746500"/>
            <a:ext cx="2667000" cy="7620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/>
              <a:t>Lorem ipsum dolor sit amet, sed an</a:t>
            </a:r>
          </a:p>
          <a:p>
            <a:pPr>
              <a:spcBef>
                <a:spcPts val="0"/>
              </a:spcBef>
            </a:pPr>
            <a:r>
              <a:rPr lang="en-US"/>
              <a:t>cetonctot senocetors at hexotrt</a:t>
            </a:r>
          </a:p>
          <a:p>
            <a:pPr>
              <a:spcBef>
                <a:spcPts val="0"/>
              </a:spcBef>
            </a:pPr>
            <a:r>
              <a:rPr lang="en-US"/>
              <a:t>coenent edlods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F98D4A-EF0D-DC3F-2EB4-C6DCC4935C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64000" y="3111500"/>
            <a:ext cx="2032000" cy="635000"/>
          </a:xfrm>
        </p:spPr>
        <p:txBody>
          <a:bodyPr/>
          <a:lstStyle/>
          <a:p>
            <a:r>
              <a:rPr lang="en-US"/>
              <a:t>1500+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98B4C9A-F4DE-70BA-189D-C79F27DDAF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64000" y="3937000"/>
            <a:ext cx="2032000" cy="508000"/>
          </a:xfrm>
        </p:spPr>
        <p:txBody>
          <a:bodyPr/>
          <a:lstStyle/>
          <a:p>
            <a:r>
              <a:rPr lang="en-US"/>
              <a:t>Lorem ipsum dolorssvaryy</a:t>
            </a:r>
          </a:p>
          <a:p>
            <a:r>
              <a:rPr lang="en-US"/>
              <a:t>eksneralsmpata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BCE297-5DA3-5DCB-FF5F-D42C983BA3B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31000" y="1143000"/>
            <a:ext cx="2032000" cy="635000"/>
          </a:xfrm>
        </p:spPr>
        <p:txBody>
          <a:bodyPr/>
          <a:lstStyle/>
          <a:p>
            <a:r>
              <a:rPr lang="en-US"/>
              <a:t>1500+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74D7C31-ADF2-1F1E-ECA3-7C28B2D683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31000" y="1968500"/>
            <a:ext cx="2032000" cy="508000"/>
          </a:xfrm>
        </p:spPr>
        <p:txBody>
          <a:bodyPr/>
          <a:lstStyle/>
          <a:p>
            <a:r>
              <a:rPr lang="en-US"/>
              <a:t>Lorem ipsum dolars mavy</a:t>
            </a:r>
          </a:p>
          <a:p>
            <a:r>
              <a:rPr lang="en-US"/>
              <a:t>neamiela mapielsa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67C8441-761B-6749-2B55-25E0A70085F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31000" y="3111500"/>
            <a:ext cx="2032000" cy="635000"/>
          </a:xfrm>
        </p:spPr>
        <p:txBody>
          <a:bodyPr/>
          <a:lstStyle/>
          <a:p>
            <a:r>
              <a:rPr lang="en-US"/>
              <a:t>354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BF092C-2562-BA04-8F00-47504F1045B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31000" y="3937000"/>
            <a:ext cx="2032000" cy="508000"/>
          </a:xfrm>
        </p:spPr>
        <p:txBody>
          <a:bodyPr/>
          <a:lstStyle/>
          <a:p>
            <a:r>
              <a:rPr lang="fr-FR"/>
              <a:t>Lorem ipsum vattenant</a:t>
            </a:r>
          </a:p>
          <a:p>
            <a:r>
              <a:rPr lang="fr-FR"/>
              <a:t>esxdots surque rraite</a:t>
            </a:r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53D8F9C-58F0-8282-85A5-306F176BC5D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1500" y="317501"/>
            <a:ext cx="1444336" cy="195119"/>
          </a:xfrm>
        </p:spPr>
        <p:txBody>
          <a:bodyPr>
            <a:normAutofit lnSpcReduction="10000"/>
          </a:bodyPr>
          <a:lstStyle/>
          <a:p>
            <a:r>
              <a:rPr lang="en-US"/>
              <a:t>DATA</a:t>
            </a:r>
          </a:p>
        </p:txBody>
      </p:sp>
      <p:pic>
        <p:nvPicPr>
          <p:cNvPr id="13" name="Image 2" descr="preencoded.png">
            <a:extLst>
              <a:ext uri="{FF2B5EF4-FFF2-40B4-BE49-F238E27FC236}">
                <a16:creationId xmlns:a16="http://schemas.microsoft.com/office/drawing/2014/main" id="{7C441F43-2FC0-3A61-557C-E24BBBDC23A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463606" y="352627"/>
            <a:ext cx="1524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668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hart 0">
            <a:extLst>
              <a:ext uri="{FF2B5EF4-FFF2-40B4-BE49-F238E27FC236}">
                <a16:creationId xmlns:a16="http://schemas.microsoft.com/office/drawing/2014/main" id="{E24888DF-1097-22C6-AD73-483D657B86F2}"/>
              </a:ext>
            </a:extLst>
          </p:cNvPr>
          <p:cNvGraphicFramePr>
            <a:graphicFrameLocks noGrp="1"/>
          </p:cNvGraphicFramePr>
          <p:nvPr>
            <p:ph sz="quarter" idx="17"/>
            <p:extLst>
              <p:ext uri="{D42A27DB-BD31-4B8C-83A1-F6EECF244321}">
                <p14:modId xmlns:p14="http://schemas.microsoft.com/office/powerpoint/2010/main" val="1994833921"/>
              </p:ext>
            </p:extLst>
          </p:nvPr>
        </p:nvGraphicFramePr>
        <p:xfrm>
          <a:off x="571500" y="1966913"/>
          <a:ext cx="4879975" cy="254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460C4A5-66B7-3E83-0167-39BBBE00E0AE}"/>
              </a:ext>
            </a:extLst>
          </p:cNvPr>
          <p:cNvSpPr>
            <a:spLocks noGrp="1"/>
          </p:cNvSpPr>
          <p:nvPr>
            <p:ph type="title" idx="10"/>
          </p:nvPr>
        </p:nvSpPr>
        <p:spPr>
          <a:xfrm>
            <a:off x="571500" y="952500"/>
            <a:ext cx="5715000" cy="571500"/>
          </a:xfrm>
        </p:spPr>
        <p:txBody>
          <a:bodyPr/>
          <a:lstStyle/>
          <a:p>
            <a:r>
              <a:rPr lang="en-US"/>
              <a:t>MARKET SHARE GROWTH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C743BE-099C-B077-5108-C38AFD618F59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6032500" y="2159000"/>
            <a:ext cx="1016000" cy="508000"/>
          </a:xfrm>
        </p:spPr>
        <p:txBody>
          <a:bodyPr/>
          <a:lstStyle/>
          <a:p>
            <a:r>
              <a:rPr lang="en-US"/>
              <a:t>37%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7FA44E-2A46-2843-1681-7B26C8A0C92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32500" y="2667000"/>
            <a:ext cx="1016000" cy="254000"/>
          </a:xfrm>
        </p:spPr>
        <p:txBody>
          <a:bodyPr/>
          <a:lstStyle/>
          <a:p>
            <a:r>
              <a:rPr lang="en-US"/>
              <a:t>Market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B997E2-716F-AA9F-AD2B-609E92BCB7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04100" y="2159000"/>
            <a:ext cx="1016000" cy="508000"/>
          </a:xfrm>
        </p:spPr>
        <p:txBody>
          <a:bodyPr/>
          <a:lstStyle/>
          <a:p>
            <a:r>
              <a:rPr lang="en-US"/>
              <a:t>210+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87FC219-6BAF-CC41-5993-CF6C00DB37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04100" y="2667000"/>
            <a:ext cx="1016000" cy="254000"/>
          </a:xfrm>
        </p:spPr>
        <p:txBody>
          <a:bodyPr/>
          <a:lstStyle/>
          <a:p>
            <a:r>
              <a:rPr lang="en-US"/>
              <a:t>Stats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AD03DC-DAF9-9718-6F88-1B2EC0780C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32500" y="3175000"/>
            <a:ext cx="2667000" cy="1270000"/>
          </a:xfrm>
        </p:spPr>
        <p:txBody>
          <a:bodyPr/>
          <a:lstStyle/>
          <a:p>
            <a:r>
              <a:rPr lang="en-US"/>
              <a:t>Caens ipsum dolorre ectleanwaomar,</a:t>
            </a:r>
          </a:p>
          <a:p>
            <a:r>
              <a:rPr lang="en-US"/>
              <a:t>en wectekir adipiscing elit, sediem</a:t>
            </a:r>
          </a:p>
          <a:p>
            <a:r>
              <a:rPr lang="en-US"/>
              <a:t>esmid/ikt oios okliakaturie nat lobroa</a:t>
            </a:r>
          </a:p>
          <a:p>
            <a:r>
              <a:rPr lang="en-US"/>
              <a:t>oktavve kke sonmacs wtarizd gwasdstit</a:t>
            </a:r>
          </a:p>
          <a:p>
            <a:r>
              <a:rPr lang="en-US"/>
              <a:t>ccriap in onsis.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95DE87E-3FA1-53D8-9BBD-6B6661FAFA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1500" y="317501"/>
            <a:ext cx="1444336" cy="195119"/>
          </a:xfrm>
        </p:spPr>
        <p:txBody>
          <a:bodyPr>
            <a:normAutofit lnSpcReduction="10000"/>
          </a:bodyPr>
          <a:lstStyle/>
          <a:p>
            <a:r>
              <a:rPr lang="en-US"/>
              <a:t>MARKET</a:t>
            </a:r>
          </a:p>
        </p:txBody>
      </p:sp>
      <p:pic>
        <p:nvPicPr>
          <p:cNvPr id="10" name="Image 2" descr="preencoded.png">
            <a:extLst>
              <a:ext uri="{FF2B5EF4-FFF2-40B4-BE49-F238E27FC236}">
                <a16:creationId xmlns:a16="http://schemas.microsoft.com/office/drawing/2014/main" id="{D888A65F-DE1D-610A-32B4-B73DE85C03A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63606" y="352627"/>
            <a:ext cx="1524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420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A6117-EE80-5F17-ADCF-C2F65360CDED}"/>
              </a:ext>
            </a:extLst>
          </p:cNvPr>
          <p:cNvSpPr>
            <a:spLocks noGrp="1"/>
          </p:cNvSpPr>
          <p:nvPr>
            <p:ph type="title" idx="10"/>
          </p:nvPr>
        </p:nvSpPr>
        <p:spPr>
          <a:xfrm>
            <a:off x="609600" y="923925"/>
            <a:ext cx="7758113" cy="842530"/>
          </a:xfrm>
        </p:spPr>
        <p:txBody>
          <a:bodyPr>
            <a:normAutofit fontScale="90000"/>
          </a:bodyPr>
          <a:lstStyle/>
          <a:p>
            <a:r>
              <a:rPr lang="en-US"/>
              <a:t>TRANSACTION</a:t>
            </a:r>
            <a:br>
              <a:rPr lang="en-US"/>
            </a:br>
            <a:r>
              <a:rPr lang="en-US"/>
              <a:t>TRENDS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F7D03EBC-F946-096B-EAA1-5B0A0B1F4D4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71500" y="317501"/>
            <a:ext cx="1444336" cy="195119"/>
          </a:xfrm>
        </p:spPr>
        <p:txBody>
          <a:bodyPr>
            <a:normAutofit lnSpcReduction="10000"/>
          </a:bodyPr>
          <a:lstStyle/>
          <a:p>
            <a:r>
              <a:rPr lang="en-US"/>
              <a:t>TRENDS</a:t>
            </a:r>
          </a:p>
        </p:txBody>
      </p:sp>
      <p:graphicFrame>
        <p:nvGraphicFramePr>
          <p:cNvPr id="25" name="Chart 0">
            <a:extLst>
              <a:ext uri="{FF2B5EF4-FFF2-40B4-BE49-F238E27FC236}">
                <a16:creationId xmlns:a16="http://schemas.microsoft.com/office/drawing/2014/main" id="{216D8A5D-346C-7AB8-5E2A-AC2A0523B137}"/>
              </a:ext>
            </a:extLst>
          </p:cNvPr>
          <p:cNvGraphicFramePr>
            <a:graphicFrameLocks noGrp="1"/>
          </p:cNvGraphicFramePr>
          <p:nvPr>
            <p:ph sz="quarter" idx="28"/>
            <p:extLst>
              <p:ext uri="{D42A27DB-BD31-4B8C-83A1-F6EECF244321}">
                <p14:modId xmlns:p14="http://schemas.microsoft.com/office/powerpoint/2010/main" val="90408067"/>
              </p:ext>
            </p:extLst>
          </p:nvPr>
        </p:nvGraphicFramePr>
        <p:xfrm>
          <a:off x="609600" y="2177616"/>
          <a:ext cx="7758113" cy="2415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6" name="Shape 27">
            <a:extLst>
              <a:ext uri="{FF2B5EF4-FFF2-40B4-BE49-F238E27FC236}">
                <a16:creationId xmlns:a16="http://schemas.microsoft.com/office/drawing/2014/main" id="{0E2571DD-4209-5845-FF7F-6F470EF86D18}"/>
              </a:ext>
            </a:extLst>
          </p:cNvPr>
          <p:cNvSpPr/>
          <p:nvPr/>
        </p:nvSpPr>
        <p:spPr>
          <a:xfrm>
            <a:off x="7218363" y="1816100"/>
            <a:ext cx="1143000" cy="508000"/>
          </a:xfrm>
          <a:prstGeom prst="roundRect">
            <a:avLst>
              <a:gd name="adj" fmla="val 7200"/>
            </a:avLst>
          </a:prstGeom>
          <a:solidFill>
            <a:srgbClr val="3B3B6D"/>
          </a:solidFill>
          <a:ln w="12700">
            <a:solidFill>
              <a:srgbClr val="3B3B6D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27" name="Text 28">
            <a:extLst>
              <a:ext uri="{FF2B5EF4-FFF2-40B4-BE49-F238E27FC236}">
                <a16:creationId xmlns:a16="http://schemas.microsoft.com/office/drawing/2014/main" id="{FF2770E4-E8F4-CF60-CD08-6959CAC9E22A}"/>
              </a:ext>
            </a:extLst>
          </p:cNvPr>
          <p:cNvSpPr/>
          <p:nvPr/>
        </p:nvSpPr>
        <p:spPr>
          <a:xfrm>
            <a:off x="7351713" y="1917700"/>
            <a:ext cx="1016000" cy="431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</a:pPr>
            <a:r>
              <a:rPr lang="en-US" sz="1100" b="1" dirty="0">
                <a:solidFill>
                  <a:srgbClr val="FFFFFF"/>
                </a:solidFill>
                <a:latin typeface="+mn-lt" pitchFamily="34" charset="0"/>
                <a:ea typeface="+mn-lt" pitchFamily="34" charset="-122"/>
                <a:cs typeface="+mn-lt" pitchFamily="34" charset="-120"/>
              </a:rPr>
              <a:t>Transaction</a:t>
            </a:r>
            <a:endParaRPr lang="en-US" sz="1100" dirty="0"/>
          </a:p>
          <a:p>
            <a:pPr marL="0" indent="0" algn="l">
              <a:lnSpc>
                <a:spcPct val="100000"/>
              </a:lnSpc>
              <a:buNone/>
            </a:pPr>
            <a:r>
              <a:rPr lang="en-US" sz="1100" b="1" dirty="0">
                <a:solidFill>
                  <a:srgbClr val="FFFFFF"/>
                </a:solidFill>
                <a:latin typeface="+mn-lt" pitchFamily="34" charset="0"/>
                <a:ea typeface="+mn-lt" pitchFamily="34" charset="-122"/>
                <a:cs typeface="+mn-lt" pitchFamily="34" charset="-120"/>
              </a:rPr>
              <a:t>115.00</a:t>
            </a:r>
            <a:endParaRPr lang="en-US" sz="1100" dirty="0"/>
          </a:p>
        </p:txBody>
      </p:sp>
      <p:pic>
        <p:nvPicPr>
          <p:cNvPr id="4" name="Image 2" descr="preencoded.png">
            <a:extLst>
              <a:ext uri="{FF2B5EF4-FFF2-40B4-BE49-F238E27FC236}">
                <a16:creationId xmlns:a16="http://schemas.microsoft.com/office/drawing/2014/main" id="{F0564E83-F7C7-7DBE-9059-E629C0ED017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63606" y="352627"/>
            <a:ext cx="1524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23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DE2772-9421-D1F5-0286-B23F5A7EA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7286F-CEBA-C600-A946-9E18AFE28289}"/>
              </a:ext>
            </a:extLst>
          </p:cNvPr>
          <p:cNvSpPr>
            <a:spLocks noGrp="1"/>
          </p:cNvSpPr>
          <p:nvPr>
            <p:ph type="title" idx="10"/>
          </p:nvPr>
        </p:nvSpPr>
        <p:spPr>
          <a:xfrm>
            <a:off x="571499" y="939800"/>
            <a:ext cx="3692387" cy="1028700"/>
          </a:xfrm>
        </p:spPr>
        <p:txBody>
          <a:bodyPr>
            <a:normAutofit fontScale="90000"/>
          </a:bodyPr>
          <a:lstStyle/>
          <a:p>
            <a:r>
              <a:rPr lang="en-US"/>
              <a:t>CORE TECHNOLOGY</a:t>
            </a:r>
            <a:br>
              <a:rPr lang="en-US"/>
            </a:br>
            <a:r>
              <a:rPr lang="en-US"/>
              <a:t>PLATFORM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B86016-209F-5648-5CA4-488B51504E2C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571500" y="2184400"/>
            <a:ext cx="3302000" cy="825500"/>
          </a:xfrm>
        </p:spPr>
        <p:txBody>
          <a:bodyPr/>
          <a:lstStyle/>
          <a:p>
            <a:r>
              <a:rPr lang="en-US"/>
              <a:t>Lorem ipsum dolor sit amet, consectetur</a:t>
            </a:r>
          </a:p>
          <a:p>
            <a:r>
              <a:rPr lang="en-US"/>
              <a:t>adipiscing elit, sed do eiusmod tempor reul.</a:t>
            </a:r>
          </a:p>
          <a:p>
            <a:r>
              <a:rPr lang="en-US"/>
              <a:t>Iroxicxlxisire klicborai ut Idioem magna aliqual erit</a:t>
            </a:r>
          </a:p>
          <a:p>
            <a:r>
              <a:rPr lang="en-US"/>
              <a:t>eneimo est inaiorm sin s aliapus.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5CE2A5-D12B-8286-3598-79D34955F7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1500" y="317501"/>
            <a:ext cx="1444336" cy="195119"/>
          </a:xfrm>
        </p:spPr>
        <p:txBody>
          <a:bodyPr>
            <a:normAutofit lnSpcReduction="10000"/>
          </a:bodyPr>
          <a:lstStyle/>
          <a:p>
            <a:r>
              <a:rPr lang="en-US"/>
              <a:t>ABOUT</a:t>
            </a:r>
          </a:p>
        </p:txBody>
      </p:sp>
      <p:pic>
        <p:nvPicPr>
          <p:cNvPr id="16" name="Picture Placeholder 15" descr="The exterior of an office building with glass windows and curved lines">
            <a:extLst>
              <a:ext uri="{FF2B5EF4-FFF2-40B4-BE49-F238E27FC236}">
                <a16:creationId xmlns:a16="http://schemas.microsoft.com/office/drawing/2014/main" id="{F6593DE3-D2A7-60F9-DEA8-CDDA2FA7C31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l="18533" r="18533"/>
          <a:stretch/>
        </p:blipFill>
        <p:spPr>
          <a:xfrm>
            <a:off x="4559746" y="288600"/>
            <a:ext cx="4310246" cy="4566300"/>
          </a:xfr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86D918CA-B4EB-A385-ECD9-C4A0C4EBC47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/>
          <a:srcRect l="9891" t="14314" r="4423"/>
          <a:stretch>
            <a:fillRect/>
          </a:stretch>
        </p:blipFill>
        <p:spPr>
          <a:xfrm>
            <a:off x="609600" y="3373580"/>
            <a:ext cx="1188720" cy="1188720"/>
          </a:xfrm>
          <a:custGeom>
            <a:avLst/>
            <a:gdLst>
              <a:gd name="csX0" fmla="*/ 594360 w 1188720"/>
              <a:gd name="csY0" fmla="*/ 0 h 1188720"/>
              <a:gd name="csX1" fmla="*/ 1188720 w 1188720"/>
              <a:gd name="csY1" fmla="*/ 594360 h 1188720"/>
              <a:gd name="csX2" fmla="*/ 594360 w 1188720"/>
              <a:gd name="csY2" fmla="*/ 1188720 h 1188720"/>
              <a:gd name="csX3" fmla="*/ 0 w 1188720"/>
              <a:gd name="csY3" fmla="*/ 594360 h 1188720"/>
              <a:gd name="csX4" fmla="*/ 594360 w 1188720"/>
              <a:gd name="csY4" fmla="*/ 0 h 118872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1188720" h="1188720">
                <a:moveTo>
                  <a:pt x="594360" y="0"/>
                </a:moveTo>
                <a:cubicBezTo>
                  <a:pt x="922616" y="0"/>
                  <a:pt x="1188720" y="266104"/>
                  <a:pt x="1188720" y="594360"/>
                </a:cubicBezTo>
                <a:cubicBezTo>
                  <a:pt x="1188720" y="922616"/>
                  <a:pt x="922616" y="1188720"/>
                  <a:pt x="594360" y="1188720"/>
                </a:cubicBezTo>
                <a:cubicBezTo>
                  <a:pt x="266104" y="1188720"/>
                  <a:pt x="0" y="922616"/>
                  <a:pt x="0" y="594360"/>
                </a:cubicBezTo>
                <a:cubicBezTo>
                  <a:pt x="0" y="266104"/>
                  <a:pt x="266104" y="0"/>
                  <a:pt x="59436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69664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Placeholder 38">
            <a:extLst>
              <a:ext uri="{FF2B5EF4-FFF2-40B4-BE49-F238E27FC236}">
                <a16:creationId xmlns:a16="http://schemas.microsoft.com/office/drawing/2014/main" id="{D92C96BF-9051-53C3-33F4-93F8366AADC6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5620" r="5620"/>
          <a:stretch>
            <a:fillRect/>
          </a:stretch>
        </p:blipFill>
        <p:spPr>
          <a:prstGeom prst="roundRect">
            <a:avLst>
              <a:gd name="adj" fmla="val 9057"/>
            </a:avLst>
          </a:prstGeom>
          <a:solidFill>
            <a:prstClr val="white">
              <a:lumMod val="95000"/>
            </a:prstClr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1A2F52A-01D9-FBB0-5C82-C4CE8F8642AE}"/>
              </a:ext>
            </a:extLst>
          </p:cNvPr>
          <p:cNvSpPr>
            <a:spLocks noGrp="1"/>
          </p:cNvSpPr>
          <p:nvPr>
            <p:ph type="title" idx="11"/>
          </p:nvPr>
        </p:nvSpPr>
        <p:spPr>
          <a:xfrm>
            <a:off x="4508500" y="1079499"/>
            <a:ext cx="3810000" cy="1016000"/>
          </a:xfrm>
        </p:spPr>
        <p:txBody>
          <a:bodyPr/>
          <a:lstStyle/>
          <a:p>
            <a:r>
              <a:rPr lang="en-US"/>
              <a:t>USER SUCCESS</a:t>
            </a:r>
            <a:br>
              <a:rPr lang="en-US"/>
            </a:br>
            <a:r>
              <a:rPr lang="en-US"/>
              <a:t>STORIES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03555A-787C-4B3C-36DF-FF935816EF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08500" y="2311400"/>
            <a:ext cx="3810000" cy="1524000"/>
          </a:xfrm>
        </p:spPr>
        <p:txBody>
          <a:bodyPr/>
          <a:lstStyle/>
          <a:p>
            <a:r>
              <a:rPr lang="en-US" sz="1200"/>
              <a:t>Lorem ipsum dolor dolor sit amet,</a:t>
            </a:r>
          </a:p>
          <a:p>
            <a:r>
              <a:rPr lang="en-US" sz="1200"/>
              <a:t>consectetur adipiscing elit, sed do eiusmod</a:t>
            </a:r>
          </a:p>
          <a:p>
            <a:r>
              <a:rPr lang="en-US" sz="1200"/>
              <a:t>tempor incididunt vi inboral stoit locoret</a:t>
            </a:r>
          </a:p>
          <a:p>
            <a:r>
              <a:rPr lang="en-US" sz="1200"/>
              <a:t>dolore erzs aliquamp nelaitunt ut laboreet</a:t>
            </a:r>
          </a:p>
          <a:p>
            <a:r>
              <a:rPr lang="en-US" sz="1200"/>
              <a:t>dolore magna sersuepot.</a:t>
            </a:r>
          </a:p>
        </p:txBody>
      </p:sp>
      <p:pic>
        <p:nvPicPr>
          <p:cNvPr id="18" name="Graphic 17" descr="Open quotation mark with solid fill">
            <a:extLst>
              <a:ext uri="{FF2B5EF4-FFF2-40B4-BE49-F238E27FC236}">
                <a16:creationId xmlns:a16="http://schemas.microsoft.com/office/drawing/2014/main" id="{9C9A41A4-23BF-5830-8944-F5141A985C5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52800" y="81985"/>
            <a:ext cx="1218991" cy="1218991"/>
          </a:xfrm>
          <a:prstGeom prst="rect">
            <a:avLst/>
          </a:prstGeom>
        </p:spPr>
      </p:pic>
      <p:pic>
        <p:nvPicPr>
          <p:cNvPr id="21" name="Graphic 20" descr="Open quotation mark with solid fill">
            <a:extLst>
              <a:ext uri="{FF2B5EF4-FFF2-40B4-BE49-F238E27FC236}">
                <a16:creationId xmlns:a16="http://schemas.microsoft.com/office/drawing/2014/main" id="{17CB9A3A-B912-B809-D2BC-A6E9CAA5DB0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 flipV="1">
            <a:off x="7392304" y="3393778"/>
            <a:ext cx="1216152" cy="1216152"/>
          </a:xfrm>
          <a:prstGeom prst="rect">
            <a:avLst/>
          </a:prstGeom>
        </p:spPr>
      </p:pic>
      <p:pic>
        <p:nvPicPr>
          <p:cNvPr id="2" name="Image 2" descr="preencoded.png">
            <a:extLst>
              <a:ext uri="{FF2B5EF4-FFF2-40B4-BE49-F238E27FC236}">
                <a16:creationId xmlns:a16="http://schemas.microsoft.com/office/drawing/2014/main" id="{462AE8A8-B3CD-4644-CDB4-AA52578D533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63606" y="352627"/>
            <a:ext cx="1524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402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1D1D2C"/>
      </a:dk1>
      <a:lt1>
        <a:sysClr val="window" lastClr="FFFFFF"/>
      </a:lt1>
      <a:dk2>
        <a:srgbClr val="44546A"/>
      </a:dk2>
      <a:lt2>
        <a:srgbClr val="E7E6E6"/>
      </a:lt2>
      <a:accent1>
        <a:srgbClr val="3B3170"/>
      </a:accent1>
      <a:accent2>
        <a:srgbClr val="F38C7B"/>
      </a:accent2>
      <a:accent3>
        <a:srgbClr val="827B9E"/>
      </a:accent3>
      <a:accent4>
        <a:srgbClr val="5D6592"/>
      </a:accent4>
      <a:accent5>
        <a:srgbClr val="F0A194"/>
      </a:accent5>
      <a:accent6>
        <a:srgbClr val="7C7EAB"/>
      </a:accent6>
      <a:hlink>
        <a:srgbClr val="4D5181"/>
      </a:hlink>
      <a:folHlink>
        <a:srgbClr val="954F72"/>
      </a:folHlink>
    </a:clrScheme>
    <a:fontScheme name="Custom 19">
      <a:majorFont>
        <a:latin typeface="Open Sans Extrabold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4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ACF1219-9683-4B1B-B16F-063027501B76}">
  <we:reference id="d141a1c7-3de9-45b8-8b91-c89db8ccdfc4" version="1.0.0.0" store="developer" storeType="Registry"/>
  <we:alternateReferences/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1433</TotalTime>
  <Words>482</Words>
  <Application>Microsoft Office PowerPoint</Application>
  <PresentationFormat>On-screen Show (16:9)</PresentationFormat>
  <Paragraphs>119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Open Sans Extrabold</vt:lpstr>
      <vt:lpstr>Roboto Light</vt:lpstr>
      <vt:lpstr>Office Theme</vt:lpstr>
      <vt:lpstr>KIMBEX FINTECH FINANCE GROUP</vt:lpstr>
      <vt:lpstr>OUR INNOVATIVE VISION</vt:lpstr>
      <vt:lpstr>GLOBAL NETWORK &amp; ADVISORY</vt:lpstr>
      <vt:lpstr>EXECUTIVE LEADERSHIP</vt:lpstr>
      <vt:lpstr>KEY PERFORMANCE METRICS</vt:lpstr>
      <vt:lpstr>MARKET SHARE GROWTH</vt:lpstr>
      <vt:lpstr>TRANSACTION TRENDS</vt:lpstr>
      <vt:lpstr>CORE TECHNOLOGY PLATFORM</vt:lpstr>
      <vt:lpstr>USER SUCCESS STORIES</vt:lpstr>
      <vt:lpstr>PERFORMANCE OVER TIME</vt:lpstr>
      <vt:lpstr>OUR PROBLEM SOLVING APPROACH</vt:lpstr>
      <vt:lpstr>NEXT STEPS &amp; DISCUSSION</vt:lpstr>
      <vt:lpstr>STRATEGIC FUTURE PLAN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Sampath Warnakula</cp:lastModifiedBy>
  <cp:revision>44</cp:revision>
  <dcterms:created xsi:type="dcterms:W3CDTF">2026-05-06T11:19:36Z</dcterms:created>
  <dcterms:modified xsi:type="dcterms:W3CDTF">2026-05-22T10:33:30Z</dcterms:modified>
</cp:coreProperties>
</file>